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166" r:id="rId1"/>
    <p:sldMasterId id="2147484188" r:id="rId2"/>
    <p:sldMasterId id="2147484249" r:id="rId3"/>
    <p:sldMasterId id="2147484403" r:id="rId4"/>
    <p:sldMasterId id="2147484443" r:id="rId5"/>
    <p:sldMasterId id="2147484474" r:id="rId6"/>
    <p:sldMasterId id="2147484498" r:id="rId7"/>
  </p:sldMasterIdLst>
  <p:notesMasterIdLst>
    <p:notesMasterId r:id="rId40"/>
  </p:notesMasterIdLst>
  <p:handoutMasterIdLst>
    <p:handoutMasterId r:id="rId41"/>
  </p:handoutMasterIdLst>
  <p:sldIdLst>
    <p:sldId id="995" r:id="rId8"/>
    <p:sldId id="1002" r:id="rId9"/>
    <p:sldId id="258" r:id="rId10"/>
    <p:sldId id="1010" r:id="rId11"/>
    <p:sldId id="1011" r:id="rId12"/>
    <p:sldId id="1043" r:id="rId13"/>
    <p:sldId id="1021" r:id="rId14"/>
    <p:sldId id="1022" r:id="rId15"/>
    <p:sldId id="999" r:id="rId16"/>
    <p:sldId id="1023" r:id="rId17"/>
    <p:sldId id="1024" r:id="rId18"/>
    <p:sldId id="1020" r:id="rId19"/>
    <p:sldId id="1038" r:id="rId20"/>
    <p:sldId id="1026" r:id="rId21"/>
    <p:sldId id="1025" r:id="rId22"/>
    <p:sldId id="1028" r:id="rId23"/>
    <p:sldId id="1027" r:id="rId24"/>
    <p:sldId id="1044" r:id="rId25"/>
    <p:sldId id="1041" r:id="rId26"/>
    <p:sldId id="1042" r:id="rId27"/>
    <p:sldId id="1040" r:id="rId28"/>
    <p:sldId id="1045" r:id="rId29"/>
    <p:sldId id="1029" r:id="rId30"/>
    <p:sldId id="1030" r:id="rId31"/>
    <p:sldId id="1046" r:id="rId32"/>
    <p:sldId id="1031" r:id="rId33"/>
    <p:sldId id="1032" r:id="rId34"/>
    <p:sldId id="1033" r:id="rId35"/>
    <p:sldId id="1034" r:id="rId36"/>
    <p:sldId id="1035" r:id="rId37"/>
    <p:sldId id="1037" r:id="rId38"/>
    <p:sldId id="973" r:id="rId39"/>
  </p:sldIdLst>
  <p:sldSz cx="9144000" cy="5143500" type="screen16x9"/>
  <p:notesSz cx="6858000" cy="9144000"/>
  <p:embeddedFontLst>
    <p:embeddedFont>
      <p:font typeface="Acer Foco" panose="020B0604050202020203" pitchFamily="34" charset="0"/>
      <p:regular r:id="rId42"/>
      <p:bold r:id="rId43"/>
      <p:italic r:id="rId44"/>
      <p:boldItalic r:id="rId45"/>
    </p:embeddedFont>
    <p:embeddedFont>
      <p:font typeface="Acer Foco Black" panose="020B0904050202020203" pitchFamily="34" charset="0"/>
      <p:bold r:id="rId46"/>
      <p:boldItalic r:id="rId47"/>
    </p:embeddedFont>
    <p:embeddedFont>
      <p:font typeface="Helvetica" panose="020B0604020202020204" pitchFamily="34" charset="0"/>
      <p:regular r:id="rId48"/>
      <p:bold r:id="rId49"/>
      <p:italic r:id="rId50"/>
      <p:boldItalic r:id="rId51"/>
    </p:embeddedFont>
    <p:embeddedFont>
      <p:font typeface="Microsoft JhengHei" panose="020B0604030504040204" pitchFamily="34" charset="-120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Lucida Grande" panose="020B0604020202020204"/>
      <p:regular r:id="rId58"/>
      <p:bold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Acer Foco Light" panose="020B0404050202020203" pitchFamily="34" charset="0"/>
      <p:regular r:id="rId64"/>
      <p: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新細明體" panose="02020300000000000000" pitchFamily="18" charset="-120"/>
      <p:regular r:id="rId68"/>
    </p:embeddedFont>
    <p:embeddedFont>
      <p:font typeface="Acer Foco Semibold" panose="020B0604050202020203" pitchFamily="34" charset="0"/>
      <p:bold r:id="rId69"/>
      <p:boldItalic r:id="rId70"/>
    </p:embeddedFont>
  </p:embeddedFontLst>
  <p:defaultTextStyle>
    <a:defPPr marL="0" marR="0" indent="0" algn="l" defTabSz="91437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1pPr>
    <a:lvl2pPr marL="0" marR="0" indent="457189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2pPr>
    <a:lvl3pPr marL="0" marR="0" indent="914378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3pPr>
    <a:lvl4pPr marL="0" marR="0" indent="1371566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4pPr>
    <a:lvl5pPr marL="0" marR="0" indent="1828754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5pPr>
    <a:lvl6pPr marL="0" marR="0" indent="2285943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6pPr>
    <a:lvl7pPr marL="0" marR="0" indent="2743132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7pPr>
    <a:lvl8pPr marL="0" marR="0" indent="3200320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8pPr>
    <a:lvl9pPr marL="0" marR="0" indent="3657509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9pPr>
  </p:defaultTextStyle>
  <p:extLst>
    <p:ext uri="{521415D9-36F7-43E2-AB2F-B90AF26B5E84}">
      <p14:sectionLst xmlns:p14="http://schemas.microsoft.com/office/powerpoint/2010/main">
        <p14:section name="Acer For Indonesia" id="{135A06ED-A03C-4973-8D4F-30E843C170EC}">
          <p14:sldIdLst>
            <p14:sldId id="995"/>
            <p14:sldId id="1002"/>
            <p14:sldId id="258"/>
            <p14:sldId id="1010"/>
            <p14:sldId id="1011"/>
          </p14:sldIdLst>
        </p14:section>
        <p14:section name="Chromebook C733" id="{554EF67F-0006-4304-9760-499598C99B0F}">
          <p14:sldIdLst>
            <p14:sldId id="1043"/>
            <p14:sldId id="1021"/>
            <p14:sldId id="1022"/>
            <p14:sldId id="999"/>
            <p14:sldId id="1023"/>
            <p14:sldId id="1024"/>
            <p14:sldId id="1020"/>
            <p14:sldId id="1038"/>
            <p14:sldId id="1026"/>
            <p14:sldId id="1025"/>
            <p14:sldId id="1028"/>
            <p14:sldId id="1027"/>
            <p14:sldId id="1044"/>
            <p14:sldId id="1041"/>
            <p14:sldId id="1042"/>
            <p14:sldId id="1040"/>
          </p14:sldIdLst>
        </p14:section>
        <p14:section name="Acer Projector X1" id="{DBF0E9EB-9996-46EB-8340-D88DD1241C4F}">
          <p14:sldIdLst>
            <p14:sldId id="1045"/>
            <p14:sldId id="1029"/>
            <p14:sldId id="1030"/>
            <p14:sldId id="1046"/>
            <p14:sldId id="1031"/>
            <p14:sldId id="1032"/>
            <p14:sldId id="1033"/>
            <p14:sldId id="1034"/>
            <p14:sldId id="1035"/>
            <p14:sldId id="1037"/>
            <p14:sldId id="973"/>
          </p14:sldIdLst>
        </p14:section>
      </p14:sectionLst>
    </p:ext>
    <p:ext uri="{EFAFB233-063F-42B5-8137-9DF3F51BA10A}">
      <p15:sldGuideLst xmlns:p15="http://schemas.microsoft.com/office/powerpoint/2012/main">
        <p15:guide id="2" pos="24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i priyono" initials="tp" lastIdx="3" clrIdx="0"/>
  <p:cmAuthor id="2" name="Guest User" initials="GU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42"/>
    <a:srgbClr val="ECECEC"/>
    <a:srgbClr val="BBBBBB"/>
    <a:srgbClr val="99FFCC"/>
    <a:srgbClr val="699226"/>
    <a:srgbClr val="7CAD2D"/>
    <a:srgbClr val="F1E6F0"/>
    <a:srgbClr val="709C28"/>
    <a:srgbClr val="94CC3A"/>
    <a:srgbClr val="056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7E9CD"/>
          </a:solidFill>
        </a:fill>
      </a:tcStyle>
    </a:wholeTbl>
    <a:band2H>
      <a:tcTxStyle/>
      <a:tcStyle>
        <a:tcBdr/>
        <a:fill>
          <a:solidFill>
            <a:srgbClr val="ECF4E8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BF5CC"/>
          </a:solidFill>
        </a:fill>
      </a:tcStyle>
    </a:wholeTbl>
    <a:band2H>
      <a:tcTxStyle/>
      <a:tcStyle>
        <a:tcBdr/>
        <a:fill>
          <a:solidFill>
            <a:srgbClr val="F5FAE7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94003" autoAdjust="0"/>
  </p:normalViewPr>
  <p:slideViewPr>
    <p:cSldViewPr snapToGrid="0">
      <p:cViewPr varScale="1">
        <p:scale>
          <a:sx n="102" d="100"/>
          <a:sy n="102" d="100"/>
        </p:scale>
        <p:origin x="658" y="67"/>
      </p:cViewPr>
      <p:guideLst>
        <p:guide pos="24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1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0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BB13A-F700-7D4D-8E43-F3B42DC84E5D}" type="datetimeFigureOut">
              <a:rPr kumimoji="1" lang="zh-TW" altLang="en-US" smtClean="0"/>
              <a:t>2022/10/18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72C04-DF4C-BD4F-B625-A64A69BA723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690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614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594" latinLnBrk="0">
      <a:defRPr sz="1200">
        <a:latin typeface="+mj-lt"/>
        <a:ea typeface="+mj-ea"/>
        <a:cs typeface="+mj-cs"/>
        <a:sym typeface="Calibri"/>
      </a:defRPr>
    </a:lvl2pPr>
    <a:lvl3pPr indent="457189" latinLnBrk="0">
      <a:defRPr sz="1200">
        <a:latin typeface="+mj-lt"/>
        <a:ea typeface="+mj-ea"/>
        <a:cs typeface="+mj-cs"/>
        <a:sym typeface="Calibri"/>
      </a:defRPr>
    </a:lvl3pPr>
    <a:lvl4pPr indent="685783" latinLnBrk="0">
      <a:defRPr sz="1200">
        <a:latin typeface="+mj-lt"/>
        <a:ea typeface="+mj-ea"/>
        <a:cs typeface="+mj-cs"/>
        <a:sym typeface="Calibri"/>
      </a:defRPr>
    </a:lvl4pPr>
    <a:lvl5pPr indent="914378" latinLnBrk="0">
      <a:defRPr sz="1200">
        <a:latin typeface="+mj-lt"/>
        <a:ea typeface="+mj-ea"/>
        <a:cs typeface="+mj-cs"/>
        <a:sym typeface="Calibri"/>
      </a:defRPr>
    </a:lvl5pPr>
    <a:lvl6pPr indent="1142972" latinLnBrk="0">
      <a:defRPr sz="1200">
        <a:latin typeface="+mj-lt"/>
        <a:ea typeface="+mj-ea"/>
        <a:cs typeface="+mj-cs"/>
        <a:sym typeface="Calibri"/>
      </a:defRPr>
    </a:lvl6pPr>
    <a:lvl7pPr indent="1371566" latinLnBrk="0">
      <a:defRPr sz="1200">
        <a:latin typeface="+mj-lt"/>
        <a:ea typeface="+mj-ea"/>
        <a:cs typeface="+mj-cs"/>
        <a:sym typeface="Calibri"/>
      </a:defRPr>
    </a:lvl7pPr>
    <a:lvl8pPr indent="1600160" latinLnBrk="0">
      <a:defRPr sz="1200">
        <a:latin typeface="+mj-lt"/>
        <a:ea typeface="+mj-ea"/>
        <a:cs typeface="+mj-cs"/>
        <a:sym typeface="Calibri"/>
      </a:defRPr>
    </a:lvl8pPr>
    <a:lvl9pPr indent="1828754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Baru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8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Dukungan</a:t>
            </a:r>
            <a:r>
              <a:rPr lang="en-US" dirty="0"/>
              <a:t> dan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purna</a:t>
            </a:r>
            <a:r>
              <a:rPr lang="en-US" dirty="0"/>
              <a:t> </a:t>
            </a:r>
            <a:r>
              <a:rPr lang="en-US" dirty="0" err="1"/>
              <a:t>jual</a:t>
            </a:r>
            <a:r>
              <a:rPr lang="en-US" dirty="0"/>
              <a:t> </a:t>
            </a:r>
            <a:r>
              <a:rPr lang="en-US" dirty="0" err="1"/>
              <a:t>terluas</a:t>
            </a:r>
            <a:r>
              <a:rPr lang="en-US" dirty="0"/>
              <a:t> dan professional  di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indonesia</a:t>
            </a:r>
            <a:r>
              <a:rPr lang="en-US" dirty="0"/>
              <a:t> 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1461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248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2649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82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E75086-2040-4C70-98AA-59043761FEF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E75086-2040-4C70-98AA-59043761FEF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1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E75086-2040-4C70-98AA-59043761FEF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3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357213"/>
            <a:ext cx="8412163" cy="2098513"/>
          </a:xfrm>
        </p:spPr>
        <p:txBody>
          <a:bodyPr anchor="b" anchorCtr="0"/>
          <a:lstStyle>
            <a:lvl1pPr>
              <a:lnSpc>
                <a:spcPct val="80000"/>
              </a:lnSpc>
              <a:tabLst>
                <a:tab pos="3086100" algn="l"/>
              </a:tabLst>
              <a:defRPr sz="5200" b="1" i="0" cap="all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4433990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rgbClr val="89898B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rgbClr val="89898B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rgbClr val="89898B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9102562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 dirty="0" smtClean="0"/>
              <a:t>Page Title Goes Here in Title Case 20pts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 dirty="0" smtClean="0"/>
              <a:t>Subtitle text goes here in sentence case16pts.</a:t>
            </a:r>
          </a:p>
          <a:p>
            <a:pPr lvl="1"/>
            <a:r>
              <a:rPr lang="en-US" dirty="0" smtClean="0"/>
              <a:t>Body text goes here in sentence case14pts.</a:t>
            </a:r>
          </a:p>
          <a:p>
            <a:pPr lvl="2"/>
            <a:r>
              <a:rPr lang="en-US" dirty="0" smtClean="0"/>
              <a:t>First bulleted text goes here in sentence case12pts</a:t>
            </a:r>
          </a:p>
          <a:p>
            <a:pPr lvl="3"/>
            <a:r>
              <a:rPr lang="en-US" dirty="0" smtClean="0"/>
              <a:t>Second bulleted text goes here in sentence case12pts</a:t>
            </a:r>
          </a:p>
          <a:p>
            <a:pPr lvl="4"/>
            <a:r>
              <a:rPr lang="en-US" dirty="0" smtClean="0"/>
              <a:t>Third bulleted text goes here in sentence case12pts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416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Page Title Goes Here in Title Case 20pts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91" y="962973"/>
            <a:ext cx="4100383" cy="3627437"/>
          </a:xfrm>
        </p:spPr>
        <p:txBody>
          <a:bodyPr/>
          <a:lstStyle/>
          <a:p>
            <a:r>
              <a:rPr lang="en-US" dirty="0" smtClean="0"/>
              <a:t>Subtitle text goes here in sentence case16pts.</a:t>
            </a:r>
          </a:p>
          <a:p>
            <a:pPr lvl="1"/>
            <a:r>
              <a:rPr lang="en-US" dirty="0" smtClean="0"/>
              <a:t>Body text goes here in sentence case14pts.</a:t>
            </a:r>
          </a:p>
          <a:p>
            <a:pPr lvl="2"/>
            <a:r>
              <a:rPr lang="en-US" dirty="0" smtClean="0"/>
              <a:t>First bulleted text goes here in sentence case12pts</a:t>
            </a:r>
          </a:p>
          <a:p>
            <a:pPr lvl="3"/>
            <a:r>
              <a:rPr lang="en-US" dirty="0" smtClean="0"/>
              <a:t>Second bulleted text goes here in sentence case12pts</a:t>
            </a:r>
          </a:p>
          <a:p>
            <a:pPr lvl="4"/>
            <a:r>
              <a:rPr lang="en-US" dirty="0" smtClean="0"/>
              <a:t>Third bulleted text goes here in sentence case12pts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4" y="962973"/>
            <a:ext cx="4088993" cy="3627437"/>
          </a:xfrm>
        </p:spPr>
        <p:txBody>
          <a:bodyPr/>
          <a:lstStyle/>
          <a:p>
            <a:r>
              <a:rPr lang="en-US" dirty="0" smtClean="0"/>
              <a:t>Subtitle text goes here in sentence case16pts.</a:t>
            </a:r>
          </a:p>
          <a:p>
            <a:pPr lvl="1"/>
            <a:r>
              <a:rPr lang="en-US" dirty="0" smtClean="0"/>
              <a:t>Body text goes here in sentence case14pts.</a:t>
            </a:r>
          </a:p>
          <a:p>
            <a:pPr lvl="2"/>
            <a:r>
              <a:rPr lang="en-US" dirty="0" smtClean="0"/>
              <a:t>First bulleted text goes here in sentence case12pts</a:t>
            </a:r>
          </a:p>
          <a:p>
            <a:pPr lvl="3"/>
            <a:r>
              <a:rPr lang="en-US" dirty="0" smtClean="0"/>
              <a:t>Second bulleted text goes here in sentence case12pts</a:t>
            </a:r>
          </a:p>
          <a:p>
            <a:pPr lvl="4"/>
            <a:r>
              <a:rPr lang="en-US" dirty="0" smtClean="0"/>
              <a:t>Third bulleted text goes here in sentence case12pts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236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8" y="297784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Header Goes Here in Title Case 20pts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91" y="962973"/>
            <a:ext cx="4100383" cy="3627437"/>
          </a:xfrm>
        </p:spPr>
        <p:txBody>
          <a:bodyPr/>
          <a:lstStyle/>
          <a:p>
            <a:r>
              <a:rPr lang="en-US" dirty="0" smtClean="0"/>
              <a:t>Subtitle text goes here in sentence case16pts.</a:t>
            </a:r>
          </a:p>
          <a:p>
            <a:pPr lvl="1"/>
            <a:r>
              <a:rPr lang="en-US" dirty="0" smtClean="0"/>
              <a:t>Body text goes here in sentence case14pts.</a:t>
            </a:r>
          </a:p>
          <a:p>
            <a:pPr lvl="2"/>
            <a:r>
              <a:rPr lang="en-US" dirty="0" smtClean="0"/>
              <a:t>First bulleted text goes here in sentence case12pts</a:t>
            </a:r>
          </a:p>
          <a:p>
            <a:pPr lvl="3"/>
            <a:r>
              <a:rPr lang="en-US" dirty="0" smtClean="0"/>
              <a:t>Second bulleted text goes here in sentence case12pts</a:t>
            </a:r>
          </a:p>
          <a:p>
            <a:pPr lvl="4"/>
            <a:r>
              <a:rPr lang="en-US" dirty="0" smtClean="0"/>
              <a:t>Third bulleted text goes here in sentence case12pts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84"/>
            <a:ext cx="8424686" cy="500519"/>
          </a:xfrm>
        </p:spPr>
        <p:txBody>
          <a:bodyPr/>
          <a:lstStyle/>
          <a:p>
            <a:r>
              <a:rPr lang="en-US" dirty="0" smtClean="0"/>
              <a:t>Header Goes Here in Title Case 20pts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4" y="962973"/>
            <a:ext cx="4088993" cy="3627437"/>
          </a:xfrm>
        </p:spPr>
        <p:txBody>
          <a:bodyPr/>
          <a:lstStyle/>
          <a:p>
            <a:r>
              <a:rPr lang="en-US" dirty="0" smtClean="0"/>
              <a:t>Subtitle text goes here in sentence case16pts.</a:t>
            </a:r>
          </a:p>
          <a:p>
            <a:pPr lvl="1"/>
            <a:r>
              <a:rPr lang="en-US" dirty="0" smtClean="0"/>
              <a:t>Body text goes here in sentence case14pts.</a:t>
            </a:r>
          </a:p>
          <a:p>
            <a:pPr lvl="2"/>
            <a:r>
              <a:rPr lang="en-US" dirty="0" smtClean="0"/>
              <a:t>First bulleted text goes here in sentence case12pts</a:t>
            </a:r>
          </a:p>
          <a:p>
            <a:pPr lvl="3"/>
            <a:r>
              <a:rPr lang="en-US" dirty="0" smtClean="0"/>
              <a:t>Second bulleted text goes here in sentence case12pts</a:t>
            </a:r>
          </a:p>
          <a:p>
            <a:pPr lvl="4"/>
            <a:r>
              <a:rPr lang="en-US" dirty="0" smtClean="0"/>
              <a:t>Third bulleted text goes here in sentence case12pts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73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539" indent="-228539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84"/>
            <a:ext cx="8411526" cy="500519"/>
          </a:xfrm>
        </p:spPr>
        <p:txBody>
          <a:bodyPr/>
          <a:lstStyle/>
          <a:p>
            <a:r>
              <a:rPr lang="en-US" dirty="0" smtClean="0"/>
              <a:t>Page Title Goes Here in Title Case 20pts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311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539" indent="-228539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7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79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539" indent="-228539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7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 dirty="0" smtClean="0"/>
              <a:t> 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r>
              <a:rPr lang="en-US" sz="26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 dirty="0" smtClean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45"/>
            <a:ext cx="9144001" cy="323141"/>
          </a:xfrm>
          <a:prstGeom prst="rect">
            <a:avLst/>
          </a:prstGeom>
          <a:solidFill>
            <a:schemeClr val="bg1"/>
          </a:solidFill>
        </p:spPr>
        <p:txBody>
          <a:bodyPr wrap="square" lIns="91416" tIns="45708" rIns="91416" bIns="45708" rtlCol="0" anchor="ctr">
            <a:spAutoFit/>
          </a:bodyPr>
          <a:lstStyle/>
          <a:p>
            <a:pPr algn="ctr" defTabSz="914158" hangingPunct="1"/>
            <a:r>
              <a:rPr lang="en-US" sz="1500" kern="1200" dirty="0" smtClean="0">
                <a:ea typeface="+mn-ea"/>
                <a:cs typeface="+mn-cs"/>
              </a:rPr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14972541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SHORT QUOTE GOES HERE IN UPPERCASE 52PTS 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>
                <a:solidFill>
                  <a:srgbClr val="FFFFFF"/>
                </a:solidFill>
              </a:rPr>
              <a:t>Explanatory information goes here in sentence case 15pts.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FFFFFF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70763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SHORT QUOTE GOES HERE IN UPPERCASE 52PTS 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rgbClr val="89898B"/>
                </a:solidFill>
              </a:rPr>
              <a:t>Explanatory information goes here in sentence case 15pts.</a:t>
            </a:r>
            <a:endParaRPr lang="en-US" dirty="0">
              <a:solidFill>
                <a:srgbClr val="898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3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403063"/>
            <a:ext cx="8412163" cy="1632861"/>
          </a:xfrm>
        </p:spPr>
        <p:txBody>
          <a:bodyPr anchor="b" anchorCtr="0"/>
          <a:lstStyle>
            <a:lvl1pPr marL="0" marR="0" indent="0" algn="ctr" defTabSz="914158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baseline="0">
                <a:solidFill>
                  <a:schemeClr val="tx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SHORT QUOTE GOES HERE IN UPPERCASE 52PTS 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3041130"/>
            <a:ext cx="8412163" cy="678166"/>
          </a:xfrm>
        </p:spPr>
        <p:txBody>
          <a:bodyPr anchor="t"/>
          <a:lstStyle>
            <a:lvl1pPr marL="0" marR="0" indent="0" algn="ctr" defTabSz="9141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89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baseline="0">
                <a:solidFill>
                  <a:schemeClr val="tx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26993389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2639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LONG QUOTE GOES HERE </a:t>
            </a:r>
            <a:br>
              <a:rPr lang="en-US" dirty="0" smtClean="0"/>
            </a:br>
            <a:r>
              <a:rPr lang="en-US" dirty="0" smtClean="0"/>
              <a:t>IN UPPERCASE 40PTS 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Explanatory information goes here in sentence case 15pts.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FFFFFF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93819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2639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LONG QUOTE GOES HERE </a:t>
            </a:r>
            <a:br>
              <a:rPr lang="en-US" dirty="0" smtClean="0"/>
            </a:br>
            <a:r>
              <a:rPr lang="en-US" dirty="0" smtClean="0"/>
              <a:t>IN UPPERCASE 40PTS 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Explanatory information goes here in sentence case 15pts.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001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2639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rgbClr val="000000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LONG QUOTE GOES HERE </a:t>
            </a:r>
            <a:br>
              <a:rPr lang="en-US" dirty="0" smtClean="0"/>
            </a:br>
            <a:r>
              <a:rPr lang="en-US" dirty="0" smtClean="0"/>
              <a:t>IN UPPERCASE 40PTS 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Explanatory information goes here in sentence case 15pts.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1066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38" y="351671"/>
            <a:ext cx="8406273" cy="862389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 smtClean="0"/>
              <a:t>Chapter Title </a:t>
            </a:r>
            <a:r>
              <a:rPr lang="en-US" dirty="0" smtClean="0"/>
              <a:t>G</a:t>
            </a:r>
            <a:r>
              <a:rPr lang="en-US" cap="none" dirty="0" smtClean="0"/>
              <a:t>oes </a:t>
            </a:r>
            <a:r>
              <a:rPr lang="en-US" dirty="0" smtClean="0"/>
              <a:t>H</a:t>
            </a:r>
            <a:r>
              <a:rPr lang="en-US" cap="none" dirty="0" smtClean="0"/>
              <a:t>ere </a:t>
            </a:r>
            <a:br>
              <a:rPr lang="en-US" cap="none" dirty="0" smtClean="0"/>
            </a:br>
            <a:r>
              <a:rPr lang="en-US" dirty="0" smtClean="0"/>
              <a:t>in Title Case </a:t>
            </a:r>
            <a:r>
              <a:rPr lang="en-US" cap="none" dirty="0" smtClean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92" y="1272952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Chapter subtitle goes here in sentence case 14pts.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FFFFFF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71218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39" y="283467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 smtClean="0"/>
              <a:t>Chapter Title </a:t>
            </a:r>
            <a:r>
              <a:rPr lang="en-US" dirty="0" smtClean="0"/>
              <a:t>G</a:t>
            </a:r>
            <a:r>
              <a:rPr lang="en-US" cap="none" dirty="0" smtClean="0"/>
              <a:t>oes </a:t>
            </a:r>
            <a:r>
              <a:rPr lang="en-US" dirty="0" smtClean="0"/>
              <a:t>H</a:t>
            </a:r>
            <a:r>
              <a:rPr lang="en-US" cap="none" dirty="0" smtClean="0"/>
              <a:t>ere </a:t>
            </a:r>
            <a:r>
              <a:rPr lang="en-US" dirty="0" smtClean="0"/>
              <a:t>in Title Case </a:t>
            </a:r>
            <a:r>
              <a:rPr lang="en-US" cap="none" dirty="0" smtClean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30731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Chapter subtitle goes here in sentence case 14pts.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FFFFFF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27266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Page Title Goes Here in Title Case 20pts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92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72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FFFFFF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15737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30" y="1655682"/>
            <a:ext cx="2168863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3600" kern="1200" dirty="0" smtClean="0">
                <a:solidFill>
                  <a:srgbClr val="FFFFFF"/>
                </a:solidFill>
                <a:latin typeface="Acer Foco Black"/>
                <a:ea typeface="+mn-ea"/>
                <a:cs typeface="+mn-cs"/>
              </a:rPr>
              <a:t>Thank you</a:t>
            </a:r>
            <a:endParaRPr lang="en-US" sz="3600" kern="1200" dirty="0">
              <a:solidFill>
                <a:srgbClr val="FFFFFF"/>
              </a:solidFill>
              <a:latin typeface="Acer Foco Black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2006821"/>
            <a:ext cx="8412163" cy="1132904"/>
          </a:xfrm>
        </p:spPr>
        <p:txBody>
          <a:bodyPr anchor="ctr" anchorCtr="0"/>
          <a:lstStyle>
            <a:lvl1pPr algn="ctr">
              <a:defRPr sz="58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97" y="4822165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89898B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89898B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65145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6821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761117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5125" y="601671"/>
            <a:ext cx="1504950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0" y="3325815"/>
            <a:ext cx="9144000" cy="1817687"/>
            <a:chOff x="0" y="2095"/>
            <a:chExt cx="5760" cy="1145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2095"/>
              <a:ext cx="5760" cy="57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389" y="138"/>
                </a:cxn>
                <a:cxn ang="0">
                  <a:pos x="1389" y="111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w="1389" h="138">
                  <a:moveTo>
                    <a:pt x="0" y="2"/>
                  </a:moveTo>
                  <a:cubicBezTo>
                    <a:pt x="132" y="9"/>
                    <a:pt x="764" y="33"/>
                    <a:pt x="1389" y="138"/>
                  </a:cubicBezTo>
                  <a:cubicBezTo>
                    <a:pt x="1389" y="111"/>
                    <a:pt x="1389" y="111"/>
                    <a:pt x="1389" y="111"/>
                  </a:cubicBezTo>
                  <a:cubicBezTo>
                    <a:pt x="764" y="23"/>
                    <a:pt x="132" y="5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2140"/>
              <a:ext cx="5760" cy="110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096" y="265"/>
                </a:cxn>
                <a:cxn ang="0">
                  <a:pos x="1389" y="265"/>
                </a:cxn>
                <a:cxn ang="0">
                  <a:pos x="1389" y="211"/>
                </a:cxn>
                <a:cxn ang="0">
                  <a:pos x="0" y="0"/>
                </a:cxn>
                <a:cxn ang="0">
                  <a:pos x="0" y="16"/>
                </a:cxn>
              </a:cxnLst>
              <a:rect l="0" t="0" r="r" b="b"/>
              <a:pathLst>
                <a:path w="1389" h="265">
                  <a:moveTo>
                    <a:pt x="0" y="16"/>
                  </a:moveTo>
                  <a:cubicBezTo>
                    <a:pt x="112" y="26"/>
                    <a:pt x="578" y="86"/>
                    <a:pt x="1096" y="265"/>
                  </a:cubicBezTo>
                  <a:cubicBezTo>
                    <a:pt x="1389" y="265"/>
                    <a:pt x="1389" y="265"/>
                    <a:pt x="1389" y="265"/>
                  </a:cubicBezTo>
                  <a:cubicBezTo>
                    <a:pt x="1389" y="211"/>
                    <a:pt x="1389" y="211"/>
                    <a:pt x="1389" y="211"/>
                  </a:cubicBezTo>
                  <a:cubicBezTo>
                    <a:pt x="764" y="49"/>
                    <a:pt x="132" y="7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0" y="2103"/>
              <a:ext cx="5760" cy="91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389" y="220"/>
                </a:cxn>
                <a:cxn ang="0">
                  <a:pos x="1389" y="136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389" h="220">
                  <a:moveTo>
                    <a:pt x="0" y="9"/>
                  </a:moveTo>
                  <a:cubicBezTo>
                    <a:pt x="132" y="16"/>
                    <a:pt x="764" y="58"/>
                    <a:pt x="1389" y="220"/>
                  </a:cubicBezTo>
                  <a:cubicBezTo>
                    <a:pt x="1389" y="136"/>
                    <a:pt x="1389" y="136"/>
                    <a:pt x="1389" y="136"/>
                  </a:cubicBezTo>
                  <a:cubicBezTo>
                    <a:pt x="764" y="31"/>
                    <a:pt x="132" y="7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3069" y="4891088"/>
            <a:ext cx="684483" cy="831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685800" hangingPunct="1">
              <a:lnSpc>
                <a:spcPct val="90000"/>
              </a:lnSpc>
              <a:defRPr/>
            </a:pPr>
            <a:r>
              <a:rPr kumimoji="1" lang="en-US" sz="600" kern="1200" dirty="0">
                <a:solidFill>
                  <a:srgbClr val="BBBDBF"/>
                </a:solidFill>
                <a:ea typeface="+mn-ea"/>
                <a:cs typeface="+mn-cs"/>
              </a:rPr>
              <a:t>ACER 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131" y="1126162"/>
            <a:ext cx="8412163" cy="1052994"/>
          </a:xfrm>
        </p:spPr>
        <p:txBody>
          <a:bodyPr anchor="b"/>
          <a:lstStyle>
            <a:lvl1pPr>
              <a:defRPr sz="2700" i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131" y="2351680"/>
            <a:ext cx="8412163" cy="131445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accent2"/>
                </a:solidFill>
              </a:defRPr>
            </a:lvl1pPr>
            <a:lvl2pPr marL="3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94163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AB506-2581-4123-B7DE-3008C8AA7321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800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5131" y="1060452"/>
            <a:ext cx="4086225" cy="3617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89476" y="1060457"/>
            <a:ext cx="4087812" cy="3617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5026D-6DDA-4DC2-BBDB-DD4E7E6E32B8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40687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ns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 rtlCol="0">
            <a:noAutofit/>
          </a:bodyPr>
          <a:lstStyle>
            <a:lvl1pPr>
              <a:spcBef>
                <a:spcPts val="900"/>
              </a:spcBef>
              <a:defRPr lang="en-US" sz="1200" smtClean="0"/>
            </a:lvl1pPr>
            <a:lvl2pPr>
              <a:spcBef>
                <a:spcPts val="600"/>
              </a:spcBef>
              <a:defRPr lang="en-US" sz="1050" smtClean="0"/>
            </a:lvl2pPr>
            <a:lvl3pPr>
              <a:spcBef>
                <a:spcPts val="300"/>
              </a:spcBef>
              <a:defRPr lang="en-US" sz="900" smtClean="0"/>
            </a:lvl3pPr>
            <a:lvl4pPr>
              <a:spcBef>
                <a:spcPts val="150"/>
              </a:spcBef>
              <a:defRPr lang="en-US" sz="900" smtClean="0"/>
            </a:lvl4pPr>
            <a:lvl5pPr>
              <a:spcBef>
                <a:spcPts val="75"/>
              </a:spcBef>
              <a:defRPr lang="en-US"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1A466-00A9-490F-AFD6-19B11EB2448C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31473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ns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5131" y="1060457"/>
            <a:ext cx="4086225" cy="3616325"/>
          </a:xfrm>
        </p:spPr>
        <p:txBody>
          <a:bodyPr rtlCol="0">
            <a:noAutofit/>
          </a:bodyPr>
          <a:lstStyle>
            <a:lvl1pPr>
              <a:spcBef>
                <a:spcPts val="900"/>
              </a:spcBef>
              <a:defRPr lang="en-US" sz="1200" smtClean="0"/>
            </a:lvl1pPr>
            <a:lvl2pPr>
              <a:spcBef>
                <a:spcPts val="600"/>
              </a:spcBef>
              <a:defRPr lang="en-US" sz="1050" smtClean="0"/>
            </a:lvl2pPr>
            <a:lvl3pPr>
              <a:spcBef>
                <a:spcPts val="300"/>
              </a:spcBef>
              <a:defRPr lang="en-US" sz="900" smtClean="0"/>
            </a:lvl3pPr>
            <a:lvl4pPr>
              <a:spcBef>
                <a:spcPts val="150"/>
              </a:spcBef>
              <a:defRPr lang="en-US" sz="900" smtClean="0"/>
            </a:lvl4pPr>
            <a:lvl5pPr>
              <a:spcBef>
                <a:spcPts val="75"/>
              </a:spcBef>
              <a:defRPr lang="en-US"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89490" y="1060457"/>
            <a:ext cx="4094163" cy="3616325"/>
          </a:xfrm>
        </p:spPr>
        <p:txBody>
          <a:bodyPr rtlCol="0">
            <a:noAutofit/>
          </a:bodyPr>
          <a:lstStyle>
            <a:lvl1pPr>
              <a:spcBef>
                <a:spcPts val="900"/>
              </a:spcBef>
              <a:defRPr lang="en-US" sz="1200" smtClean="0"/>
            </a:lvl1pPr>
            <a:lvl2pPr>
              <a:spcBef>
                <a:spcPts val="600"/>
              </a:spcBef>
              <a:defRPr lang="en-US" sz="1050" smtClean="0"/>
            </a:lvl2pPr>
            <a:lvl3pPr>
              <a:spcBef>
                <a:spcPts val="300"/>
              </a:spcBef>
              <a:defRPr lang="en-US" sz="900" smtClean="0"/>
            </a:lvl3pPr>
            <a:lvl4pPr>
              <a:spcBef>
                <a:spcPts val="150"/>
              </a:spcBef>
              <a:defRPr lang="en-US" sz="900" smtClean="0"/>
            </a:lvl4pPr>
            <a:lvl5pPr>
              <a:spcBef>
                <a:spcPts val="75"/>
              </a:spcBef>
              <a:defRPr lang="en-US"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3E025-5384-451B-930F-2092FC2FD49D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18111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31" y="315917"/>
            <a:ext cx="8412163" cy="4360863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1501"/>
              </a:spcBef>
              <a:defRPr sz="2700" i="1">
                <a:solidFill>
                  <a:schemeClr val="accent2"/>
                </a:solidFill>
                <a:latin typeface="+mj-lt"/>
              </a:defRPr>
            </a:lvl1pPr>
            <a:lvl2pPr marL="171490" indent="-171490">
              <a:spcBef>
                <a:spcPts val="600"/>
              </a:spcBef>
              <a:buFont typeface="Acer Foco Light" pitchFamily="34" charset="0"/>
              <a:buChar char="—"/>
              <a:defRPr sz="1050" i="0">
                <a:solidFill>
                  <a:schemeClr val="accent2"/>
                </a:solidFill>
                <a:latin typeface="+mn-lt"/>
              </a:defRPr>
            </a:lvl2pPr>
            <a:lvl3pPr>
              <a:defRPr sz="1050" i="0">
                <a:solidFill>
                  <a:schemeClr val="accent2"/>
                </a:solidFill>
                <a:latin typeface="+mn-lt"/>
              </a:defRPr>
            </a:lvl3pPr>
            <a:lvl4pPr>
              <a:defRPr sz="1050" i="0">
                <a:solidFill>
                  <a:schemeClr val="accent2"/>
                </a:solidFill>
                <a:latin typeface="+mn-lt"/>
              </a:defRPr>
            </a:lvl4pPr>
            <a:lvl5pPr>
              <a:defRPr sz="105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7B212-5DEE-4823-B610-E4F39D84D52F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81289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Statement/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acer_logo_rgb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20088" y="4829181"/>
            <a:ext cx="639762" cy="15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069" y="4891088"/>
            <a:ext cx="684483" cy="831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685800" hangingPunct="1">
              <a:lnSpc>
                <a:spcPct val="90000"/>
              </a:lnSpc>
              <a:defRPr/>
            </a:pPr>
            <a:r>
              <a:rPr kumimoji="1" lang="en-US" sz="600" kern="1200" dirty="0">
                <a:solidFill>
                  <a:prstClr val="white"/>
                </a:solidFill>
                <a:ea typeface="+mn-ea"/>
                <a:cs typeface="+mn-cs"/>
              </a:rPr>
              <a:t>ACER CONFIDENTIAL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31" y="315920"/>
            <a:ext cx="8412163" cy="4360863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1501"/>
              </a:spcBef>
              <a:defRPr sz="2700" i="1">
                <a:solidFill>
                  <a:schemeClr val="bg1"/>
                </a:solidFill>
                <a:latin typeface="+mj-lt"/>
              </a:defRPr>
            </a:lvl1pPr>
            <a:lvl2pPr marL="175063" indent="-175063">
              <a:spcBef>
                <a:spcPts val="600"/>
              </a:spcBef>
              <a:buFont typeface="Acer Foco Light" pitchFamily="34" charset="0"/>
              <a:buChar char="—"/>
              <a:defRPr sz="1050" i="0">
                <a:solidFill>
                  <a:schemeClr val="bg1"/>
                </a:solidFill>
                <a:latin typeface="+mn-lt"/>
              </a:defRPr>
            </a:lvl2pPr>
            <a:lvl3pPr>
              <a:defRPr sz="1050" i="0">
                <a:solidFill>
                  <a:schemeClr val="bg1"/>
                </a:solidFill>
                <a:latin typeface="+mn-lt"/>
              </a:defRPr>
            </a:lvl3pPr>
            <a:lvl4pPr>
              <a:defRPr sz="1050" i="0">
                <a:solidFill>
                  <a:schemeClr val="bg1"/>
                </a:solidFill>
                <a:latin typeface="+mn-lt"/>
              </a:defRPr>
            </a:lvl4pPr>
            <a:lvl5pPr>
              <a:defRPr sz="105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6978FB-99F7-45BE-A726-D873D5719CF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43115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tatement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31" y="877895"/>
            <a:ext cx="8412163" cy="3798887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1501"/>
              </a:spcBef>
              <a:defRPr sz="2700" i="1">
                <a:solidFill>
                  <a:schemeClr val="tx1"/>
                </a:solidFill>
                <a:latin typeface="+mj-lt"/>
              </a:defRPr>
            </a:lvl1pPr>
            <a:lvl2pPr marL="171490" indent="-171490">
              <a:spcBef>
                <a:spcPts val="600"/>
              </a:spcBef>
              <a:buFont typeface="Acer Foco Light" pitchFamily="34" charset="0"/>
              <a:buChar char="—"/>
              <a:defRPr sz="1050" i="0">
                <a:solidFill>
                  <a:schemeClr val="tx1"/>
                </a:solidFill>
                <a:latin typeface="+mn-lt"/>
              </a:defRPr>
            </a:lvl2pPr>
            <a:lvl3pPr>
              <a:defRPr sz="1050" i="0">
                <a:solidFill>
                  <a:schemeClr val="tx1"/>
                </a:solidFill>
                <a:latin typeface="+mn-lt"/>
              </a:defRPr>
            </a:lvl3pPr>
            <a:lvl4pPr>
              <a:defRPr sz="1050" i="0">
                <a:solidFill>
                  <a:schemeClr val="tx1"/>
                </a:solidFill>
                <a:latin typeface="+mn-lt"/>
              </a:defRPr>
            </a:lvl4pPr>
            <a:lvl5pPr>
              <a:defRPr sz="105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4B79-443D-4B47-A3B2-C0DDDB56DA63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18422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-15874" y="1"/>
            <a:ext cx="9159875" cy="5143500"/>
            <a:chOff x="-16608" y="0"/>
            <a:chExt cx="9160608" cy="5143500"/>
          </a:xfrm>
        </p:grpSpPr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-16608" y="0"/>
              <a:ext cx="8925639" cy="5143500"/>
            </a:xfrm>
            <a:custGeom>
              <a:avLst/>
              <a:gdLst>
                <a:gd name="connsiteX0" fmla="*/ 10005 w 10005"/>
                <a:gd name="connsiteY0" fmla="*/ 10000 h 10000"/>
                <a:gd name="connsiteX1" fmla="*/ 4983 w 10005"/>
                <a:gd name="connsiteY1" fmla="*/ 0 h 10000"/>
                <a:gd name="connsiteX2" fmla="*/ 0 w 10005"/>
                <a:gd name="connsiteY2" fmla="*/ 0 h 10000"/>
                <a:gd name="connsiteX3" fmla="*/ 5 w 10005"/>
                <a:gd name="connsiteY3" fmla="*/ 9873 h 10000"/>
                <a:gd name="connsiteX4" fmla="*/ 26 w 10005"/>
                <a:gd name="connsiteY4" fmla="*/ 10000 h 10000"/>
                <a:gd name="connsiteX5" fmla="*/ 10005 w 10005"/>
                <a:gd name="connsiteY5" fmla="*/ 10000 h 10000"/>
                <a:gd name="connsiteX0" fmla="*/ 11646 w 11646"/>
                <a:gd name="connsiteY0" fmla="*/ 10000 h 10000"/>
                <a:gd name="connsiteX1" fmla="*/ 6624 w 11646"/>
                <a:gd name="connsiteY1" fmla="*/ 0 h 10000"/>
                <a:gd name="connsiteX2" fmla="*/ 1641 w 11646"/>
                <a:gd name="connsiteY2" fmla="*/ 0 h 10000"/>
                <a:gd name="connsiteX3" fmla="*/ 1667 w 11646"/>
                <a:gd name="connsiteY3" fmla="*/ 10000 h 10000"/>
                <a:gd name="connsiteX4" fmla="*/ 11646 w 11646"/>
                <a:gd name="connsiteY4" fmla="*/ 10000 h 10000"/>
                <a:gd name="connsiteX0" fmla="*/ 11646 w 11646"/>
                <a:gd name="connsiteY0" fmla="*/ 10000 h 10000"/>
                <a:gd name="connsiteX1" fmla="*/ 6624 w 11646"/>
                <a:gd name="connsiteY1" fmla="*/ 0 h 10000"/>
                <a:gd name="connsiteX2" fmla="*/ 1641 w 11646"/>
                <a:gd name="connsiteY2" fmla="*/ 0 h 10000"/>
                <a:gd name="connsiteX3" fmla="*/ 1667 w 11646"/>
                <a:gd name="connsiteY3" fmla="*/ 10000 h 10000"/>
                <a:gd name="connsiteX4" fmla="*/ 11646 w 11646"/>
                <a:gd name="connsiteY4" fmla="*/ 10000 h 10000"/>
                <a:gd name="connsiteX0" fmla="*/ 10831 w 10831"/>
                <a:gd name="connsiteY0" fmla="*/ 10000 h 10000"/>
                <a:gd name="connsiteX1" fmla="*/ 5809 w 10831"/>
                <a:gd name="connsiteY1" fmla="*/ 0 h 10000"/>
                <a:gd name="connsiteX2" fmla="*/ 826 w 10831"/>
                <a:gd name="connsiteY2" fmla="*/ 0 h 10000"/>
                <a:gd name="connsiteX3" fmla="*/ 852 w 10831"/>
                <a:gd name="connsiteY3" fmla="*/ 10000 h 10000"/>
                <a:gd name="connsiteX4" fmla="*/ 10831 w 10831"/>
                <a:gd name="connsiteY4" fmla="*/ 10000 h 10000"/>
                <a:gd name="connsiteX0" fmla="*/ 10050 w 10050"/>
                <a:gd name="connsiteY0" fmla="*/ 10000 h 10000"/>
                <a:gd name="connsiteX1" fmla="*/ 5028 w 10050"/>
                <a:gd name="connsiteY1" fmla="*/ 0 h 10000"/>
                <a:gd name="connsiteX2" fmla="*/ 45 w 10050"/>
                <a:gd name="connsiteY2" fmla="*/ 0 h 10000"/>
                <a:gd name="connsiteX3" fmla="*/ 71 w 10050"/>
                <a:gd name="connsiteY3" fmla="*/ 10000 h 10000"/>
                <a:gd name="connsiteX4" fmla="*/ 10050 w 10050"/>
                <a:gd name="connsiteY4" fmla="*/ 10000 h 10000"/>
                <a:gd name="connsiteX0" fmla="*/ 10050 w 10050"/>
                <a:gd name="connsiteY0" fmla="*/ 10000 h 10000"/>
                <a:gd name="connsiteX1" fmla="*/ 5028 w 10050"/>
                <a:gd name="connsiteY1" fmla="*/ 0 h 10000"/>
                <a:gd name="connsiteX2" fmla="*/ 45 w 10050"/>
                <a:gd name="connsiteY2" fmla="*/ 0 h 10000"/>
                <a:gd name="connsiteX3" fmla="*/ 46 w 10050"/>
                <a:gd name="connsiteY3" fmla="*/ 10000 h 10000"/>
                <a:gd name="connsiteX4" fmla="*/ 10050 w 10050"/>
                <a:gd name="connsiteY4" fmla="*/ 10000 h 10000"/>
                <a:gd name="connsiteX0" fmla="*/ 10050 w 10050"/>
                <a:gd name="connsiteY0" fmla="*/ 10000 h 10000"/>
                <a:gd name="connsiteX1" fmla="*/ 5028 w 10050"/>
                <a:gd name="connsiteY1" fmla="*/ 0 h 10000"/>
                <a:gd name="connsiteX2" fmla="*/ 45 w 10050"/>
                <a:gd name="connsiteY2" fmla="*/ 0 h 10000"/>
                <a:gd name="connsiteX3" fmla="*/ 46 w 10050"/>
                <a:gd name="connsiteY3" fmla="*/ 10000 h 10000"/>
                <a:gd name="connsiteX4" fmla="*/ 10050 w 10050"/>
                <a:gd name="connsiteY4" fmla="*/ 10000 h 10000"/>
                <a:gd name="connsiteX0" fmla="*/ 10050 w 10050"/>
                <a:gd name="connsiteY0" fmla="*/ 10000 h 10000"/>
                <a:gd name="connsiteX1" fmla="*/ 5028 w 10050"/>
                <a:gd name="connsiteY1" fmla="*/ 0 h 10000"/>
                <a:gd name="connsiteX2" fmla="*/ 45 w 10050"/>
                <a:gd name="connsiteY2" fmla="*/ 0 h 10000"/>
                <a:gd name="connsiteX3" fmla="*/ 46 w 10050"/>
                <a:gd name="connsiteY3" fmla="*/ 10000 h 10000"/>
                <a:gd name="connsiteX4" fmla="*/ 10050 w 10050"/>
                <a:gd name="connsiteY4" fmla="*/ 10000 h 10000"/>
                <a:gd name="connsiteX0" fmla="*/ 10061 w 10061"/>
                <a:gd name="connsiteY0" fmla="*/ 10000 h 10000"/>
                <a:gd name="connsiteX1" fmla="*/ 5039 w 10061"/>
                <a:gd name="connsiteY1" fmla="*/ 0 h 10000"/>
                <a:gd name="connsiteX2" fmla="*/ 56 w 10061"/>
                <a:gd name="connsiteY2" fmla="*/ 0 h 10000"/>
                <a:gd name="connsiteX3" fmla="*/ 57 w 10061"/>
                <a:gd name="connsiteY3" fmla="*/ 10000 h 10000"/>
                <a:gd name="connsiteX4" fmla="*/ 10061 w 10061"/>
                <a:gd name="connsiteY4" fmla="*/ 10000 h 10000"/>
                <a:gd name="connsiteX0" fmla="*/ 10542 w 10542"/>
                <a:gd name="connsiteY0" fmla="*/ 10000 h 10000"/>
                <a:gd name="connsiteX1" fmla="*/ 5520 w 10542"/>
                <a:gd name="connsiteY1" fmla="*/ 0 h 10000"/>
                <a:gd name="connsiteX2" fmla="*/ 537 w 10542"/>
                <a:gd name="connsiteY2" fmla="*/ 0 h 10000"/>
                <a:gd name="connsiteX3" fmla="*/ 538 w 10542"/>
                <a:gd name="connsiteY3" fmla="*/ 10000 h 10000"/>
                <a:gd name="connsiteX4" fmla="*/ 10542 w 10542"/>
                <a:gd name="connsiteY4" fmla="*/ 10000 h 10000"/>
                <a:gd name="connsiteX0" fmla="*/ 10024 w 10024"/>
                <a:gd name="connsiteY0" fmla="*/ 10000 h 10000"/>
                <a:gd name="connsiteX1" fmla="*/ 5002 w 10024"/>
                <a:gd name="connsiteY1" fmla="*/ 0 h 10000"/>
                <a:gd name="connsiteX2" fmla="*/ 19 w 10024"/>
                <a:gd name="connsiteY2" fmla="*/ 0 h 10000"/>
                <a:gd name="connsiteX3" fmla="*/ 20 w 10024"/>
                <a:gd name="connsiteY3" fmla="*/ 10000 h 10000"/>
                <a:gd name="connsiteX4" fmla="*/ 10024 w 10024"/>
                <a:gd name="connsiteY4" fmla="*/ 10000 h 10000"/>
                <a:gd name="connsiteX0" fmla="*/ 10024 w 10024"/>
                <a:gd name="connsiteY0" fmla="*/ 10000 h 10000"/>
                <a:gd name="connsiteX1" fmla="*/ 5002 w 10024"/>
                <a:gd name="connsiteY1" fmla="*/ 0 h 10000"/>
                <a:gd name="connsiteX2" fmla="*/ 19 w 10024"/>
                <a:gd name="connsiteY2" fmla="*/ 0 h 10000"/>
                <a:gd name="connsiteX3" fmla="*/ 20 w 10024"/>
                <a:gd name="connsiteY3" fmla="*/ 10000 h 10000"/>
                <a:gd name="connsiteX4" fmla="*/ 10024 w 1002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4" h="10000">
                  <a:moveTo>
                    <a:pt x="10024" y="10000"/>
                  </a:moveTo>
                  <a:lnTo>
                    <a:pt x="5002" y="0"/>
                  </a:lnTo>
                  <a:lnTo>
                    <a:pt x="19" y="0"/>
                  </a:lnTo>
                  <a:cubicBezTo>
                    <a:pt x="6" y="2458"/>
                    <a:pt x="0" y="8056"/>
                    <a:pt x="20" y="10000"/>
                  </a:cubicBezTo>
                  <a:lnTo>
                    <a:pt x="10024" y="100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7419837" y="0"/>
              <a:ext cx="1724163" cy="1489075"/>
            </a:xfrm>
            <a:custGeom>
              <a:avLst/>
              <a:gdLst/>
              <a:ahLst/>
              <a:cxnLst>
                <a:cxn ang="0">
                  <a:pos x="1086" y="368"/>
                </a:cxn>
                <a:cxn ang="0">
                  <a:pos x="628" y="0"/>
                </a:cxn>
                <a:cxn ang="0">
                  <a:pos x="0" y="0"/>
                </a:cxn>
                <a:cxn ang="0">
                  <a:pos x="1086" y="938"/>
                </a:cxn>
                <a:cxn ang="0">
                  <a:pos x="1086" y="368"/>
                </a:cxn>
              </a:cxnLst>
              <a:rect l="0" t="0" r="r" b="b"/>
              <a:pathLst>
                <a:path w="1086" h="938">
                  <a:moveTo>
                    <a:pt x="1086" y="368"/>
                  </a:moveTo>
                  <a:lnTo>
                    <a:pt x="628" y="0"/>
                  </a:lnTo>
                  <a:lnTo>
                    <a:pt x="0" y="0"/>
                  </a:lnTo>
                  <a:lnTo>
                    <a:pt x="1086" y="938"/>
                  </a:lnTo>
                  <a:lnTo>
                    <a:pt x="1086" y="36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4441449" y="0"/>
              <a:ext cx="4702551" cy="5143500"/>
            </a:xfrm>
            <a:custGeom>
              <a:avLst/>
              <a:gdLst/>
              <a:ahLst/>
              <a:cxnLst>
                <a:cxn ang="0">
                  <a:pos x="2962" y="3240"/>
                </a:cxn>
                <a:cxn ang="0">
                  <a:pos x="2962" y="938"/>
                </a:cxn>
                <a:cxn ang="0">
                  <a:pos x="1876" y="0"/>
                </a:cxn>
                <a:cxn ang="0">
                  <a:pos x="0" y="0"/>
                </a:cxn>
                <a:cxn ang="0">
                  <a:pos x="2817" y="3240"/>
                </a:cxn>
                <a:cxn ang="0">
                  <a:pos x="2962" y="3240"/>
                </a:cxn>
              </a:cxnLst>
              <a:rect l="0" t="0" r="r" b="b"/>
              <a:pathLst>
                <a:path w="2962" h="3240">
                  <a:moveTo>
                    <a:pt x="2962" y="3240"/>
                  </a:moveTo>
                  <a:lnTo>
                    <a:pt x="2962" y="938"/>
                  </a:lnTo>
                  <a:lnTo>
                    <a:pt x="1876" y="0"/>
                  </a:lnTo>
                  <a:lnTo>
                    <a:pt x="0" y="0"/>
                  </a:lnTo>
                  <a:lnTo>
                    <a:pt x="2817" y="3240"/>
                  </a:lnTo>
                  <a:lnTo>
                    <a:pt x="2962" y="324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3069" y="4891088"/>
            <a:ext cx="684483" cy="831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685800" hangingPunct="1">
              <a:lnSpc>
                <a:spcPct val="90000"/>
              </a:lnSpc>
              <a:defRPr/>
            </a:pPr>
            <a:r>
              <a:rPr kumimoji="1" lang="en-US" sz="600" kern="1200" dirty="0">
                <a:solidFill>
                  <a:prstClr val="white"/>
                </a:solidFill>
                <a:ea typeface="+mn-ea"/>
                <a:cs typeface="+mn-cs"/>
              </a:rPr>
              <a:t>ACER 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126" y="1133322"/>
            <a:ext cx="5911850" cy="1052994"/>
          </a:xfrm>
        </p:spPr>
        <p:txBody>
          <a:bodyPr anchor="b"/>
          <a:lstStyle>
            <a:lvl1pPr>
              <a:defRPr sz="270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126" y="2351680"/>
            <a:ext cx="6159500" cy="131445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A3F9DE-DDD8-4851-A8E1-58AAC8AA0DE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599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5131" y="1133322"/>
            <a:ext cx="8412163" cy="1052994"/>
          </a:xfrm>
        </p:spPr>
        <p:txBody>
          <a:bodyPr anchor="b"/>
          <a:lstStyle>
            <a:lvl1pPr>
              <a:defRPr sz="2700" i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65131" y="2351680"/>
            <a:ext cx="8412163" cy="131445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accent2"/>
                </a:solidFill>
              </a:defRPr>
            </a:lvl1pPr>
            <a:lvl2pPr marL="3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742C9-F071-4A4F-B4EF-28D85DFECB59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495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8748830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37962-3131-410B-A964-7DFDB7CD3F87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8241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3031-B8AD-4919-A251-886620B61899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4512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1493839"/>
            <a:ext cx="9144000" cy="3649662"/>
            <a:chOff x="0" y="1493838"/>
            <a:chExt cx="9144000" cy="3649663"/>
          </a:xfrm>
        </p:grpSpPr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2968625" y="1587500"/>
              <a:ext cx="6175375" cy="3556001"/>
            </a:xfrm>
            <a:custGeom>
              <a:avLst/>
              <a:gdLst/>
              <a:ahLst/>
              <a:cxnLst>
                <a:cxn ang="0">
                  <a:pos x="3890" y="0"/>
                </a:cxn>
                <a:cxn ang="0">
                  <a:pos x="0" y="2240"/>
                </a:cxn>
                <a:cxn ang="0">
                  <a:pos x="2806" y="2240"/>
                </a:cxn>
                <a:cxn ang="0">
                  <a:pos x="3890" y="428"/>
                </a:cxn>
                <a:cxn ang="0">
                  <a:pos x="3890" y="0"/>
                </a:cxn>
              </a:cxnLst>
              <a:rect l="0" t="0" r="r" b="b"/>
              <a:pathLst>
                <a:path w="3890" h="2240">
                  <a:moveTo>
                    <a:pt x="3890" y="0"/>
                  </a:moveTo>
                  <a:lnTo>
                    <a:pt x="0" y="2240"/>
                  </a:lnTo>
                  <a:lnTo>
                    <a:pt x="2806" y="2240"/>
                  </a:lnTo>
                  <a:lnTo>
                    <a:pt x="3890" y="428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0" y="1493838"/>
              <a:ext cx="9144000" cy="3649663"/>
            </a:xfrm>
            <a:custGeom>
              <a:avLst/>
              <a:gdLst/>
              <a:ahLst/>
              <a:cxnLst>
                <a:cxn ang="0">
                  <a:pos x="5760" y="0"/>
                </a:cxn>
                <a:cxn ang="0">
                  <a:pos x="5743" y="0"/>
                </a:cxn>
                <a:cxn ang="0">
                  <a:pos x="0" y="2299"/>
                </a:cxn>
                <a:cxn ang="0">
                  <a:pos x="466" y="2299"/>
                </a:cxn>
                <a:cxn ang="0">
                  <a:pos x="5760" y="4"/>
                </a:cxn>
                <a:cxn ang="0">
                  <a:pos x="5760" y="0"/>
                </a:cxn>
              </a:cxnLst>
              <a:rect l="0" t="0" r="r" b="b"/>
              <a:pathLst>
                <a:path w="5760" h="2299">
                  <a:moveTo>
                    <a:pt x="5760" y="0"/>
                  </a:moveTo>
                  <a:lnTo>
                    <a:pt x="5743" y="0"/>
                  </a:lnTo>
                  <a:lnTo>
                    <a:pt x="0" y="2299"/>
                  </a:lnTo>
                  <a:lnTo>
                    <a:pt x="466" y="2299"/>
                  </a:lnTo>
                  <a:lnTo>
                    <a:pt x="5760" y="4"/>
                  </a:lnTo>
                  <a:lnTo>
                    <a:pt x="576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  <p:sp>
          <p:nvSpPr>
            <p:cNvPr id="5" name="Freeform 8"/>
            <p:cNvSpPr>
              <a:spLocks/>
            </p:cNvSpPr>
            <p:nvPr userDrawn="1"/>
          </p:nvSpPr>
          <p:spPr bwMode="auto">
            <a:xfrm>
              <a:off x="739775" y="1500188"/>
              <a:ext cx="8404225" cy="3643313"/>
            </a:xfrm>
            <a:custGeom>
              <a:avLst/>
              <a:gdLst/>
              <a:ahLst/>
              <a:cxnLst>
                <a:cxn ang="0">
                  <a:pos x="5294" y="0"/>
                </a:cxn>
                <a:cxn ang="0">
                  <a:pos x="0" y="2295"/>
                </a:cxn>
                <a:cxn ang="0">
                  <a:pos x="1404" y="2295"/>
                </a:cxn>
                <a:cxn ang="0">
                  <a:pos x="5294" y="55"/>
                </a:cxn>
                <a:cxn ang="0">
                  <a:pos x="5294" y="0"/>
                </a:cxn>
              </a:cxnLst>
              <a:rect l="0" t="0" r="r" b="b"/>
              <a:pathLst>
                <a:path w="5294" h="2295">
                  <a:moveTo>
                    <a:pt x="5294" y="0"/>
                  </a:moveTo>
                  <a:lnTo>
                    <a:pt x="0" y="2295"/>
                  </a:lnTo>
                  <a:lnTo>
                    <a:pt x="1404" y="2295"/>
                  </a:lnTo>
                  <a:lnTo>
                    <a:pt x="5294" y="55"/>
                  </a:lnTo>
                  <a:lnTo>
                    <a:pt x="5294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hangingPunct="1">
                <a:defRPr/>
              </a:pPr>
              <a:endParaRPr kumimoji="1" lang="en-US" sz="1350" kern="1200" dirty="0">
                <a:solidFill>
                  <a:srgbClr val="414042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6" name="Picture 4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5125" y="601671"/>
            <a:ext cx="1504950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5131" y="1655765"/>
            <a:ext cx="1534010" cy="3739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685800" hangingPunct="1">
              <a:lnSpc>
                <a:spcPct val="90000"/>
              </a:lnSpc>
              <a:defRPr/>
            </a:pPr>
            <a:r>
              <a:rPr kumimoji="1" lang="en-US" sz="2700" kern="1200" dirty="0">
                <a:solidFill>
                  <a:srgbClr val="83B81A"/>
                </a:solidFill>
                <a:latin typeface="Acer Foco Semibold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44708774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848" y="1221604"/>
            <a:ext cx="5938727" cy="877598"/>
          </a:xfrm>
          <a:prstGeom prst="rect">
            <a:avLst/>
          </a:prstGeom>
        </p:spPr>
        <p:txBody>
          <a:bodyPr/>
          <a:lstStyle>
            <a:lvl1pPr algn="l">
              <a:defRPr sz="2250" b="1" baseline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315313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rgbClr val="000000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974493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09286"/>
            <a:ext cx="8406273" cy="924513"/>
          </a:xfrm>
        </p:spPr>
        <p:txBody>
          <a:bodyPr anchor="b" anchorCtr="0"/>
          <a:lstStyle>
            <a:lvl1pPr>
              <a:lnSpc>
                <a:spcPct val="85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br>
              <a:rPr lang="en-US" cap="none"/>
            </a:b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7" y="1292680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3858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76886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24135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4718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2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84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10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941292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5" y="1655682"/>
            <a:ext cx="204588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chemeClr val="accent2"/>
                </a:solidFill>
                <a:latin typeface="+mj-lt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006821"/>
            <a:ext cx="8412163" cy="1132904"/>
          </a:xfrm>
        </p:spPr>
        <p:txBody>
          <a:bodyPr anchor="ctr" anchorCtr="0"/>
          <a:lstStyle>
            <a:lvl1pPr algn="ctr">
              <a:defRPr sz="5800" b="1" i="0" baseline="0">
                <a:solidFill>
                  <a:schemeClr val="accent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70" y="4822160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rgbClr val="89898B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rgbClr val="89898B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rgbClr val="89898B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2977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1" i="0">
                <a:latin typeface="Acer Foco" charset="0"/>
                <a:ea typeface="Acer Foco" charset="0"/>
                <a:cs typeface="Acer Foco" charset="0"/>
              </a:defRPr>
            </a:lvl1pPr>
          </a:lstStyle>
          <a:p>
            <a:r>
              <a:t>Page Title Goes Here in Title Case 2</a:t>
            </a:r>
            <a:r>
              <a:rPr lang="en-US" altLang="zh-TW"/>
              <a:t>4</a:t>
            </a:r>
            <a:r>
              <a:t>pts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89898B"/>
                </a:solidFill>
              </a:rPr>
              <a:pPr/>
              <a:t>‹#›</a:t>
            </a:fld>
            <a:endParaRPr>
              <a:solidFill>
                <a:srgbClr val="89898B"/>
              </a:solidFill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/>
              <a:t>Subtitle text goes here in sentence case16pts.</a:t>
            </a:r>
          </a:p>
          <a:p>
            <a:pPr lvl="1"/>
            <a:r>
              <a:rPr lang="en-US" altLang="zh-TW"/>
              <a:t>Body text goes here in sentence case14pts.</a:t>
            </a:r>
          </a:p>
          <a:p>
            <a:pPr lvl="2"/>
            <a:r>
              <a:rPr lang="en-US" altLang="zh-TW"/>
              <a:t>First bulleted text goes here in sentence case12pts</a:t>
            </a:r>
          </a:p>
          <a:p>
            <a:pPr lvl="3"/>
            <a:r>
              <a:rPr lang="en-US" altLang="zh-TW"/>
              <a:t>Second bulleted text goes here in sentence case12pts</a:t>
            </a:r>
          </a:p>
          <a:p>
            <a:pPr lvl="4"/>
            <a:r>
              <a:rPr lang="en-US" altLang="zh-TW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7539363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357213"/>
            <a:ext cx="8412163" cy="2098513"/>
          </a:xfrm>
        </p:spPr>
        <p:txBody>
          <a:bodyPr anchor="b" anchorCtr="0"/>
          <a:lstStyle>
            <a:lvl1pPr>
              <a:lnSpc>
                <a:spcPct val="75000"/>
              </a:lnSpc>
              <a:tabLst>
                <a:tab pos="3086100" algn="l"/>
              </a:tabLst>
              <a:defRPr sz="5200" b="0" i="0" cap="all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4433990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6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026341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2597000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275271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24686" cy="500519"/>
          </a:xfrm>
        </p:spPr>
        <p:txBody>
          <a:bodyPr/>
          <a:lstStyle/>
          <a:p>
            <a:r>
              <a:rPr lang="en-US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487876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11526" cy="500519"/>
          </a:xfrm>
        </p:spPr>
        <p:txBody>
          <a:bodyPr/>
          <a:lstStyle/>
          <a:p>
            <a:r>
              <a:rPr lang="en-US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596165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37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/>
              <a:t> </a:t>
            </a:r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r>
              <a:rPr lang="en-US" sz="26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2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914400" hangingPunct="1"/>
            <a:r>
              <a:rPr lang="en-US" sz="1500" kern="1200">
                <a:ea typeface=""/>
                <a:cs typeface=""/>
              </a:rPr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309106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336126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30969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hangingPunct="1">
              <a:lnSpc>
                <a:spcPct val="90000"/>
              </a:lnSpc>
            </a:pPr>
            <a:r>
              <a:rPr lang="en-US" sz="650" kern="1200">
                <a:solidFill>
                  <a:srgbClr val="FFFFFF"/>
                </a:solidFill>
                <a:ea typeface="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281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239640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marL="0" marR="0" indent="0" algn="ctr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baseline="0">
                <a:solidFill>
                  <a:schemeClr val="tx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713947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130343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4107615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rgbClr val="000000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611383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51667"/>
            <a:ext cx="8406273" cy="862389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br>
              <a:rPr lang="en-US" cap="none"/>
            </a:b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7" y="1272937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24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83467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30716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20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19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8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781393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2" y="4859654"/>
            <a:ext cx="730969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hangingPunct="1">
              <a:lnSpc>
                <a:spcPct val="90000"/>
              </a:lnSpc>
            </a:pPr>
            <a:r>
              <a:rPr lang="en-US" sz="650" kern="1200">
                <a:solidFill>
                  <a:srgbClr val="FFFFFF"/>
                </a:solidFill>
                <a:ea typeface="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1085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5" y="1655682"/>
            <a:ext cx="204588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hangingPunct="1">
              <a:lnSpc>
                <a:spcPct val="90000"/>
              </a:lnSpc>
            </a:pPr>
            <a:r>
              <a:rPr lang="en-US" sz="3600" kern="1200">
                <a:solidFill>
                  <a:srgbClr val="FFFFFF"/>
                </a:solidFill>
                <a:latin typeface="Acer Foco Black"/>
                <a:ea typeface=""/>
                <a:cs typeface="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006821"/>
            <a:ext cx="8412163" cy="1132904"/>
          </a:xfrm>
        </p:spPr>
        <p:txBody>
          <a:bodyPr anchor="ctr" anchorCtr="0"/>
          <a:lstStyle>
            <a:lvl1pPr algn="ctr">
              <a:defRPr sz="58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70" y="4822160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62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ns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315913"/>
            <a:ext cx="8416925" cy="409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5125" y="1060450"/>
            <a:ext cx="8418513" cy="361632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Bef>
                <a:spcPts val="1200"/>
              </a:spcBef>
              <a:defRPr lang="en-US" sz="1500" smtClean="0"/>
            </a:lvl1pPr>
            <a:lvl2pPr>
              <a:spcBef>
                <a:spcPts val="800"/>
              </a:spcBef>
              <a:defRPr lang="en-US" sz="1300" smtClean="0"/>
            </a:lvl2pPr>
            <a:lvl3pPr>
              <a:spcBef>
                <a:spcPts val="400"/>
              </a:spcBef>
              <a:defRPr lang="en-US" sz="1100" smtClean="0"/>
            </a:lvl3pPr>
            <a:lvl4pPr>
              <a:spcBef>
                <a:spcPts val="200"/>
              </a:spcBef>
              <a:defRPr lang="en-US" sz="1100" smtClean="0"/>
            </a:lvl4pPr>
            <a:lvl5pPr>
              <a:spcBef>
                <a:spcPts val="100"/>
              </a:spcBef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559050" y="4865688"/>
            <a:ext cx="4030663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hangingPunct="1">
              <a:defRPr/>
            </a:pPr>
            <a:r>
              <a:rPr lang="en-US" kern="1200">
                <a:solidFill>
                  <a:srgbClr val="BBBDBF"/>
                </a:solidFill>
                <a:ea typeface=""/>
                <a:cs typeface=""/>
              </a:rPr>
              <a:t>Presentation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0" y="4870450"/>
            <a:ext cx="365125" cy="138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57BB5-6966-46E3-94DA-4491D4AB5213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99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>
            <a:spLocks noGrp="1"/>
          </p:cNvSpPr>
          <p:nvPr>
            <p:ph type="title"/>
          </p:nvPr>
        </p:nvSpPr>
        <p:spPr>
          <a:xfrm>
            <a:off x="460376" y="342900"/>
            <a:ext cx="8226426" cy="8560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標題文字</a:t>
            </a:r>
          </a:p>
        </p:txBody>
      </p:sp>
      <p:sp>
        <p:nvSpPr>
          <p:cNvPr id="803" name="Shape 803"/>
          <p:cNvSpPr>
            <a:spLocks noGrp="1"/>
          </p:cNvSpPr>
          <p:nvPr>
            <p:ph type="body" idx="1"/>
          </p:nvPr>
        </p:nvSpPr>
        <p:spPr>
          <a:xfrm>
            <a:off x="460373" y="1198961"/>
            <a:ext cx="8226426" cy="3944540"/>
          </a:xfrm>
          <a:prstGeom prst="rect">
            <a:avLst/>
          </a:prstGeom>
        </p:spPr>
        <p:txBody>
          <a:bodyPr anchor="t"/>
          <a:lstStyle>
            <a:lvl1pPr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1pPr>
            <a:lvl2pPr marL="0" indent="0" defTabSz="342900">
              <a:lnSpc>
                <a:spcPct val="95000"/>
              </a:lnSpc>
              <a:spcBef>
                <a:spcPts val="1300"/>
              </a:spcBef>
              <a:buSzTx/>
              <a:buNone/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2pPr>
            <a:lvl3pPr marL="210343" indent="-210343"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3pPr>
            <a:lvl4pPr marL="390525" indent="-222250"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4pPr>
            <a:lvl5pPr marL="486966" indent="-140891"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5pPr>
          </a:lstStyle>
          <a:p>
            <a:pPr lvl="0">
              <a:defRPr sz="1800"/>
            </a:pPr>
            <a:r>
              <a:rPr sz="1500"/>
              <a:t>內文層級一</a:t>
            </a:r>
          </a:p>
          <a:p>
            <a:pPr lvl="1">
              <a:defRPr sz="1800"/>
            </a:pPr>
            <a:r>
              <a:rPr sz="1500"/>
              <a:t>內文層級二</a:t>
            </a:r>
          </a:p>
          <a:p>
            <a:pPr lvl="2">
              <a:defRPr sz="1800"/>
            </a:pPr>
            <a:r>
              <a:rPr sz="1500"/>
              <a:t>內文層級三</a:t>
            </a:r>
          </a:p>
          <a:p>
            <a:pPr lvl="3">
              <a:defRPr sz="1800"/>
            </a:pPr>
            <a:r>
              <a:rPr sz="1500"/>
              <a:t>內文層級四</a:t>
            </a:r>
          </a:p>
          <a:p>
            <a:pPr lvl="4">
              <a:defRPr sz="1800"/>
            </a:pPr>
            <a:r>
              <a:rPr sz="1500"/>
              <a:t>內文層級五</a:t>
            </a:r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1284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2357241"/>
            <a:ext cx="8412163" cy="2098513"/>
          </a:xfrm>
        </p:spPr>
        <p:txBody>
          <a:bodyPr anchor="b" anchorCtr="0"/>
          <a:lstStyle>
            <a:lvl1pPr>
              <a:lnSpc>
                <a:spcPct val="75000"/>
              </a:lnSpc>
              <a:tabLst>
                <a:tab pos="3083944" algn="l"/>
              </a:tabLst>
              <a:defRPr sz="5200" b="0" i="0" cap="all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4433992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</a:rPr>
              <a:t>ACER CONFIDENTIAL</a:t>
            </a: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9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24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 dirty="0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428963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508" y="962986"/>
            <a:ext cx="410038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7" y="962986"/>
            <a:ext cx="408899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370006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99" y="297797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508" y="962986"/>
            <a:ext cx="410038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646165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2" y="297797"/>
            <a:ext cx="8424686" cy="500519"/>
          </a:xfrm>
        </p:spPr>
        <p:txBody>
          <a:bodyPr/>
          <a:lstStyle/>
          <a:p>
            <a:r>
              <a:rPr lang="en-US" dirty="0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7" y="962986"/>
            <a:ext cx="408899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395343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432" indent="-228432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97"/>
            <a:ext cx="8411526" cy="500519"/>
          </a:xfrm>
        </p:spPr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324847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24686" cy="500519"/>
          </a:xfrm>
        </p:spPr>
        <p:txBody>
          <a:bodyPr/>
          <a:lstStyle/>
          <a:p>
            <a:r>
              <a:rPr lang="en-US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2374048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432" indent="-228432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16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73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432" indent="-228432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16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 dirty="0"/>
              <a:t> 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0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91384" tIns="45692" rIns="91384" bIns="45692" rtlCol="0" anchor="ctr">
            <a:spAutoFit/>
          </a:bodyPr>
          <a:lstStyle/>
          <a:p>
            <a:pPr algn="ctr" defTabSz="913770" hangingPunct="1"/>
            <a:r>
              <a:rPr lang="en-US" sz="1500" kern="1200" dirty="0"/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1245406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77981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2737451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403063"/>
            <a:ext cx="8412163" cy="1632861"/>
          </a:xfrm>
        </p:spPr>
        <p:txBody>
          <a:bodyPr anchor="b" anchorCtr="0"/>
          <a:lstStyle>
            <a:lvl1pPr marL="0" marR="0" indent="0" algn="ctr" defTabSz="91377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baseline="0">
                <a:solidFill>
                  <a:schemeClr val="tx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3041130"/>
            <a:ext cx="8412163" cy="678166"/>
          </a:xfrm>
        </p:spPr>
        <p:txBody>
          <a:bodyPr anchor="t"/>
          <a:lstStyle>
            <a:lvl1pPr marL="0" marR="0" indent="0" algn="ctr" defTabSz="9137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176699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263959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27311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263959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364750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263959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rgbClr val="000000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4076834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51668"/>
            <a:ext cx="8406273" cy="862389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/>
              <a:t>Chapter Title </a:t>
            </a:r>
            <a:r>
              <a:rPr lang="en-US" dirty="0"/>
              <a:t>G</a:t>
            </a:r>
            <a:r>
              <a:rPr lang="en-US" cap="none" dirty="0"/>
              <a:t>oes </a:t>
            </a:r>
            <a:r>
              <a:rPr lang="en-US" dirty="0"/>
              <a:t>H</a:t>
            </a:r>
            <a:r>
              <a:rPr lang="en-US" cap="none" dirty="0"/>
              <a:t>ere </a:t>
            </a:r>
            <a:br>
              <a:rPr lang="en-US" cap="none" dirty="0"/>
            </a:br>
            <a:r>
              <a:rPr lang="en-US" dirty="0"/>
              <a:t>in Title Case </a:t>
            </a:r>
            <a:r>
              <a:rPr lang="en-US" cap="none" dirty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105" y="1272965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7578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83467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/>
              <a:t>Chapter Title </a:t>
            </a:r>
            <a:r>
              <a:rPr lang="en-US" dirty="0"/>
              <a:t>G</a:t>
            </a:r>
            <a:r>
              <a:rPr lang="en-US" cap="none" dirty="0"/>
              <a:t>oes </a:t>
            </a:r>
            <a:r>
              <a:rPr lang="en-US" dirty="0"/>
              <a:t>H</a:t>
            </a:r>
            <a:r>
              <a:rPr lang="en-US" cap="none" dirty="0"/>
              <a:t>ere </a:t>
            </a:r>
            <a:r>
              <a:rPr lang="en-US" dirty="0"/>
              <a:t>in Title Case </a:t>
            </a:r>
            <a:r>
              <a:rPr lang="en-US" cap="none" dirty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80" y="830744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174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11526" cy="500519"/>
          </a:xfrm>
        </p:spPr>
        <p:txBody>
          <a:bodyPr/>
          <a:lstStyle/>
          <a:p>
            <a:r>
              <a:rPr lang="en-US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3876410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8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77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0844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6" y="1655682"/>
            <a:ext cx="2166458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Acer Foco Black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2006821"/>
            <a:ext cx="8412163" cy="1132904"/>
          </a:xfrm>
        </p:spPr>
        <p:txBody>
          <a:bodyPr anchor="ctr" anchorCtr="0"/>
          <a:lstStyle>
            <a:lvl1pPr algn="ctr">
              <a:defRPr sz="58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98" y="4822162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3428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/Quote+White BG">
  <p:cSld name="1_Statement/Quote+White BG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28995" y="4833659"/>
            <a:ext cx="12700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A5A5C"/>
              </a:buClr>
            </a:pPr>
            <a:fld id="{00000000-1234-1234-1234-123412341234}" type="slidenum">
              <a:rPr lang="en-US">
                <a:solidFill>
                  <a:srgbClr val="5A5A5C"/>
                </a:solidFill>
              </a:rPr>
              <a:pPr>
                <a:buClr>
                  <a:srgbClr val="5A5A5C"/>
                </a:buClr>
              </a:pPr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65125" y="1403062"/>
            <a:ext cx="8412164" cy="163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rebuchet MS"/>
              <a:buNone/>
              <a:defRPr sz="52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65125" y="3041127"/>
            <a:ext cx="8412164" cy="67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Trebuchet MS"/>
              <a:buNone/>
              <a:defRPr sz="1500" b="1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9898B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9898B"/>
              </a:buClr>
              <a:buSzPts val="1200"/>
              <a:buFont typeface="Trebuchet MS"/>
              <a:buAutoNum type="arabicPeriod"/>
              <a:defRPr sz="12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9898B"/>
              </a:buClr>
              <a:buSzPts val="1200"/>
              <a:buFont typeface="Trebuchet MS"/>
              <a:buAutoNum type="alphaLcPeriod"/>
              <a:defRPr sz="12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9898B"/>
              </a:buClr>
              <a:buSzPts val="1200"/>
              <a:buFont typeface="Trebuchet MS"/>
              <a:buAutoNum type="romanLcPeriod"/>
              <a:defRPr sz="12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620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559054" y="4865689"/>
            <a:ext cx="4030663" cy="1365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AB506-2581-4123-B7DE-3008C8AA7321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0507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357213"/>
            <a:ext cx="8412163" cy="2098513"/>
          </a:xfrm>
        </p:spPr>
        <p:txBody>
          <a:bodyPr anchor="b" anchorCtr="0"/>
          <a:lstStyle>
            <a:lvl1pPr>
              <a:lnSpc>
                <a:spcPct val="80000"/>
              </a:lnSpc>
              <a:tabLst>
                <a:tab pos="3086100" algn="l"/>
              </a:tabLst>
              <a:defRPr sz="5200" b="1" i="0" cap="all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4433990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89898B"/>
                </a:solidFill>
                <a:latin typeface="Trebuchet MS"/>
                <a:cs typeface="Trebuchet MS"/>
              </a:rPr>
              <a:t>ACER CONFIDENTIAL</a:t>
            </a: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40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244641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345226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88020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10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24686" cy="500519"/>
          </a:xfrm>
        </p:spPr>
        <p:txBody>
          <a:bodyPr/>
          <a:lstStyle/>
          <a:p>
            <a:r>
              <a:rPr lang="en-US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749005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11526" cy="500519"/>
          </a:xfrm>
        </p:spPr>
        <p:txBody>
          <a:bodyPr/>
          <a:lstStyle/>
          <a:p>
            <a:r>
              <a:rPr lang="en-US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4020832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7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/>
              <a:t> </a:t>
            </a:r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r>
              <a:rPr lang="en-US" sz="26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2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/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870404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588167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12819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baseline="0">
                <a:solidFill>
                  <a:schemeClr val="tx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932173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7446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0302685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rgbClr val="000000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76081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/>
              <a:t> </a:t>
            </a:r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r>
              <a:rPr lang="en-US" sz="26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2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/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13501504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09286"/>
            <a:ext cx="8406273" cy="924513"/>
          </a:xfrm>
        </p:spPr>
        <p:txBody>
          <a:bodyPr anchor="b" anchorCtr="0"/>
          <a:lstStyle>
            <a:lvl1pPr>
              <a:lnSpc>
                <a:spcPct val="85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br>
              <a:rPr lang="en-US" cap="none"/>
            </a:b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7" y="1292680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69013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76886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24135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01726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02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50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62649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5" y="1655682"/>
            <a:ext cx="204588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  <a:latin typeface="Trebuchet MS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006821"/>
            <a:ext cx="8412163" cy="1132904"/>
          </a:xfrm>
        </p:spPr>
        <p:txBody>
          <a:bodyPr anchor="ctr" anchorCtr="0"/>
          <a:lstStyle>
            <a:lvl1pPr algn="ctr">
              <a:defRPr sz="5800" b="1" i="0" baseline="0">
                <a:solidFill>
                  <a:schemeClr val="accent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70" y="4822160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89898B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9989991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1" i="0">
                <a:latin typeface="Acer Foco" charset="0"/>
                <a:ea typeface="Acer Foco" charset="0"/>
                <a:cs typeface="Acer Foco" charset="0"/>
              </a:defRPr>
            </a:lvl1pPr>
          </a:lstStyle>
          <a:p>
            <a:r>
              <a:t>Page Title Goes Here in Title Case 2</a:t>
            </a:r>
            <a:r>
              <a:rPr lang="en-US" altLang="zh-TW"/>
              <a:t>4</a:t>
            </a:r>
            <a:r>
              <a:t>pts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/>
              <a:t>Subtitle text goes here in sentence case16pts.</a:t>
            </a:r>
          </a:p>
          <a:p>
            <a:pPr lvl="1"/>
            <a:r>
              <a:rPr lang="en-US" altLang="zh-TW"/>
              <a:t>Body text goes here in sentence case14pts.</a:t>
            </a:r>
          </a:p>
          <a:p>
            <a:pPr lvl="2"/>
            <a:r>
              <a:rPr lang="en-US" altLang="zh-TW"/>
              <a:t>First bulleted text goes here in sentence case12pts</a:t>
            </a:r>
          </a:p>
          <a:p>
            <a:pPr lvl="3"/>
            <a:r>
              <a:rPr lang="en-US" altLang="zh-TW"/>
              <a:t>Second bulleted text goes here in sentence case12pts</a:t>
            </a:r>
          </a:p>
          <a:p>
            <a:pPr lvl="4"/>
            <a:r>
              <a:rPr lang="en-US" altLang="zh-TW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41868954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559054" y="4865689"/>
            <a:ext cx="4030663" cy="1365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BBBDBF"/>
                </a:solidFill>
              </a:rPr>
              <a:t>Presentation Title</a:t>
            </a:r>
            <a:endParaRPr lang="en-US" dirty="0">
              <a:solidFill>
                <a:srgbClr val="BBBDB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AB506-2581-4123-B7DE-3008C8AA7321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2848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0D483-06A1-47BF-B1EE-1EE946691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92923A-DA83-4A1D-AF9F-02C83D708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78B706-B600-498B-99BE-14CDFC47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5C3723-9398-411A-A0D5-57E2DB49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130073-574D-476D-AC16-360FF779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99149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C0587-433B-4170-8615-58A844C9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5D7608-8B37-4FD8-AAF9-A92FB827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2A52C5-2C59-4A50-A70E-B7C82CE6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7C3D2-9862-47CA-B6E2-EEBF4AAC7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9A3F9-42C2-42A8-998F-D5BCAB0F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946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64549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285E2-B364-47B3-8C65-385D0DCC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0185D-7DD5-40B2-B141-C5E7E1B41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461530-96F9-46C2-B9C7-179DE2609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DF58B-85F0-409C-BEAA-93725FBE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FE82E9-DE96-4586-A239-7876DE6A6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519508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3DABE-551A-45DF-8907-46C05B01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5C7DD-9754-405F-A745-E47912B58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6B8D83-1F20-44B1-805E-CC9C3B4E8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B6F31-B940-41CE-97DB-CEAB4B39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308FF-C52A-427E-87BD-CBEE4E9F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B2E7B3-4867-49A3-9ADD-DB99A20E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2335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BA61B-522F-4D73-A90F-3D44E333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EF4067-122F-42BB-AA17-16666369E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78736D-7259-41D5-BBD1-2419CD073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650966-88EB-4920-922D-E1DB43C8F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94B2D5-A11E-48CA-A512-0C5CF2FD6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DC40B1-BA0A-4212-A4E5-470C703D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A74D34-C456-424D-AF29-5A206429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41845F-A6E8-47B0-BD1E-78A3ECE9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92354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9EDD7-50B7-407F-BF32-6D1905DF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616262-2DC7-4004-BE2A-607CD39C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87A738-5307-410A-9B6A-9965A387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E46C80-7288-4530-B085-298634D9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53446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CD110A-FC87-4520-9CEA-5D7BB5EF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7002BB-FFDE-487E-9B21-81C44734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A0069D-24D9-4369-8546-CEEE7C12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41922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C812B-8C68-420E-9ECE-B8929BC3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4909F-66F2-4233-A40B-0113077B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0C77EB-228A-40E0-82ED-6BAEA4041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CBFB3F-8AD1-47DB-8C08-563077A0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70B48D-AE09-4D48-8F53-F015D9BC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281E6-A9C4-42DB-A1E8-258E3551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80666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36BED-C071-4685-91C2-213D0604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BAEB7F-5CB4-4AA5-8757-6A86AB2C4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AA4EBC-69D5-4B21-8DC6-31EEBD896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8E8B95-BAC4-448B-BE65-F7FED69F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681E66-BA42-48D9-A37F-70F035CB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F61B66-7641-4D28-A5BA-FF41E5A6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67053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8D2AD-410F-4D02-A4D6-BC48D717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9057D0-BB63-4AF3-AB96-BC8CA32FB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EA8974-C362-439D-B025-E7527D50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59446-2411-4677-87A2-961AF098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C8AAE-8048-4B03-908B-B9DCAC9D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376973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83DBF9-D773-4199-A930-08F23111C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E49FD1-5995-4149-B035-EDA508A18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08397A-2A47-420C-A0A8-AB2DFD65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793228-9ADF-417F-B039-FEF791AE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7EAEF0-50E8-456F-B218-BF0B1102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97582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2357226"/>
            <a:ext cx="8412163" cy="2098513"/>
          </a:xfrm>
        </p:spPr>
        <p:txBody>
          <a:bodyPr anchor="b" anchorCtr="0"/>
          <a:lstStyle>
            <a:lvl1pPr>
              <a:lnSpc>
                <a:spcPct val="75000"/>
              </a:lnSpc>
              <a:tabLst>
                <a:tab pos="3085281" algn="l"/>
              </a:tabLst>
              <a:defRPr sz="5200" b="0" i="0" cap="all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 smtClean="0"/>
              <a:t>Master TITLE GOES HERE IN uppercase 52PTS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4433992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89898B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89898B"/>
              </a:solidFill>
              <a:ea typeface="+mn-ea"/>
            </a:endParaRP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3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69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96368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70" y="4822160"/>
            <a:ext cx="365125" cy="138500"/>
          </a:xfrm>
          <a:prstGeom prst="rect">
            <a:avLst/>
          </a:prstGeom>
        </p:spPr>
        <p:txBody>
          <a:bodyPr vert="horz" lIns="0" tIns="0" rIns="45720" bIns="0" rtlCol="0" anchor="b" anchorCtr="0">
            <a:noAutofit/>
          </a:bodyPr>
          <a:lstStyle>
            <a:lvl1pPr algn="r">
              <a:defRPr sz="650" b="0" i="0">
                <a:solidFill>
                  <a:srgbClr val="89898B"/>
                </a:solidFill>
                <a:latin typeface="Trebuchet MS"/>
                <a:cs typeface="Trebuchet MS"/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tx2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tx2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0766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  <p:sldLayoutId id="2147484184" r:id="rId18"/>
    <p:sldLayoutId id="2147484185" r:id="rId19"/>
    <p:sldLayoutId id="2147484186" r:id="rId20"/>
    <p:sldLayoutId id="2147484187" r:id="rId2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+mj-lt"/>
          <a:ea typeface="+mj-ea"/>
          <a:cs typeface="Trebuchet M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Trebuchet M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Trebuchet MS"/>
        </a:defRPr>
      </a:lvl2pPr>
      <a:lvl3pPr marL="168275" indent="-168275" algn="l" defTabSz="91440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3pPr>
      <a:lvl4pPr marL="346075" indent="-17780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4pPr>
      <a:lvl5pPr marL="458788" indent="-112713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Trebuchet MS"/>
        </a:defRPr>
      </a:lvl5pPr>
      <a:lvl6pPr marL="460375" indent="-115888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574675" indent="-11430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682625" indent="-10795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69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96368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70" y="4822160"/>
            <a:ext cx="365125" cy="138500"/>
          </a:xfrm>
          <a:prstGeom prst="rect">
            <a:avLst/>
          </a:prstGeom>
        </p:spPr>
        <p:txBody>
          <a:bodyPr vert="horz" lIns="0" tIns="0" rIns="45720" bIns="0" rtlCol="0" anchor="b" anchorCtr="0">
            <a:noAutofit/>
          </a:bodyPr>
          <a:lstStyle>
            <a:lvl1pPr algn="r">
              <a:defRPr sz="650" b="0" i="0">
                <a:solidFill>
                  <a:srgbClr val="89898B"/>
                </a:solidFill>
                <a:latin typeface="Acer Foco"/>
                <a:cs typeface="Acer Foco"/>
              </a:defRPr>
            </a:lvl1pPr>
          </a:lstStyle>
          <a:p>
            <a:pPr defTabSz="914400" hangingPunct="1"/>
            <a:fld id="{DC460F7E-BF8E-4752-A3EA-71DCEBC1B1D4}" type="slidenum">
              <a:rPr lang="en-US" kern="1200" smtClean="0">
                <a:ea typeface=""/>
              </a:rPr>
              <a:pPr defTabSz="914400" hangingPunct="1"/>
              <a:t>‹#›</a:t>
            </a:fld>
            <a:endParaRPr lang="en-US" kern="1200"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7565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  <p:sldLayoutId id="2147484205" r:id="rId17"/>
    <p:sldLayoutId id="2147484206" r:id="rId18"/>
    <p:sldLayoutId id="2147484207" r:id="rId19"/>
    <p:sldLayoutId id="2147484208" r:id="rId20"/>
    <p:sldLayoutId id="2147484209" r:id="rId21"/>
    <p:sldLayoutId id="2147484210" r:id="rId2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Acer Foco"/>
          <a:ea typeface="+mj-ea"/>
          <a:cs typeface="Acer Foco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Acer Foco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Acer Foco"/>
        </a:defRPr>
      </a:lvl2pPr>
      <a:lvl3pPr marL="168275" indent="-168275" algn="l" defTabSz="91440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3pPr>
      <a:lvl4pPr marL="346075" indent="-17780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4pPr>
      <a:lvl5pPr marL="458788" indent="-112713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Acer Foco"/>
        </a:defRPr>
      </a:lvl5pPr>
      <a:lvl6pPr marL="460375" indent="-115888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574675" indent="-11430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682625" indent="-10795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2" y="297797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6" y="96370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37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98" y="4822162"/>
            <a:ext cx="365125" cy="138500"/>
          </a:xfrm>
          <a:prstGeom prst="rect">
            <a:avLst/>
          </a:prstGeom>
        </p:spPr>
        <p:txBody>
          <a:bodyPr vert="horz" lIns="0" tIns="0" rIns="45692" bIns="0" rtlCol="0" anchor="b" anchorCtr="0">
            <a:noAutofit/>
          </a:bodyPr>
          <a:lstStyle>
            <a:lvl1pPr algn="r">
              <a:defRPr sz="700" b="0" i="0">
                <a:solidFill>
                  <a:srgbClr val="89898B"/>
                </a:solidFill>
                <a:latin typeface="Acer Foco"/>
                <a:cs typeface="Acer Foco"/>
              </a:defRPr>
            </a:lvl1pPr>
          </a:lstStyle>
          <a:p>
            <a:pPr defTabSz="913770" hangingPunct="1"/>
            <a:fld id="{DC460F7E-BF8E-4752-A3EA-71DCEBC1B1D4}" type="slidenum">
              <a:rPr lang="en-US" kern="1200" smtClean="0"/>
              <a:pPr defTabSz="913770" hangingPunct="1"/>
              <a:t>‹#›</a:t>
            </a:fld>
            <a:endParaRPr lang="en-US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597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  <p:sldLayoutId id="2147484267" r:id="rId18"/>
    <p:sldLayoutId id="2147484268" r:id="rId19"/>
    <p:sldLayoutId id="2147484269" r:id="rId20"/>
    <p:sldLayoutId id="2147484442" r:id="rId21"/>
    <p:sldLayoutId id="2147484497" r:id="rId22"/>
  </p:sldLayoutIdLst>
  <p:hf hdr="0" ftr="0" dt="0"/>
  <p:txStyles>
    <p:titleStyle>
      <a:lvl1pPr algn="l" defTabSz="91377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Acer Foco"/>
          <a:ea typeface="+mj-ea"/>
          <a:cs typeface="Acer Foco"/>
        </a:defRPr>
      </a:lvl1pPr>
    </p:titleStyle>
    <p:bodyStyle>
      <a:lvl1pPr marL="0" indent="0" algn="l" defTabSz="91377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Acer Foco"/>
        </a:defRPr>
      </a:lvl1pPr>
      <a:lvl2pPr marL="0" indent="0" algn="l" defTabSz="91377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Acer Foco"/>
        </a:defRPr>
      </a:lvl2pPr>
      <a:lvl3pPr marL="168163" indent="-168163" algn="l" defTabSz="91377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3pPr>
      <a:lvl4pPr marL="345824" indent="-177674" algn="l" defTabSz="91377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4pPr>
      <a:lvl5pPr marL="458453" indent="-112629" algn="l" defTabSz="91377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Acer Foco"/>
        </a:defRPr>
      </a:lvl5pPr>
      <a:lvl6pPr marL="460040" indent="-115804" algn="l" defTabSz="91377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6pPr>
      <a:lvl7pPr marL="574283" indent="-114216" algn="l" defTabSz="91377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7pPr>
      <a:lvl8pPr marL="682149" indent="-107867" algn="l" defTabSz="91377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8pPr>
      <a:lvl9pPr marL="3883484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8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04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69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96368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70" y="4822160"/>
            <a:ext cx="365125" cy="138500"/>
          </a:xfrm>
          <a:prstGeom prst="rect">
            <a:avLst/>
          </a:prstGeom>
        </p:spPr>
        <p:txBody>
          <a:bodyPr vert="horz" lIns="0" tIns="0" rIns="45720" bIns="0" rtlCol="0" anchor="b" anchorCtr="0">
            <a:noAutofit/>
          </a:bodyPr>
          <a:lstStyle>
            <a:lvl1pPr algn="r">
              <a:defRPr sz="650" b="0" i="0">
                <a:solidFill>
                  <a:srgbClr val="89898B"/>
                </a:solidFill>
                <a:latin typeface="Trebuchet MS"/>
                <a:cs typeface="Trebuchet MS"/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89898B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6824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  <p:sldLayoutId id="2147484421" r:id="rId18"/>
    <p:sldLayoutId id="2147484422" r:id="rId19"/>
    <p:sldLayoutId id="2147484423" r:id="rId20"/>
    <p:sldLayoutId id="2147484424" r:id="rId21"/>
    <p:sldLayoutId id="2147484496" r:id="rId2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+mj-lt"/>
          <a:ea typeface="+mj-ea"/>
          <a:cs typeface="Trebuchet M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Trebuchet M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Trebuchet MS"/>
        </a:defRPr>
      </a:lvl2pPr>
      <a:lvl3pPr marL="168275" indent="-168275" algn="l" defTabSz="91440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3pPr>
      <a:lvl4pPr marL="346075" indent="-17780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4pPr>
      <a:lvl5pPr marL="458788" indent="-112713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Trebuchet MS"/>
        </a:defRPr>
      </a:lvl5pPr>
      <a:lvl6pPr marL="460375" indent="-115888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574675" indent="-11430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682625" indent="-10795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75AC825-35C0-40B5-890E-1F1F6D0B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E6E950-7F99-46D1-A1F0-CFF3E9FA1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25B7CD-DD59-4BEC-BFC0-47133256A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C638E-4646-48AB-A6EC-EB92E928B3B8}" type="datetimeFigureOut">
              <a:rPr lang="en-ID" smtClean="0"/>
              <a:t>18/10/2022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93984-6366-40E6-8979-8C92F577A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0BCDF6-9EAD-43AE-9D2F-716E0C710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C847E-7B96-4662-92CE-776547B327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05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84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Page Title Goes Here in Title Case 20pts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37" y="963693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1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 text goes here in sentence case16pts.</a:t>
            </a:r>
          </a:p>
          <a:p>
            <a:pPr lvl="1"/>
            <a:r>
              <a:rPr lang="en-US" dirty="0" smtClean="0"/>
              <a:t>Body text goes here in sentence case14pts.</a:t>
            </a:r>
          </a:p>
          <a:p>
            <a:pPr lvl="2"/>
            <a:r>
              <a:rPr lang="en-US" dirty="0" smtClean="0"/>
              <a:t>First bulleted text goes here in sentence case12pts</a:t>
            </a:r>
          </a:p>
          <a:p>
            <a:pPr lvl="3"/>
            <a:r>
              <a:rPr lang="en-US" dirty="0" smtClean="0"/>
              <a:t>Second bulleted text goes here in sentence case12pts</a:t>
            </a:r>
          </a:p>
          <a:p>
            <a:pPr lvl="4"/>
            <a:r>
              <a:rPr lang="en-US" dirty="0" smtClean="0"/>
              <a:t>Third bulleted text goes here in sentence case12pts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97" y="4822165"/>
            <a:ext cx="365125" cy="138500"/>
          </a:xfrm>
          <a:prstGeom prst="rect">
            <a:avLst/>
          </a:prstGeom>
        </p:spPr>
        <p:txBody>
          <a:bodyPr vert="horz" lIns="0" tIns="0" rIns="45708" bIns="0" rtlCol="0" anchor="b" anchorCtr="0">
            <a:noAutofit/>
          </a:bodyPr>
          <a:lstStyle>
            <a:lvl1pPr algn="r">
              <a:defRPr sz="700" b="0" i="0">
                <a:solidFill>
                  <a:srgbClr val="89898B"/>
                </a:solidFill>
                <a:latin typeface="Acer Foco"/>
                <a:cs typeface="Acer Foco"/>
              </a:defRPr>
            </a:lvl1pPr>
          </a:lstStyle>
          <a:p>
            <a:pPr defTabSz="914158" hangingPunct="1"/>
            <a:fld id="{DC460F7E-BF8E-4752-A3EA-71DCEBC1B1D4}" type="slidenum">
              <a:rPr lang="en-US" kern="1200" smtClean="0">
                <a:ea typeface="+mn-ea"/>
              </a:rPr>
              <a:pPr defTabSz="914158" hangingPunct="1"/>
              <a:t>‹#›</a:t>
            </a:fld>
            <a:endParaRPr lang="en-US" kern="1200" dirty="0"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 smtClean="0">
                <a:solidFill>
                  <a:srgbClr val="89898B"/>
                </a:solidFill>
                <a:ea typeface="+mn-ea"/>
              </a:rPr>
              <a:t>ACER CONFIDENTIAL</a:t>
            </a:r>
            <a:endParaRPr lang="en-US" sz="700" kern="1200" dirty="0">
              <a:solidFill>
                <a:srgbClr val="89898B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630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  <p:sldLayoutId id="2147484486" r:id="rId12"/>
    <p:sldLayoutId id="2147484487" r:id="rId13"/>
    <p:sldLayoutId id="2147484488" r:id="rId14"/>
    <p:sldLayoutId id="2147484489" r:id="rId15"/>
    <p:sldLayoutId id="2147484490" r:id="rId16"/>
    <p:sldLayoutId id="2147484491" r:id="rId17"/>
    <p:sldLayoutId id="2147484492" r:id="rId18"/>
    <p:sldLayoutId id="2147484493" r:id="rId19"/>
    <p:sldLayoutId id="2147484494" r:id="rId20"/>
    <p:sldLayoutId id="2147484495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158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Acer Foco"/>
          <a:ea typeface="+mj-ea"/>
          <a:cs typeface="Acer Foco"/>
        </a:defRPr>
      </a:lvl1pPr>
    </p:titleStyle>
    <p:bodyStyle>
      <a:lvl1pPr marL="0" indent="0" algn="l" defTabSz="914158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Acer Foco"/>
        </a:defRPr>
      </a:lvl1pPr>
      <a:lvl2pPr marL="0" indent="0" algn="l" defTabSz="914158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Acer Foco"/>
        </a:defRPr>
      </a:lvl2pPr>
      <a:lvl3pPr marL="168230" indent="-168230" algn="l" defTabSz="914158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3pPr>
      <a:lvl4pPr marL="345985" indent="-177752" algn="l" defTabSz="914158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4pPr>
      <a:lvl5pPr marL="458666" indent="-112683" algn="l" defTabSz="914158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Acer Foco"/>
        </a:defRPr>
      </a:lvl5pPr>
      <a:lvl6pPr marL="460253" indent="-115857" algn="l" defTabSz="914158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574522" indent="-114270" algn="l" defTabSz="914158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682443" indent="-107921" algn="l" defTabSz="914158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3885168" indent="-228539" algn="l" defTabSz="914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9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8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7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5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4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3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1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31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718" y="315914"/>
            <a:ext cx="84169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131" y="1060457"/>
            <a:ext cx="8418513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9058" y="4865689"/>
            <a:ext cx="4030663" cy="136526"/>
          </a:xfrm>
          <a:prstGeom prst="rect">
            <a:avLst/>
          </a:prstGeom>
        </p:spPr>
        <p:txBody>
          <a:bodyPr vert="horz" lIns="0" tIns="0" rIns="91461" bIns="0" rtlCol="0" anchor="b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defTabSz="685800" hangingPunct="1">
              <a:defRPr/>
            </a:pPr>
            <a:r>
              <a:rPr kumimoji="1" lang="en-US" kern="1200" smtClean="0">
                <a:solidFill>
                  <a:srgbClr val="BBBDBF"/>
                </a:solidFill>
                <a:ea typeface="+mn-ea"/>
              </a:rPr>
              <a:t>Presentation Title</a:t>
            </a:r>
            <a:endParaRPr kumimoji="1" lang="en-US" kern="1200" dirty="0">
              <a:solidFill>
                <a:srgbClr val="BBBDBF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" y="4870458"/>
            <a:ext cx="365125" cy="138113"/>
          </a:xfrm>
          <a:prstGeom prst="rect">
            <a:avLst/>
          </a:prstGeom>
        </p:spPr>
        <p:txBody>
          <a:bodyPr vert="horz" lIns="0" tIns="0" rIns="45731" bIns="0" rtlCol="0" anchor="b" anchorCtr="0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accent2"/>
                </a:solidFill>
                <a:latin typeface="+mj-lt"/>
                <a:cs typeface="+mn-cs"/>
              </a:defRPr>
            </a:lvl1pPr>
          </a:lstStyle>
          <a:p>
            <a:pPr defTabSz="685800" hangingPunct="1">
              <a:defRPr/>
            </a:pPr>
            <a:fld id="{7CAAA840-FF50-4641-BDE0-073746DAC396}" type="slidenum">
              <a:rPr kumimoji="1" lang="en-US" kern="1200" smtClean="0">
                <a:solidFill>
                  <a:srgbClr val="83B81A"/>
                </a:solidFill>
                <a:ea typeface="+mn-ea"/>
              </a:rPr>
              <a:pPr defTabSz="685800" hangingPunct="1">
                <a:defRPr/>
              </a:pPr>
              <a:t>‹#›</a:t>
            </a:fld>
            <a:endParaRPr kumimoji="1" lang="en-US" kern="1200" dirty="0">
              <a:solidFill>
                <a:srgbClr val="83B81A"/>
              </a:solidFill>
              <a:ea typeface="+mn-ea"/>
            </a:endParaRPr>
          </a:p>
        </p:txBody>
      </p:sp>
      <p:pic>
        <p:nvPicPr>
          <p:cNvPr id="1030" name="Picture 2" descr="\\.psf\Home\Desktop\acer_logo_rgb.pn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8313739" y="4830768"/>
            <a:ext cx="63976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3069" y="4891088"/>
            <a:ext cx="684483" cy="831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685800" hangingPunct="1">
              <a:lnSpc>
                <a:spcPct val="90000"/>
              </a:lnSpc>
              <a:defRPr/>
            </a:pPr>
            <a:r>
              <a:rPr kumimoji="1" lang="en-US" sz="600" kern="1200" dirty="0">
                <a:solidFill>
                  <a:srgbClr val="BBBDBF"/>
                </a:solidFill>
                <a:ea typeface="+mn-ea"/>
                <a:cs typeface="+mn-c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847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  <p:sldLayoutId id="2147484510" r:id="rId12"/>
    <p:sldLayoutId id="2147484511" r:id="rId13"/>
    <p:sldLayoutId id="2147484512" r:id="rId14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5pPr>
      <a:lvl6pPr marL="34298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6pPr>
      <a:lvl7pPr marL="68595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7pPr>
      <a:lvl8pPr marL="102893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8pPr>
      <a:lvl9pPr marL="137191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950">
          <a:solidFill>
            <a:schemeClr val="accent2"/>
          </a:solidFill>
          <a:latin typeface="Acer Foco Semibold" pitchFamily="34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Font typeface="Arial" charset="0"/>
        <a:defRPr lang="en-US" sz="15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5063" indent="-17506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Font typeface="Acer Foco Light" pitchFamily="34" charset="0"/>
        <a:buChar char="–"/>
        <a:defRPr lang="en-US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98916" indent="-123854" algn="l" rtl="0" eaLnBrk="1" fontAlgn="base" hangingPunct="1">
        <a:lnSpc>
          <a:spcPct val="95000"/>
        </a:lnSpc>
        <a:spcBef>
          <a:spcPts val="450"/>
        </a:spcBef>
        <a:spcAft>
          <a:spcPct val="0"/>
        </a:spcAft>
        <a:buFont typeface="Acer Foco Light" pitchFamily="34" charset="0"/>
        <a:buChar char="-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431106" indent="-132191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Font typeface="Acer Foco Light" pitchFamily="34" charset="0"/>
        <a:buChar char="-"/>
        <a:defRPr lang="en-US" sz="105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554960" indent="-123854" algn="l" rtl="0" eaLnBrk="1" fontAlgn="base" hangingPunct="1">
        <a:lnSpc>
          <a:spcPct val="95000"/>
        </a:lnSpc>
        <a:spcBef>
          <a:spcPts val="150"/>
        </a:spcBef>
        <a:spcAft>
          <a:spcPct val="0"/>
        </a:spcAft>
        <a:buFont typeface="Acer Foco Light" pitchFamily="34" charset="0"/>
        <a:buChar char="-"/>
        <a:defRPr lang="en-US" sz="105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6387" indent="-171490" algn="l" defTabSz="6859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366" indent="-171490" algn="l" defTabSz="6859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46" indent="-171490" algn="l" defTabSz="6859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325" indent="-171490" algn="l" defTabSz="6859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80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59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39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18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898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77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857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6" algn="l" defTabSz="6859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acerid.com/acer-service-center/" TargetMode="Externa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acerid.com/acer-service-center/" TargetMode="Externa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cerid" TargetMode="External"/><Relationship Id="rId2" Type="http://schemas.openxmlformats.org/officeDocument/2006/relationships/hyperlink" Target="https://www.facebook.com/Acer.Indonesia" TargetMode="Externa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5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885A42-B391-4DED-B30F-E49725EF6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1968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457" y="3650285"/>
            <a:ext cx="3651962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Arianto Subogo - Commercial Team</a:t>
            </a:r>
          </a:p>
          <a:p>
            <a:r>
              <a:rPr lang="en-US" dirty="0" smtClean="0"/>
              <a:t>PT. Acer Indonesia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165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/>
        </p:nvSpPr>
        <p:spPr>
          <a:xfrm>
            <a:off x="3195588" y="2558950"/>
            <a:ext cx="2879200" cy="24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2. </a:t>
            </a:r>
            <a:r>
              <a:rPr lang="en-US" sz="1500" dirty="0" err="1">
                <a:latin typeface="Acer Foco Semibold"/>
                <a:ea typeface="Trebuchet MS"/>
                <a:cs typeface="Acer Foco Semibold"/>
                <a:sym typeface="Trebuchet MS"/>
              </a:rPr>
              <a:t>Kemampuan</a:t>
            </a:r>
            <a:r>
              <a:rPr lang="en-US" sz="1500" dirty="0">
                <a:latin typeface="Acer Foco Semibold"/>
                <a:ea typeface="Trebuchet MS"/>
                <a:cs typeface="Acer Foco Semibold"/>
                <a:sym typeface="Trebuchet MS"/>
              </a:rPr>
              <a:t> </a:t>
            </a:r>
            <a:r>
              <a:rPr lang="en-US" sz="1500" dirty="0" err="1">
                <a:latin typeface="Acer Foco Semibold"/>
                <a:ea typeface="Trebuchet MS"/>
                <a:cs typeface="Acer Foco Semibold"/>
                <a:sym typeface="Trebuchet MS"/>
              </a:rPr>
              <a:t>Baterai</a:t>
            </a:r>
            <a:r>
              <a:rPr lang="en-US" sz="1500" dirty="0">
                <a:latin typeface="Acer Foco Semibold"/>
                <a:ea typeface="Trebuchet MS"/>
                <a:cs typeface="Acer Foco Semibold"/>
                <a:sym typeface="Trebuchet MS"/>
              </a:rPr>
              <a:t> </a:t>
            </a:r>
            <a:r>
              <a:rPr lang="en-US" sz="1500" dirty="0" err="1">
                <a:latin typeface="Acer Foco Semibold"/>
                <a:ea typeface="Trebuchet MS"/>
                <a:cs typeface="Acer Foco Semibold"/>
                <a:sym typeface="Trebuchet MS"/>
              </a:rPr>
              <a:t>Seharian</a:t>
            </a:r>
            <a:endParaRPr lang="en-US" sz="1500" dirty="0">
              <a:latin typeface="Acer Foco Semibold"/>
              <a:ea typeface="Trebuchet MS"/>
              <a:cs typeface="Acer Foco Semibold"/>
              <a:sym typeface="Trebuchet MS"/>
            </a:endParaRPr>
          </a:p>
          <a:p>
            <a:pPr lvl="0" algn="ctr">
              <a:lnSpc>
                <a:spcPct val="150000"/>
              </a:lnSpc>
            </a:pP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Chromebook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ini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memiliki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kemampuan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baterai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yang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tahan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seharian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.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Baterai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di Chromebook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bisa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digunakan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sampai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sekitar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15 jam. </a:t>
            </a:r>
          </a:p>
        </p:txBody>
      </p:sp>
      <p:sp>
        <p:nvSpPr>
          <p:cNvPr id="8" name="Shape 196"/>
          <p:cNvSpPr txBox="1"/>
          <p:nvPr/>
        </p:nvSpPr>
        <p:spPr>
          <a:xfrm>
            <a:off x="6074788" y="2558950"/>
            <a:ext cx="2752800" cy="24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3.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Belajar</a:t>
            </a: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dengan</a:t>
            </a: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awal</a:t>
            </a: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Fitur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ini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cocok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dengan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anak-anak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,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karena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memiliki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sertifikasi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standar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keamanan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mainan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(</a:t>
            </a:r>
            <a:r>
              <a:rPr lang="en-US" sz="1000" b="1" dirty="0">
                <a:latin typeface="Acer Foco Light"/>
                <a:ea typeface="Trebuchet MS"/>
                <a:cs typeface="Acer Foco Light"/>
                <a:sym typeface="Trebuchet MS"/>
              </a:rPr>
              <a:t>toy safety standards</a:t>
            </a:r>
            <a:r>
              <a:rPr lang="en-US" sz="1000" baseline="30000" dirty="0">
                <a:latin typeface="Acer Foco Light"/>
                <a:ea typeface="Trebuchet MS"/>
                <a:cs typeface="Acer Foco Light"/>
                <a:sym typeface="Trebuchet MS"/>
              </a:rPr>
              <a:t>)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) </a:t>
            </a:r>
            <a:r>
              <a:rPr lang="en-US" sz="1000" b="1" dirty="0">
                <a:latin typeface="Acer Foco Light"/>
                <a:ea typeface="Trebuchet MS"/>
                <a:cs typeface="Acer Foco Light"/>
                <a:sym typeface="Trebuchet MS"/>
              </a:rPr>
              <a:t>ASTM F963-16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dan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b="1" dirty="0">
                <a:latin typeface="Acer Foco Light"/>
                <a:ea typeface="Trebuchet MS"/>
                <a:cs typeface="Acer Foco Light"/>
                <a:sym typeface="Trebuchet MS"/>
              </a:rPr>
              <a:t>UL/IEC 60950-1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11" y="193036"/>
            <a:ext cx="2435762" cy="2435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47" y="193036"/>
            <a:ext cx="2440921" cy="2440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4" y="185689"/>
            <a:ext cx="2443109" cy="2443109"/>
          </a:xfrm>
          <a:prstGeom prst="rect">
            <a:avLst/>
          </a:prstGeom>
        </p:spPr>
      </p:pic>
      <p:sp>
        <p:nvSpPr>
          <p:cNvPr id="9" name="Shape 196"/>
          <p:cNvSpPr txBox="1"/>
          <p:nvPr/>
        </p:nvSpPr>
        <p:spPr>
          <a:xfrm>
            <a:off x="256210" y="2558950"/>
            <a:ext cx="2812979" cy="24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1.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Daya</a:t>
            </a: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Tahan</a:t>
            </a: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 </a:t>
            </a:r>
            <a:r>
              <a:rPr lang="en-US" sz="1600" i="1" dirty="0">
                <a:latin typeface="Acer Foco Semibold"/>
                <a:ea typeface="Trebuchet MS"/>
                <a:cs typeface="Acer Foco Semibold"/>
                <a:sym typeface="Trebuchet MS"/>
              </a:rPr>
              <a:t>Military Grade</a:t>
            </a:r>
          </a:p>
          <a:p>
            <a:pPr algn="ctr">
              <a:lnSpc>
                <a:spcPct val="150000"/>
              </a:lnSpc>
            </a:pP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Lulus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uji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Military Standard </a:t>
            </a:r>
            <a:r>
              <a:rPr lang="en-US" sz="950" b="1" dirty="0">
                <a:latin typeface="Acer Foco Light"/>
                <a:ea typeface="Trebuchet MS"/>
                <a:cs typeface="Acer Foco Light"/>
                <a:sym typeface="Trebuchet MS"/>
              </a:rPr>
              <a:t>Military Standard (MIL-STD 810H</a:t>
            </a:r>
            <a:r>
              <a:rPr lang="en-US" sz="950" baseline="30000" dirty="0">
                <a:latin typeface="Acer Foco Light"/>
                <a:ea typeface="Trebuchet MS"/>
                <a:cs typeface="Acer Foco Light"/>
                <a:sym typeface="Trebuchet MS"/>
              </a:rPr>
              <a:t>1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), unit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teruji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melewati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segala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pemakaian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normal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sehari-hari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.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Terdapat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lapisan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peredam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getar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dan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desain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yang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kokoh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melindungi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unit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dari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jatuh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dari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b="1" dirty="0" err="1">
                <a:latin typeface="Acer Foco Light"/>
                <a:ea typeface="Trebuchet MS"/>
                <a:cs typeface="Acer Foco Light"/>
                <a:sym typeface="Trebuchet MS"/>
              </a:rPr>
              <a:t>ketinggian</a:t>
            </a:r>
            <a:r>
              <a:rPr lang="en-US" sz="950" b="1" dirty="0">
                <a:latin typeface="Acer Foco Light"/>
                <a:ea typeface="Trebuchet MS"/>
                <a:cs typeface="Acer Foco Light"/>
                <a:sym typeface="Trebuchet MS"/>
              </a:rPr>
              <a:t> 122cm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dirty="0" err="1">
                <a:latin typeface="Acer Foco Light"/>
                <a:ea typeface="Trebuchet MS"/>
                <a:cs typeface="Acer Foco Light"/>
                <a:sym typeface="Trebuchet MS"/>
              </a:rPr>
              <a:t>dan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b="1" dirty="0" err="1">
                <a:latin typeface="Acer Foco Light"/>
                <a:ea typeface="Trebuchet MS"/>
                <a:cs typeface="Acer Foco Light"/>
                <a:sym typeface="Trebuchet MS"/>
              </a:rPr>
              <a:t>tekanan</a:t>
            </a:r>
            <a:r>
              <a:rPr lang="en-US" sz="950" b="1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950" b="1" dirty="0" err="1">
                <a:latin typeface="Acer Foco Light"/>
                <a:ea typeface="Trebuchet MS"/>
                <a:cs typeface="Acer Foco Light"/>
                <a:sym typeface="Trebuchet MS"/>
              </a:rPr>
              <a:t>sampai</a:t>
            </a:r>
            <a:r>
              <a:rPr lang="en-US" sz="950" b="1" dirty="0">
                <a:latin typeface="Acer Foco Light"/>
                <a:ea typeface="Trebuchet MS"/>
                <a:cs typeface="Acer Foco Light"/>
                <a:sym typeface="Trebuchet MS"/>
              </a:rPr>
              <a:t> 60 kg</a:t>
            </a:r>
            <a:r>
              <a:rPr lang="en-US" sz="950" dirty="0">
                <a:latin typeface="Acer Foco Light"/>
                <a:ea typeface="Trebuchet MS"/>
                <a:cs typeface="Acer Foco Light"/>
                <a:sym typeface="Trebuchet M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131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316388" y="2593720"/>
            <a:ext cx="2752800" cy="24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cer Foco Semibold"/>
                <a:ea typeface="Trebuchet MS"/>
                <a:cs typeface="Acer Foco Semibold"/>
                <a:sym typeface="Trebuchet MS"/>
              </a:rPr>
              <a:t>4. </a:t>
            </a:r>
            <a:r>
              <a:rPr lang="en-US" dirty="0" err="1">
                <a:latin typeface="Acer Foco Semibold"/>
                <a:ea typeface="Trebuchet MS"/>
                <a:cs typeface="Acer Foco Semibold"/>
                <a:sym typeface="Trebuchet MS"/>
              </a:rPr>
              <a:t>Desain</a:t>
            </a:r>
            <a:r>
              <a:rPr lang="en-US" dirty="0">
                <a:latin typeface="Acer Foco Semibold"/>
                <a:ea typeface="Trebuchet MS"/>
                <a:cs typeface="Acer Foco Semibold"/>
                <a:sym typeface="Trebuchet MS"/>
              </a:rPr>
              <a:t> Keyboard </a:t>
            </a:r>
          </a:p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Unit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ini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menggunakan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tombol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keyboard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Mekanik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.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Membuat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setiap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huruf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bertahan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di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tempatnya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di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segala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kondisi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,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meskipun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bekerja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seharian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dan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berbagi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dengan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teman-teman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sekelas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.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195588" y="2558950"/>
            <a:ext cx="2752800" cy="24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5.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Pembelajaran</a:t>
            </a: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Kolaboratif</a:t>
            </a:r>
            <a:endParaRPr lang="en-US" sz="1600" dirty="0">
              <a:latin typeface="Acer Foco Semibold"/>
              <a:ea typeface="Trebuchet MS"/>
              <a:cs typeface="Acer Foco Semibold"/>
              <a:sym typeface="Trebuchet MS"/>
            </a:endParaRPr>
          </a:p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Dengan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kemampuan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layar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yang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bisa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dilihat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seluas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b="1" dirty="0" smtClean="0">
                <a:solidFill>
                  <a:schemeClr val="accent1"/>
                </a:solidFill>
                <a:latin typeface="Acer Foco Light"/>
                <a:ea typeface="Trebuchet MS"/>
                <a:cs typeface="Acer Foco Light"/>
                <a:sym typeface="Trebuchet MS"/>
              </a:rPr>
              <a:t>78 </a:t>
            </a:r>
            <a:r>
              <a:rPr lang="en-US" sz="1000" b="1" dirty="0" err="1" smtClean="0">
                <a:solidFill>
                  <a:schemeClr val="accent1"/>
                </a:solidFill>
                <a:latin typeface="Acer Foco Light"/>
                <a:ea typeface="Trebuchet MS"/>
                <a:cs typeface="Acer Foco Light"/>
                <a:sym typeface="Trebuchet MS"/>
              </a:rPr>
              <a:t>Derajat</a:t>
            </a:r>
            <a:r>
              <a:rPr lang="en-US" sz="1000" b="1" dirty="0" smtClean="0">
                <a:solidFill>
                  <a:schemeClr val="accent1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Membuat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interaksi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pembelajaran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baik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online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maupun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offline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lebih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interaktif</a:t>
            </a:r>
            <a:r>
              <a:rPr lang="en-US" sz="10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zh-TW" sz="600" dirty="0">
              <a:solidFill>
                <a:srgbClr val="5A5A5C"/>
              </a:solidFill>
              <a:latin typeface="Acer Foco Light"/>
              <a:ea typeface="Trebuchet MS"/>
              <a:cs typeface="Acer Foco Light"/>
              <a:sym typeface="Trebuchet MS"/>
            </a:endParaRPr>
          </a:p>
          <a:p>
            <a:pPr algn="ctr">
              <a:lnSpc>
                <a:spcPct val="150000"/>
              </a:lnSpc>
            </a:pPr>
            <a:endParaRPr lang="en-US" altLang="zh-TW" sz="600" dirty="0">
              <a:solidFill>
                <a:srgbClr val="5A5A5C"/>
              </a:solidFill>
              <a:latin typeface="Acer Foco Light"/>
              <a:ea typeface="Trebuchet MS"/>
              <a:cs typeface="Acer Foco Light"/>
              <a:sym typeface="Trebuchet MS"/>
            </a:endParaRPr>
          </a:p>
          <a:p>
            <a:pPr algn="ctr">
              <a:lnSpc>
                <a:spcPct val="150000"/>
              </a:lnSpc>
            </a:pPr>
            <a:endParaRPr lang="en-US" altLang="zh-TW" sz="600" dirty="0">
              <a:solidFill>
                <a:srgbClr val="5A5A5C"/>
              </a:solidFill>
              <a:latin typeface="Acer Foco Light"/>
              <a:ea typeface="Trebuchet MS"/>
              <a:cs typeface="Acer Foco Light"/>
              <a:sym typeface="Trebuchet MS"/>
            </a:endParaRPr>
          </a:p>
          <a:p>
            <a:pPr algn="ctr">
              <a:lnSpc>
                <a:spcPct val="150000"/>
              </a:lnSpc>
            </a:pPr>
            <a:endParaRPr lang="en-US" altLang="zh-TW" sz="600" dirty="0">
              <a:solidFill>
                <a:srgbClr val="5A5A5C"/>
              </a:solidFill>
              <a:latin typeface="Acer Foco Light"/>
              <a:ea typeface="Trebuchet MS"/>
              <a:cs typeface="Acer Foco Light"/>
              <a:sym typeface="Trebuchet MS"/>
            </a:endParaRPr>
          </a:p>
          <a:p>
            <a:pPr algn="ctr">
              <a:lnSpc>
                <a:spcPct val="150000"/>
              </a:lnSpc>
            </a:pPr>
            <a:endParaRPr lang="en-US" altLang="zh-TW" sz="600" dirty="0">
              <a:solidFill>
                <a:srgbClr val="5A5A5C"/>
              </a:solidFill>
              <a:latin typeface="Acer Foco Light"/>
              <a:ea typeface="Trebuchet MS"/>
              <a:cs typeface="Acer Foco Light"/>
              <a:sym typeface="Trebuchet MS"/>
            </a:endParaRPr>
          </a:p>
          <a:p>
            <a:pPr algn="ctr">
              <a:lnSpc>
                <a:spcPct val="150000"/>
              </a:lnSpc>
            </a:pPr>
            <a:r>
              <a:rPr lang="en-US" altLang="zh-TW" sz="600" dirty="0">
                <a:solidFill>
                  <a:srgbClr val="5A5A5C"/>
                </a:solidFill>
                <a:latin typeface="Acer Foco Light"/>
                <a:ea typeface="Trebuchet MS"/>
                <a:cs typeface="Acer Foco Light"/>
                <a:sym typeface="Trebuchet MS"/>
              </a:rPr>
              <a:t>5. Specifications may vary depending on model and/or region.</a:t>
            </a:r>
            <a:endParaRPr lang="en-US" sz="600" b="1" dirty="0">
              <a:solidFill>
                <a:schemeClr val="accent1"/>
              </a:solidFill>
              <a:latin typeface="Acer Foco Light" panose="020B0404050202020203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6074788" y="2558950"/>
            <a:ext cx="2752800" cy="24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cer Foco Semibold"/>
                <a:ea typeface="Trebuchet MS"/>
                <a:cs typeface="Acer Foco Semibold"/>
                <a:sym typeface="Trebuchet MS"/>
              </a:rPr>
              <a:t>6. OS yang </a:t>
            </a:r>
            <a:r>
              <a:rPr lang="en-US" sz="1600" dirty="0" err="1">
                <a:latin typeface="Acer Foco Semibold"/>
                <a:ea typeface="Trebuchet MS"/>
                <a:cs typeface="Acer Foco Semibold"/>
                <a:sym typeface="Trebuchet MS"/>
              </a:rPr>
              <a:t>Pintar</a:t>
            </a:r>
            <a:endParaRPr lang="en-US" sz="1600" dirty="0">
              <a:latin typeface="Acer Foco Semibold"/>
              <a:ea typeface="Trebuchet MS"/>
              <a:cs typeface="Acer Foco Semibold"/>
              <a:sym typeface="Trebuchet MS"/>
            </a:endParaRPr>
          </a:p>
          <a:p>
            <a:pPr algn="ctr">
              <a:lnSpc>
                <a:spcPct val="150000"/>
              </a:lnSpc>
            </a:pP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Nikmati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semua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fitur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yang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ditawarkan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oleh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Chrome OS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antara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lain,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Waktu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boot yang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lebih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cepat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,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tampilan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yang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mudah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digunakan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,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perlindungan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dari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malware yang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tertanam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di system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dan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akses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ke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jutaan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aplikasi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yang </a:t>
            </a:r>
            <a:r>
              <a:rPr lang="en-US" sz="1000" dirty="0" err="1">
                <a:latin typeface="Acer Foco Light"/>
                <a:ea typeface="Trebuchet MS"/>
                <a:cs typeface="Acer Foco Light"/>
                <a:sym typeface="Trebuchet MS"/>
              </a:rPr>
              <a:t>ada</a:t>
            </a:r>
            <a:r>
              <a:rPr lang="en-US" sz="1000" dirty="0">
                <a:latin typeface="Acer Foco Light"/>
                <a:ea typeface="Trebuchet MS"/>
                <a:cs typeface="Acer Foco Light"/>
                <a:sym typeface="Trebuchet MS"/>
              </a:rPr>
              <a:t> di </a:t>
            </a:r>
            <a:r>
              <a:rPr lang="en-US" sz="1000" b="1" dirty="0">
                <a:solidFill>
                  <a:schemeClr val="accent1"/>
                </a:solidFill>
                <a:latin typeface="Acer Foco Light"/>
                <a:ea typeface="Trebuchet MS"/>
                <a:cs typeface="Acer Foco Light"/>
                <a:sym typeface="Trebuchet MS"/>
              </a:rPr>
              <a:t>Android™ apps on Google Play™</a:t>
            </a:r>
            <a:r>
              <a:rPr lang="en-US" sz="1000" dirty="0">
                <a:solidFill>
                  <a:schemeClr val="accent4"/>
                </a:solidFill>
                <a:latin typeface="Acer Foco Light"/>
                <a:ea typeface="Trebuchet MS"/>
                <a:cs typeface="Acer Foco Light"/>
                <a:sym typeface="Trebuchet MS"/>
              </a:rPr>
              <a:t>,.</a:t>
            </a:r>
            <a:endParaRPr lang="en-US" sz="1000" b="1" dirty="0">
              <a:solidFill>
                <a:schemeClr val="accent1"/>
              </a:solidFill>
              <a:latin typeface="Acer Foco Light"/>
              <a:ea typeface="Trebuchet MS"/>
              <a:cs typeface="Acer Foco Light"/>
              <a:sym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14" y="198751"/>
            <a:ext cx="2436155" cy="2436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86" y="195274"/>
            <a:ext cx="2439631" cy="24396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2" y="198751"/>
            <a:ext cx="2436155" cy="243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2" r="2005"/>
          <a:stretch/>
        </p:blipFill>
        <p:spPr>
          <a:xfrm>
            <a:off x="3273778" y="-12014"/>
            <a:ext cx="5870198" cy="5155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F67B4C-314C-4BE5-9F0C-5739C73D77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3" t="910" r="5084"/>
          <a:stretch/>
        </p:blipFill>
        <p:spPr>
          <a:xfrm>
            <a:off x="7101838" y="247312"/>
            <a:ext cx="2042162" cy="4233248"/>
          </a:xfrm>
          <a:prstGeom prst="rect">
            <a:avLst/>
          </a:prstGeom>
        </p:spPr>
      </p:pic>
      <p:sp>
        <p:nvSpPr>
          <p:cNvPr id="315" name="Shape 315"/>
          <p:cNvSpPr txBox="1"/>
          <p:nvPr/>
        </p:nvSpPr>
        <p:spPr>
          <a:xfrm>
            <a:off x="180623" y="0"/>
            <a:ext cx="2923822" cy="76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L="0" marR="0" indent="0" algn="l" defTabSz="91437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 hangingPunct="1">
              <a:lnSpc>
                <a:spcPct val="115000"/>
              </a:lnSpc>
              <a:buClr>
                <a:srgbClr val="000000"/>
              </a:buClr>
              <a:buSzPts val="1100"/>
              <a:buFont typeface="Arial"/>
              <a:defRPr sz="2400">
                <a:latin typeface="Acer Foco Semibold"/>
                <a:ea typeface="Trebuchet MS"/>
                <a:cs typeface="Acer Foco Semibold"/>
              </a:defRPr>
            </a:lvl1pPr>
          </a:lstStyle>
          <a:p>
            <a:r>
              <a:rPr lang="en-US" sz="2000" b="1" dirty="0">
                <a:latin typeface="+mn-lt"/>
                <a:sym typeface="Trebuchet MS"/>
              </a:rPr>
              <a:t>Laptop </a:t>
            </a:r>
            <a:r>
              <a:rPr lang="en-US" sz="2000" b="1" dirty="0" err="1">
                <a:latin typeface="+mn-lt"/>
                <a:sym typeface="Trebuchet MS"/>
              </a:rPr>
              <a:t>dengan</a:t>
            </a:r>
            <a:r>
              <a:rPr lang="en-US" sz="2000" b="1" dirty="0">
                <a:latin typeface="+mn-lt"/>
                <a:sym typeface="Trebuchet MS"/>
              </a:rPr>
              <a:t> </a:t>
            </a:r>
            <a:r>
              <a:rPr lang="en-US" sz="2000" b="1" dirty="0" err="1">
                <a:latin typeface="+mn-lt"/>
                <a:sym typeface="Trebuchet MS"/>
              </a:rPr>
              <a:t>Standar</a:t>
            </a:r>
            <a:r>
              <a:rPr lang="en-US" sz="2000" b="1" dirty="0">
                <a:latin typeface="+mn-lt"/>
                <a:sym typeface="Trebuchet MS"/>
              </a:rPr>
              <a:t> Military Grade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48E85B-76C1-47A5-B257-000C8B04F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3" t="910" r="5084"/>
          <a:stretch/>
        </p:blipFill>
        <p:spPr>
          <a:xfrm>
            <a:off x="7043963" y="60960"/>
            <a:ext cx="2042162" cy="4233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18EFF8-236B-1B8B-F47C-AF158C6A246F}"/>
              </a:ext>
            </a:extLst>
          </p:cNvPr>
          <p:cNvSpPr txBox="1"/>
          <p:nvPr/>
        </p:nvSpPr>
        <p:spPr>
          <a:xfrm>
            <a:off x="180623" y="864843"/>
            <a:ext cx="303530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Sesuai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namanya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dengan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standar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 </a:t>
            </a:r>
            <a:r>
              <a:rPr lang="en-ID" sz="1200" b="0" i="1" dirty="0">
                <a:solidFill>
                  <a:srgbClr val="313131"/>
                </a:solidFill>
                <a:effectLst/>
                <a:latin typeface="+mn-lt"/>
              </a:rPr>
              <a:t>military grade  </a:t>
            </a:r>
            <a:r>
              <a:rPr lang="en-ID" sz="1200" b="0" dirty="0" err="1">
                <a:solidFill>
                  <a:srgbClr val="313131"/>
                </a:solidFill>
                <a:effectLst/>
                <a:latin typeface="+mn-lt"/>
              </a:rPr>
              <a:t>adalah</a:t>
            </a:r>
            <a:r>
              <a:rPr lang="en-ID" sz="1200" b="0" dirty="0">
                <a:solidFill>
                  <a:srgbClr val="313131"/>
                </a:solidFill>
                <a:effectLst/>
                <a:latin typeface="+mn-lt"/>
              </a:rPr>
              <a:t> 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laptop yang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memiliki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bodi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yang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kokoh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sehingga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tahan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digunakan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berbagai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medan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dan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situasi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. </a:t>
            </a:r>
          </a:p>
          <a:p>
            <a:pPr algn="just" fontAlgn="base"/>
            <a:endParaRPr lang="en-ID" sz="1200" dirty="0">
              <a:solidFill>
                <a:srgbClr val="313131"/>
              </a:solidFill>
              <a:latin typeface="+mn-lt"/>
            </a:endParaRPr>
          </a:p>
          <a:p>
            <a:pPr algn="just" fontAlgn="base"/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tahan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tersebut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harus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lulus uji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ketahanan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militer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seperti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ketika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99CE42"/>
                </a:solidFill>
                <a:effectLst/>
                <a:latin typeface="+mn-lt"/>
              </a:rPr>
              <a:t>dijatuhkan</a:t>
            </a:r>
            <a:r>
              <a:rPr lang="en-ID" sz="1200" b="1" i="0" dirty="0">
                <a:solidFill>
                  <a:srgbClr val="99CE42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99CE42"/>
                </a:solidFill>
                <a:effectLst/>
                <a:latin typeface="+mn-lt"/>
              </a:rPr>
              <a:t>dari</a:t>
            </a:r>
            <a:r>
              <a:rPr lang="en-ID" sz="1200" b="1" i="0" dirty="0">
                <a:solidFill>
                  <a:srgbClr val="99CE42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99CE42"/>
                </a:solidFill>
                <a:effectLst/>
                <a:latin typeface="+mn-lt"/>
              </a:rPr>
              <a:t>ketinggian</a:t>
            </a:r>
            <a:r>
              <a:rPr lang="en-ID" sz="1200" b="1" i="0" dirty="0">
                <a:solidFill>
                  <a:srgbClr val="99CE42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99CE42"/>
                </a:solidFill>
                <a:effectLst/>
                <a:latin typeface="+mn-lt"/>
              </a:rPr>
              <a:t>sekitar</a:t>
            </a:r>
            <a:r>
              <a:rPr lang="en-ID" sz="1200" b="1" i="0" dirty="0">
                <a:solidFill>
                  <a:srgbClr val="99CE42"/>
                </a:solidFill>
                <a:effectLst/>
                <a:latin typeface="+mn-lt"/>
              </a:rPr>
              <a:t> 120 cm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atau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diguncangkan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dari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berbagai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sisi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.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Selanjutnya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harus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lolos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uji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getaran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kelembapan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berada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suhu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tinggi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dan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rendah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hingga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ketahanan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dalam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air. </a:t>
            </a:r>
          </a:p>
          <a:p>
            <a:pPr algn="just" fontAlgn="base"/>
            <a:endParaRPr lang="en-ID" sz="1200" dirty="0">
              <a:solidFill>
                <a:srgbClr val="313131"/>
              </a:solidFill>
              <a:latin typeface="+mn-lt"/>
            </a:endParaRPr>
          </a:p>
          <a:p>
            <a:pPr algn="just" fontAlgn="base"/>
            <a:r>
              <a:rPr lang="en-ID" sz="1200" dirty="0" err="1" smtClean="0">
                <a:solidFill>
                  <a:srgbClr val="313131"/>
                </a:solidFill>
                <a:latin typeface="+mn-lt"/>
              </a:rPr>
              <a:t>Sementara</a:t>
            </a:r>
            <a:r>
              <a:rPr lang="en-ID" sz="1200" dirty="0" smtClean="0">
                <a:solidFill>
                  <a:srgbClr val="313131"/>
                </a:solidFill>
                <a:latin typeface="+mn-lt"/>
              </a:rPr>
              <a:t> </a:t>
            </a:r>
            <a:r>
              <a:rPr lang="en-ID" sz="1200" dirty="0" err="1">
                <a:solidFill>
                  <a:srgbClr val="313131"/>
                </a:solidFill>
                <a:latin typeface="+mn-lt"/>
              </a:rPr>
              <a:t>desain</a:t>
            </a:r>
            <a:r>
              <a:rPr lang="en-ID" sz="1200" dirty="0">
                <a:solidFill>
                  <a:srgbClr val="313131"/>
                </a:solidFill>
                <a:latin typeface="+mn-lt"/>
              </a:rPr>
              <a:t> </a:t>
            </a:r>
            <a:r>
              <a:rPr lang="en-ID" sz="1200" dirty="0" err="1">
                <a:solidFill>
                  <a:srgbClr val="313131"/>
                </a:solidFill>
                <a:latin typeface="+mn-lt"/>
              </a:rPr>
              <a:t>pembuangan</a:t>
            </a:r>
            <a:r>
              <a:rPr lang="en-ID" sz="1200" dirty="0">
                <a:solidFill>
                  <a:srgbClr val="313131"/>
                </a:solidFill>
                <a:latin typeface="+mn-lt"/>
              </a:rPr>
              <a:t> yang </a:t>
            </a:r>
            <a:r>
              <a:rPr lang="en-ID" sz="1200" dirty="0" err="1">
                <a:solidFill>
                  <a:srgbClr val="313131"/>
                </a:solidFill>
                <a:latin typeface="+mn-lt"/>
              </a:rPr>
              <a:t>unik</a:t>
            </a:r>
            <a:r>
              <a:rPr lang="en-ID" sz="1200" dirty="0">
                <a:solidFill>
                  <a:srgbClr val="313131"/>
                </a:solidFill>
                <a:latin typeface="+mn-lt"/>
              </a:rPr>
              <a:t> </a:t>
            </a:r>
            <a:r>
              <a:rPr lang="en-ID" sz="1200" dirty="0" err="1">
                <a:solidFill>
                  <a:srgbClr val="313131"/>
                </a:solidFill>
                <a:latin typeface="+mn-lt"/>
              </a:rPr>
              <a:t>melindungi</a:t>
            </a:r>
            <a:r>
              <a:rPr lang="en-ID" sz="1200" dirty="0">
                <a:solidFill>
                  <a:srgbClr val="313131"/>
                </a:solidFill>
                <a:latin typeface="+mn-lt"/>
              </a:rPr>
              <a:t> </a:t>
            </a:r>
            <a:r>
              <a:rPr lang="en-ID" sz="1200" dirty="0" err="1">
                <a:solidFill>
                  <a:srgbClr val="313131"/>
                </a:solidFill>
                <a:latin typeface="+mn-lt"/>
              </a:rPr>
              <a:t>komponen</a:t>
            </a:r>
            <a:r>
              <a:rPr lang="en-ID" sz="1200" dirty="0">
                <a:solidFill>
                  <a:srgbClr val="313131"/>
                </a:solidFill>
                <a:latin typeface="+mn-lt"/>
              </a:rPr>
              <a:t> internal </a:t>
            </a:r>
            <a:r>
              <a:rPr lang="en-ID" sz="1200" dirty="0" err="1">
                <a:solidFill>
                  <a:srgbClr val="313131"/>
                </a:solidFill>
                <a:latin typeface="+mn-lt"/>
              </a:rPr>
              <a:t>jika</a:t>
            </a:r>
            <a:r>
              <a:rPr lang="en-ID" sz="1200" dirty="0">
                <a:solidFill>
                  <a:srgbClr val="313131"/>
                </a:solidFill>
                <a:latin typeface="+mn-lt"/>
              </a:rPr>
              <a:t> </a:t>
            </a:r>
            <a:r>
              <a:rPr lang="en-ID" sz="1200" b="1" dirty="0" err="1">
                <a:solidFill>
                  <a:srgbClr val="99CE42"/>
                </a:solidFill>
                <a:latin typeface="+mn-lt"/>
              </a:rPr>
              <a:t>tidak</a:t>
            </a:r>
            <a:r>
              <a:rPr lang="en-ID" sz="1200" b="1" dirty="0">
                <a:solidFill>
                  <a:srgbClr val="99CE42"/>
                </a:solidFill>
                <a:latin typeface="+mn-lt"/>
              </a:rPr>
              <a:t> </a:t>
            </a:r>
            <a:r>
              <a:rPr lang="en-ID" sz="1200" b="1" dirty="0" err="1">
                <a:solidFill>
                  <a:srgbClr val="99CE42"/>
                </a:solidFill>
                <a:latin typeface="+mn-lt"/>
              </a:rPr>
              <a:t>sengaja</a:t>
            </a:r>
            <a:r>
              <a:rPr lang="en-ID" sz="1200" b="1" dirty="0">
                <a:solidFill>
                  <a:srgbClr val="99CE42"/>
                </a:solidFill>
                <a:latin typeface="+mn-lt"/>
              </a:rPr>
              <a:t> </a:t>
            </a:r>
            <a:r>
              <a:rPr lang="en-ID" sz="1200" b="1" dirty="0" err="1">
                <a:solidFill>
                  <a:srgbClr val="99CE42"/>
                </a:solidFill>
                <a:latin typeface="+mn-lt"/>
              </a:rPr>
              <a:t>tertuang</a:t>
            </a:r>
            <a:r>
              <a:rPr lang="en-ID" sz="1200" b="1" dirty="0">
                <a:solidFill>
                  <a:srgbClr val="99CE42"/>
                </a:solidFill>
                <a:latin typeface="+mn-lt"/>
              </a:rPr>
              <a:t> air </a:t>
            </a:r>
            <a:r>
              <a:rPr lang="en-ID" sz="1200" b="1" dirty="0" err="1">
                <a:solidFill>
                  <a:srgbClr val="99CE42"/>
                </a:solidFill>
                <a:latin typeface="+mn-lt"/>
              </a:rPr>
              <a:t>sampai</a:t>
            </a:r>
            <a:r>
              <a:rPr lang="en-ID" sz="1200" b="1" dirty="0">
                <a:solidFill>
                  <a:srgbClr val="99CE42"/>
                </a:solidFill>
                <a:latin typeface="+mn-lt"/>
              </a:rPr>
              <a:t> </a:t>
            </a:r>
            <a:r>
              <a:rPr lang="en-ID" sz="1200" b="1" dirty="0" err="1">
                <a:solidFill>
                  <a:srgbClr val="99CE42"/>
                </a:solidFill>
                <a:latin typeface="+mn-lt"/>
              </a:rPr>
              <a:t>maksimum</a:t>
            </a:r>
            <a:r>
              <a:rPr lang="en-ID" sz="1200" b="1" dirty="0">
                <a:solidFill>
                  <a:srgbClr val="99CE42"/>
                </a:solidFill>
                <a:latin typeface="+mn-lt"/>
              </a:rPr>
              <a:t> 330 ml</a:t>
            </a:r>
            <a:r>
              <a:rPr lang="en-ID" sz="1200" b="1" dirty="0" smtClean="0">
                <a:solidFill>
                  <a:srgbClr val="99CE42"/>
                </a:solidFill>
                <a:latin typeface="+mn-lt"/>
              </a:rPr>
              <a:t>.</a:t>
            </a:r>
            <a:endParaRPr lang="en-ID" sz="1200" b="1" dirty="0">
              <a:solidFill>
                <a:srgbClr val="99CE4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70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>
                <a:solidFill>
                  <a:srgbClr val="FFFFFF"/>
                </a:solidFill>
              </a:rPr>
              <a:t>Panduan</a:t>
            </a:r>
            <a:r>
              <a:rPr lang="en-US" altLang="zh-TW" dirty="0" smtClean="0">
                <a:solidFill>
                  <a:srgbClr val="FFFFFF"/>
                </a:solidFill>
              </a:rPr>
              <a:t> </a:t>
            </a:r>
            <a:r>
              <a:rPr lang="en-US" altLang="zh-TW" dirty="0" err="1" smtClean="0">
                <a:solidFill>
                  <a:srgbClr val="FFFFFF"/>
                </a:solidFill>
              </a:rPr>
              <a:t>Singkat</a:t>
            </a:r>
            <a:r>
              <a:rPr lang="en-US" altLang="zh-TW" dirty="0" smtClean="0">
                <a:solidFill>
                  <a:srgbClr val="FFFFFF"/>
                </a:solidFill>
              </a:rPr>
              <a:t> </a:t>
            </a:r>
            <a:r>
              <a:rPr lang="en-US" altLang="zh-TW" dirty="0" err="1" smtClean="0">
                <a:solidFill>
                  <a:srgbClr val="FFFFFF"/>
                </a:solidFill>
              </a:rPr>
              <a:t>Penggunaan</a:t>
            </a:r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5755" y="201931"/>
            <a:ext cx="8416925" cy="409575"/>
          </a:xfrm>
        </p:spPr>
        <p:txBody>
          <a:bodyPr/>
          <a:lstStyle/>
          <a:p>
            <a:r>
              <a:rPr lang="en-US" dirty="0" err="1" smtClean="0"/>
              <a:t>Tampilan</a:t>
            </a:r>
            <a:r>
              <a:rPr lang="en-US" dirty="0" smtClean="0"/>
              <a:t> </a:t>
            </a:r>
            <a:r>
              <a:rPr lang="en-US" dirty="0" err="1" smtClean="0"/>
              <a:t>Chromebook</a:t>
            </a:r>
            <a:endParaRPr lang="id-ID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9" y="927948"/>
            <a:ext cx="3036737" cy="218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507" y="3172978"/>
            <a:ext cx="1924629" cy="934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7175" indent="-257175">
              <a:lnSpc>
                <a:spcPct val="90000"/>
              </a:lnSpc>
              <a:buAutoNum type="arabicPeriod"/>
            </a:pPr>
            <a:r>
              <a:rPr lang="en-US" sz="1350" dirty="0"/>
              <a:t>Tap </a:t>
            </a:r>
            <a:r>
              <a:rPr lang="en-US" sz="1350" dirty="0" err="1"/>
              <a:t>Klik</a:t>
            </a:r>
            <a:r>
              <a:rPr lang="en-US" sz="1350" dirty="0"/>
              <a:t>/Move</a:t>
            </a:r>
          </a:p>
          <a:p>
            <a:pPr marL="257175" indent="-257175">
              <a:lnSpc>
                <a:spcPct val="90000"/>
              </a:lnSpc>
              <a:buAutoNum type="arabicPeriod"/>
            </a:pPr>
            <a:r>
              <a:rPr lang="en-US" sz="1350" dirty="0" err="1"/>
              <a:t>Klik</a:t>
            </a:r>
            <a:r>
              <a:rPr lang="en-US" sz="1350" dirty="0"/>
              <a:t> </a:t>
            </a:r>
            <a:r>
              <a:rPr lang="en-US" sz="1350" dirty="0" err="1"/>
              <a:t>Kiri</a:t>
            </a:r>
            <a:endParaRPr lang="en-US" sz="1350" dirty="0"/>
          </a:p>
          <a:p>
            <a:pPr marL="257175" indent="-257175">
              <a:lnSpc>
                <a:spcPct val="90000"/>
              </a:lnSpc>
              <a:buAutoNum type="arabicPeriod"/>
            </a:pPr>
            <a:r>
              <a:rPr lang="en-US" sz="1350" dirty="0" err="1"/>
              <a:t>Klik</a:t>
            </a:r>
            <a:r>
              <a:rPr lang="en-US" sz="1350" dirty="0"/>
              <a:t> </a:t>
            </a:r>
            <a:r>
              <a:rPr lang="en-US" sz="1350" dirty="0" err="1"/>
              <a:t>Kanan</a:t>
            </a:r>
            <a:endParaRPr lang="en-US" sz="1350" dirty="0"/>
          </a:p>
          <a:p>
            <a:pPr marL="257175" indent="-257175">
              <a:lnSpc>
                <a:spcPct val="90000"/>
              </a:lnSpc>
              <a:buAutoNum type="arabicPeriod"/>
            </a:pPr>
            <a:r>
              <a:rPr lang="en-US" sz="1350" dirty="0"/>
              <a:t>scroll</a:t>
            </a:r>
          </a:p>
          <a:p>
            <a:pPr marL="257175" indent="-257175">
              <a:lnSpc>
                <a:spcPct val="90000"/>
              </a:lnSpc>
              <a:buAutoNum type="arabicPeriod"/>
            </a:pP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29960" y="718149"/>
            <a:ext cx="2057400" cy="186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" dirty="0"/>
              <a:t>Touchpad Basic</a:t>
            </a:r>
          </a:p>
        </p:txBody>
      </p:sp>
      <p:sp>
        <p:nvSpPr>
          <p:cNvPr id="7" name="AutoShape 4" descr="Image result for dua jari ico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685466" y="1414886"/>
            <a:ext cx="329960" cy="186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" dirty="0"/>
              <a:t>4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591845" y="55494"/>
            <a:ext cx="2311641" cy="1466129"/>
            <a:chOff x="7250501" y="443372"/>
            <a:chExt cx="3709373" cy="2574417"/>
          </a:xfrm>
        </p:grpSpPr>
        <p:sp>
          <p:nvSpPr>
            <p:cNvPr id="10" name="Rounded Rectangle 9"/>
            <p:cNvSpPr/>
            <p:nvPr/>
          </p:nvSpPr>
          <p:spPr>
            <a:xfrm>
              <a:off x="7250501" y="785004"/>
              <a:ext cx="3200399" cy="18413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78" name="Picture 6" descr="C:\Users\1610066\Documents\#KP\KP\Ok\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346" y="1114358"/>
              <a:ext cx="1104182" cy="1104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8842075" y="2260121"/>
              <a:ext cx="0" cy="370936"/>
            </a:xfrm>
            <a:custGeom>
              <a:avLst/>
              <a:gdLst>
                <a:gd name="connsiteX0" fmla="*/ 0 w 0"/>
                <a:gd name="connsiteY0" fmla="*/ 0 h 370936"/>
                <a:gd name="connsiteX1" fmla="*/ 0 w 0"/>
                <a:gd name="connsiteY1" fmla="*/ 370936 h 37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70936">
                  <a:moveTo>
                    <a:pt x="0" y="0"/>
                  </a:moveTo>
                  <a:lnTo>
                    <a:pt x="0" y="370936"/>
                  </a:lnTo>
                </a:path>
              </a:pathLst>
            </a:cu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Picture 6" descr="C:\Users\1610066\Documents\#KP\KP\Ok\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5583" y="2060255"/>
              <a:ext cx="957534" cy="957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C:\Users\1610066\Documents\#KP\KP\Ok\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3012" y="2011165"/>
              <a:ext cx="992038" cy="992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8198310" y="443372"/>
              <a:ext cx="1518147" cy="490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dirty="0" err="1"/>
                <a:t>Klik</a:t>
              </a:r>
              <a:r>
                <a:rPr lang="en-US" sz="1350" dirty="0"/>
                <a:t> </a:t>
              </a:r>
              <a:r>
                <a:rPr lang="en-US" sz="1350" dirty="0" err="1"/>
                <a:t>Kanan</a:t>
              </a:r>
              <a:endParaRPr lang="en-US" sz="135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519927" y="1581052"/>
              <a:ext cx="439947" cy="328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dirty="0"/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587981" y="1720700"/>
            <a:ext cx="2291843" cy="1452278"/>
            <a:chOff x="5459079" y="2819621"/>
            <a:chExt cx="3003444" cy="2067329"/>
          </a:xfrm>
        </p:grpSpPr>
        <p:sp>
          <p:nvSpPr>
            <p:cNvPr id="36" name="Rounded Rectangle 35"/>
            <p:cNvSpPr/>
            <p:nvPr/>
          </p:nvSpPr>
          <p:spPr>
            <a:xfrm>
              <a:off x="5459079" y="3161253"/>
              <a:ext cx="2613718" cy="147166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66280" y="3254838"/>
              <a:ext cx="493155" cy="663737"/>
              <a:chOff x="6226446" y="3639457"/>
              <a:chExt cx="631899" cy="850472"/>
            </a:xfrm>
          </p:grpSpPr>
          <p:pic>
            <p:nvPicPr>
              <p:cNvPr id="3079" name="Picture 7" descr="C:\Users\1610066\Documents\#KP\KP\Ok\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6446" y="3774176"/>
                <a:ext cx="631899" cy="71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Freeform 29"/>
              <p:cNvSpPr/>
              <p:nvPr/>
            </p:nvSpPr>
            <p:spPr>
              <a:xfrm>
                <a:off x="6589486" y="3719286"/>
                <a:ext cx="87085" cy="54428"/>
              </a:xfrm>
              <a:custGeom>
                <a:avLst/>
                <a:gdLst>
                  <a:gd name="connsiteX0" fmla="*/ 0 w 87085"/>
                  <a:gd name="connsiteY0" fmla="*/ 54428 h 54428"/>
                  <a:gd name="connsiteX1" fmla="*/ 87085 w 87085"/>
                  <a:gd name="connsiteY1" fmla="*/ 0 h 5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085" h="54428">
                    <a:moveTo>
                      <a:pt x="0" y="54428"/>
                    </a:moveTo>
                    <a:lnTo>
                      <a:pt x="87085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6498771" y="3639457"/>
                <a:ext cx="0" cy="90714"/>
              </a:xfrm>
              <a:custGeom>
                <a:avLst/>
                <a:gdLst>
                  <a:gd name="connsiteX0" fmla="*/ 0 w 0"/>
                  <a:gd name="connsiteY0" fmla="*/ 90714 h 90714"/>
                  <a:gd name="connsiteX1" fmla="*/ 0 w 0"/>
                  <a:gd name="connsiteY1" fmla="*/ 0 h 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90714">
                    <a:moveTo>
                      <a:pt x="0" y="907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6335486" y="3715657"/>
                <a:ext cx="65314" cy="65314"/>
              </a:xfrm>
              <a:custGeom>
                <a:avLst/>
                <a:gdLst>
                  <a:gd name="connsiteX0" fmla="*/ 65314 w 65314"/>
                  <a:gd name="connsiteY0" fmla="*/ 65314 h 65314"/>
                  <a:gd name="connsiteX1" fmla="*/ 0 w 65314"/>
                  <a:gd name="connsiteY1" fmla="*/ 0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314" h="65314">
                    <a:moveTo>
                      <a:pt x="65314" y="653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6607629" y="3853543"/>
                <a:ext cx="101600" cy="43543"/>
              </a:xfrm>
              <a:custGeom>
                <a:avLst/>
                <a:gdLst>
                  <a:gd name="connsiteX0" fmla="*/ 0 w 101600"/>
                  <a:gd name="connsiteY0" fmla="*/ 0 h 43543"/>
                  <a:gd name="connsiteX1" fmla="*/ 101600 w 101600"/>
                  <a:gd name="connsiteY1" fmla="*/ 43543 h 4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600" h="43543">
                    <a:moveTo>
                      <a:pt x="0" y="0"/>
                    </a:moveTo>
                    <a:lnTo>
                      <a:pt x="101600" y="43543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6310086" y="3853543"/>
                <a:ext cx="90714" cy="36286"/>
              </a:xfrm>
              <a:custGeom>
                <a:avLst/>
                <a:gdLst>
                  <a:gd name="connsiteX0" fmla="*/ 90714 w 90714"/>
                  <a:gd name="connsiteY0" fmla="*/ 0 h 36286"/>
                  <a:gd name="connsiteX1" fmla="*/ 0 w 90714"/>
                  <a:gd name="connsiteY1" fmla="*/ 36286 h 3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14" h="36286">
                    <a:moveTo>
                      <a:pt x="90714" y="0"/>
                    </a:moveTo>
                    <a:lnTo>
                      <a:pt x="0" y="36286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464597" y="3254838"/>
              <a:ext cx="493155" cy="663737"/>
              <a:chOff x="6226446" y="3639457"/>
              <a:chExt cx="631899" cy="850472"/>
            </a:xfrm>
          </p:grpSpPr>
          <p:pic>
            <p:nvPicPr>
              <p:cNvPr id="42" name="Picture 7" descr="C:\Users\1610066\Documents\#KP\KP\Ok\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6446" y="3774176"/>
                <a:ext cx="631899" cy="71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Freeform 42"/>
              <p:cNvSpPr/>
              <p:nvPr/>
            </p:nvSpPr>
            <p:spPr>
              <a:xfrm>
                <a:off x="6589486" y="3719286"/>
                <a:ext cx="87085" cy="54428"/>
              </a:xfrm>
              <a:custGeom>
                <a:avLst/>
                <a:gdLst>
                  <a:gd name="connsiteX0" fmla="*/ 0 w 87085"/>
                  <a:gd name="connsiteY0" fmla="*/ 54428 h 54428"/>
                  <a:gd name="connsiteX1" fmla="*/ 87085 w 87085"/>
                  <a:gd name="connsiteY1" fmla="*/ 0 h 5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085" h="54428">
                    <a:moveTo>
                      <a:pt x="0" y="54428"/>
                    </a:moveTo>
                    <a:lnTo>
                      <a:pt x="87085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6498771" y="3639457"/>
                <a:ext cx="0" cy="90714"/>
              </a:xfrm>
              <a:custGeom>
                <a:avLst/>
                <a:gdLst>
                  <a:gd name="connsiteX0" fmla="*/ 0 w 0"/>
                  <a:gd name="connsiteY0" fmla="*/ 90714 h 90714"/>
                  <a:gd name="connsiteX1" fmla="*/ 0 w 0"/>
                  <a:gd name="connsiteY1" fmla="*/ 0 h 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90714">
                    <a:moveTo>
                      <a:pt x="0" y="907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6335486" y="3715657"/>
                <a:ext cx="65314" cy="65314"/>
              </a:xfrm>
              <a:custGeom>
                <a:avLst/>
                <a:gdLst>
                  <a:gd name="connsiteX0" fmla="*/ 65314 w 65314"/>
                  <a:gd name="connsiteY0" fmla="*/ 65314 h 65314"/>
                  <a:gd name="connsiteX1" fmla="*/ 0 w 65314"/>
                  <a:gd name="connsiteY1" fmla="*/ 0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314" h="65314">
                    <a:moveTo>
                      <a:pt x="65314" y="653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6607629" y="3853543"/>
                <a:ext cx="101600" cy="43543"/>
              </a:xfrm>
              <a:custGeom>
                <a:avLst/>
                <a:gdLst>
                  <a:gd name="connsiteX0" fmla="*/ 0 w 101600"/>
                  <a:gd name="connsiteY0" fmla="*/ 0 h 43543"/>
                  <a:gd name="connsiteX1" fmla="*/ 101600 w 101600"/>
                  <a:gd name="connsiteY1" fmla="*/ 43543 h 4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600" h="43543">
                    <a:moveTo>
                      <a:pt x="0" y="0"/>
                    </a:moveTo>
                    <a:lnTo>
                      <a:pt x="101600" y="43543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6310086" y="3853543"/>
                <a:ext cx="90714" cy="36286"/>
              </a:xfrm>
              <a:custGeom>
                <a:avLst/>
                <a:gdLst>
                  <a:gd name="connsiteX0" fmla="*/ 90714 w 90714"/>
                  <a:gd name="connsiteY0" fmla="*/ 0 h 36286"/>
                  <a:gd name="connsiteX1" fmla="*/ 0 w 90714"/>
                  <a:gd name="connsiteY1" fmla="*/ 36286 h 3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14" h="36286">
                    <a:moveTo>
                      <a:pt x="90714" y="0"/>
                    </a:moveTo>
                    <a:lnTo>
                      <a:pt x="0" y="36286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443601" y="3272804"/>
              <a:ext cx="493155" cy="663737"/>
              <a:chOff x="6226446" y="3639457"/>
              <a:chExt cx="631899" cy="850472"/>
            </a:xfrm>
          </p:grpSpPr>
          <p:pic>
            <p:nvPicPr>
              <p:cNvPr id="49" name="Picture 7" descr="C:\Users\1610066\Documents\#KP\KP\Ok\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6446" y="3774176"/>
                <a:ext cx="631899" cy="71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Freeform 49"/>
              <p:cNvSpPr/>
              <p:nvPr/>
            </p:nvSpPr>
            <p:spPr>
              <a:xfrm>
                <a:off x="6589486" y="3719286"/>
                <a:ext cx="87085" cy="54428"/>
              </a:xfrm>
              <a:custGeom>
                <a:avLst/>
                <a:gdLst>
                  <a:gd name="connsiteX0" fmla="*/ 0 w 87085"/>
                  <a:gd name="connsiteY0" fmla="*/ 54428 h 54428"/>
                  <a:gd name="connsiteX1" fmla="*/ 87085 w 87085"/>
                  <a:gd name="connsiteY1" fmla="*/ 0 h 5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085" h="54428">
                    <a:moveTo>
                      <a:pt x="0" y="54428"/>
                    </a:moveTo>
                    <a:lnTo>
                      <a:pt x="87085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6498771" y="3639457"/>
                <a:ext cx="0" cy="90714"/>
              </a:xfrm>
              <a:custGeom>
                <a:avLst/>
                <a:gdLst>
                  <a:gd name="connsiteX0" fmla="*/ 0 w 0"/>
                  <a:gd name="connsiteY0" fmla="*/ 90714 h 90714"/>
                  <a:gd name="connsiteX1" fmla="*/ 0 w 0"/>
                  <a:gd name="connsiteY1" fmla="*/ 0 h 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90714">
                    <a:moveTo>
                      <a:pt x="0" y="907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6335486" y="3715657"/>
                <a:ext cx="65314" cy="65314"/>
              </a:xfrm>
              <a:custGeom>
                <a:avLst/>
                <a:gdLst>
                  <a:gd name="connsiteX0" fmla="*/ 65314 w 65314"/>
                  <a:gd name="connsiteY0" fmla="*/ 65314 h 65314"/>
                  <a:gd name="connsiteX1" fmla="*/ 0 w 65314"/>
                  <a:gd name="connsiteY1" fmla="*/ 0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314" h="65314">
                    <a:moveTo>
                      <a:pt x="65314" y="653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6607629" y="3853543"/>
                <a:ext cx="101600" cy="43543"/>
              </a:xfrm>
              <a:custGeom>
                <a:avLst/>
                <a:gdLst>
                  <a:gd name="connsiteX0" fmla="*/ 0 w 101600"/>
                  <a:gd name="connsiteY0" fmla="*/ 0 h 43543"/>
                  <a:gd name="connsiteX1" fmla="*/ 101600 w 101600"/>
                  <a:gd name="connsiteY1" fmla="*/ 43543 h 4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600" h="43543">
                    <a:moveTo>
                      <a:pt x="0" y="0"/>
                    </a:moveTo>
                    <a:lnTo>
                      <a:pt x="101600" y="43543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6310086" y="3853543"/>
                <a:ext cx="90714" cy="36286"/>
              </a:xfrm>
              <a:custGeom>
                <a:avLst/>
                <a:gdLst>
                  <a:gd name="connsiteX0" fmla="*/ 90714 w 90714"/>
                  <a:gd name="connsiteY0" fmla="*/ 0 h 36286"/>
                  <a:gd name="connsiteX1" fmla="*/ 0 w 90714"/>
                  <a:gd name="connsiteY1" fmla="*/ 36286 h 3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14" h="36286">
                    <a:moveTo>
                      <a:pt x="90714" y="0"/>
                    </a:moveTo>
                    <a:lnTo>
                      <a:pt x="0" y="36286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608876" y="4205247"/>
              <a:ext cx="493155" cy="663737"/>
              <a:chOff x="6226446" y="3639457"/>
              <a:chExt cx="631899" cy="850472"/>
            </a:xfrm>
          </p:grpSpPr>
          <p:pic>
            <p:nvPicPr>
              <p:cNvPr id="56" name="Picture 7" descr="C:\Users\1610066\Documents\#KP\KP\Ok\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6446" y="3774176"/>
                <a:ext cx="631899" cy="71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Freeform 56"/>
              <p:cNvSpPr/>
              <p:nvPr/>
            </p:nvSpPr>
            <p:spPr>
              <a:xfrm>
                <a:off x="6589486" y="3719286"/>
                <a:ext cx="87085" cy="54428"/>
              </a:xfrm>
              <a:custGeom>
                <a:avLst/>
                <a:gdLst>
                  <a:gd name="connsiteX0" fmla="*/ 0 w 87085"/>
                  <a:gd name="connsiteY0" fmla="*/ 54428 h 54428"/>
                  <a:gd name="connsiteX1" fmla="*/ 87085 w 87085"/>
                  <a:gd name="connsiteY1" fmla="*/ 0 h 5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085" h="54428">
                    <a:moveTo>
                      <a:pt x="0" y="54428"/>
                    </a:moveTo>
                    <a:lnTo>
                      <a:pt x="87085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6498771" y="3639457"/>
                <a:ext cx="0" cy="90714"/>
              </a:xfrm>
              <a:custGeom>
                <a:avLst/>
                <a:gdLst>
                  <a:gd name="connsiteX0" fmla="*/ 0 w 0"/>
                  <a:gd name="connsiteY0" fmla="*/ 90714 h 90714"/>
                  <a:gd name="connsiteX1" fmla="*/ 0 w 0"/>
                  <a:gd name="connsiteY1" fmla="*/ 0 h 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90714">
                    <a:moveTo>
                      <a:pt x="0" y="907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6335486" y="3715657"/>
                <a:ext cx="65314" cy="65314"/>
              </a:xfrm>
              <a:custGeom>
                <a:avLst/>
                <a:gdLst>
                  <a:gd name="connsiteX0" fmla="*/ 65314 w 65314"/>
                  <a:gd name="connsiteY0" fmla="*/ 65314 h 65314"/>
                  <a:gd name="connsiteX1" fmla="*/ 0 w 65314"/>
                  <a:gd name="connsiteY1" fmla="*/ 0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314" h="65314">
                    <a:moveTo>
                      <a:pt x="65314" y="653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6607629" y="3853543"/>
                <a:ext cx="101600" cy="43543"/>
              </a:xfrm>
              <a:custGeom>
                <a:avLst/>
                <a:gdLst>
                  <a:gd name="connsiteX0" fmla="*/ 0 w 101600"/>
                  <a:gd name="connsiteY0" fmla="*/ 0 h 43543"/>
                  <a:gd name="connsiteX1" fmla="*/ 101600 w 101600"/>
                  <a:gd name="connsiteY1" fmla="*/ 43543 h 4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600" h="43543">
                    <a:moveTo>
                      <a:pt x="0" y="0"/>
                    </a:moveTo>
                    <a:lnTo>
                      <a:pt x="101600" y="43543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6310086" y="3853543"/>
                <a:ext cx="90714" cy="36286"/>
              </a:xfrm>
              <a:custGeom>
                <a:avLst/>
                <a:gdLst>
                  <a:gd name="connsiteX0" fmla="*/ 90714 w 90714"/>
                  <a:gd name="connsiteY0" fmla="*/ 0 h 36286"/>
                  <a:gd name="connsiteX1" fmla="*/ 0 w 90714"/>
                  <a:gd name="connsiteY1" fmla="*/ 36286 h 3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14" h="36286">
                    <a:moveTo>
                      <a:pt x="90714" y="0"/>
                    </a:moveTo>
                    <a:lnTo>
                      <a:pt x="0" y="36286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6507193" y="4205247"/>
              <a:ext cx="493155" cy="663737"/>
              <a:chOff x="6226446" y="3639457"/>
              <a:chExt cx="631899" cy="850472"/>
            </a:xfrm>
          </p:grpSpPr>
          <p:pic>
            <p:nvPicPr>
              <p:cNvPr id="63" name="Picture 7" descr="C:\Users\1610066\Documents\#KP\KP\Ok\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6446" y="3774176"/>
                <a:ext cx="631899" cy="71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Freeform 63"/>
              <p:cNvSpPr/>
              <p:nvPr/>
            </p:nvSpPr>
            <p:spPr>
              <a:xfrm>
                <a:off x="6589486" y="3719286"/>
                <a:ext cx="87085" cy="54428"/>
              </a:xfrm>
              <a:custGeom>
                <a:avLst/>
                <a:gdLst>
                  <a:gd name="connsiteX0" fmla="*/ 0 w 87085"/>
                  <a:gd name="connsiteY0" fmla="*/ 54428 h 54428"/>
                  <a:gd name="connsiteX1" fmla="*/ 87085 w 87085"/>
                  <a:gd name="connsiteY1" fmla="*/ 0 h 5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085" h="54428">
                    <a:moveTo>
                      <a:pt x="0" y="54428"/>
                    </a:moveTo>
                    <a:lnTo>
                      <a:pt x="87085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498771" y="3639457"/>
                <a:ext cx="0" cy="90714"/>
              </a:xfrm>
              <a:custGeom>
                <a:avLst/>
                <a:gdLst>
                  <a:gd name="connsiteX0" fmla="*/ 0 w 0"/>
                  <a:gd name="connsiteY0" fmla="*/ 90714 h 90714"/>
                  <a:gd name="connsiteX1" fmla="*/ 0 w 0"/>
                  <a:gd name="connsiteY1" fmla="*/ 0 h 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90714">
                    <a:moveTo>
                      <a:pt x="0" y="907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335486" y="3715657"/>
                <a:ext cx="65314" cy="65314"/>
              </a:xfrm>
              <a:custGeom>
                <a:avLst/>
                <a:gdLst>
                  <a:gd name="connsiteX0" fmla="*/ 65314 w 65314"/>
                  <a:gd name="connsiteY0" fmla="*/ 65314 h 65314"/>
                  <a:gd name="connsiteX1" fmla="*/ 0 w 65314"/>
                  <a:gd name="connsiteY1" fmla="*/ 0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314" h="65314">
                    <a:moveTo>
                      <a:pt x="65314" y="653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6607629" y="3853543"/>
                <a:ext cx="101600" cy="43543"/>
              </a:xfrm>
              <a:custGeom>
                <a:avLst/>
                <a:gdLst>
                  <a:gd name="connsiteX0" fmla="*/ 0 w 101600"/>
                  <a:gd name="connsiteY0" fmla="*/ 0 h 43543"/>
                  <a:gd name="connsiteX1" fmla="*/ 101600 w 101600"/>
                  <a:gd name="connsiteY1" fmla="*/ 43543 h 4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600" h="43543">
                    <a:moveTo>
                      <a:pt x="0" y="0"/>
                    </a:moveTo>
                    <a:lnTo>
                      <a:pt x="101600" y="43543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6310086" y="3853543"/>
                <a:ext cx="90714" cy="36286"/>
              </a:xfrm>
              <a:custGeom>
                <a:avLst/>
                <a:gdLst>
                  <a:gd name="connsiteX0" fmla="*/ 90714 w 90714"/>
                  <a:gd name="connsiteY0" fmla="*/ 0 h 36286"/>
                  <a:gd name="connsiteX1" fmla="*/ 0 w 90714"/>
                  <a:gd name="connsiteY1" fmla="*/ 36286 h 3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14" h="36286">
                    <a:moveTo>
                      <a:pt x="90714" y="0"/>
                    </a:moveTo>
                    <a:lnTo>
                      <a:pt x="0" y="36286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486197" y="4223213"/>
              <a:ext cx="493155" cy="663737"/>
              <a:chOff x="6226446" y="3639457"/>
              <a:chExt cx="631899" cy="850472"/>
            </a:xfrm>
          </p:grpSpPr>
          <p:pic>
            <p:nvPicPr>
              <p:cNvPr id="70" name="Picture 7" descr="C:\Users\1610066\Documents\#KP\KP\Ok\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6446" y="3774176"/>
                <a:ext cx="631899" cy="71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Freeform 70"/>
              <p:cNvSpPr/>
              <p:nvPr/>
            </p:nvSpPr>
            <p:spPr>
              <a:xfrm>
                <a:off x="6589486" y="3719286"/>
                <a:ext cx="87085" cy="54428"/>
              </a:xfrm>
              <a:custGeom>
                <a:avLst/>
                <a:gdLst>
                  <a:gd name="connsiteX0" fmla="*/ 0 w 87085"/>
                  <a:gd name="connsiteY0" fmla="*/ 54428 h 54428"/>
                  <a:gd name="connsiteX1" fmla="*/ 87085 w 87085"/>
                  <a:gd name="connsiteY1" fmla="*/ 0 h 5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085" h="54428">
                    <a:moveTo>
                      <a:pt x="0" y="54428"/>
                    </a:moveTo>
                    <a:lnTo>
                      <a:pt x="87085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6498771" y="3639457"/>
                <a:ext cx="0" cy="90714"/>
              </a:xfrm>
              <a:custGeom>
                <a:avLst/>
                <a:gdLst>
                  <a:gd name="connsiteX0" fmla="*/ 0 w 0"/>
                  <a:gd name="connsiteY0" fmla="*/ 90714 h 90714"/>
                  <a:gd name="connsiteX1" fmla="*/ 0 w 0"/>
                  <a:gd name="connsiteY1" fmla="*/ 0 h 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90714">
                    <a:moveTo>
                      <a:pt x="0" y="907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6335486" y="3715657"/>
                <a:ext cx="65314" cy="65314"/>
              </a:xfrm>
              <a:custGeom>
                <a:avLst/>
                <a:gdLst>
                  <a:gd name="connsiteX0" fmla="*/ 65314 w 65314"/>
                  <a:gd name="connsiteY0" fmla="*/ 65314 h 65314"/>
                  <a:gd name="connsiteX1" fmla="*/ 0 w 65314"/>
                  <a:gd name="connsiteY1" fmla="*/ 0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314" h="65314">
                    <a:moveTo>
                      <a:pt x="65314" y="6531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6607629" y="3853543"/>
                <a:ext cx="101600" cy="43543"/>
              </a:xfrm>
              <a:custGeom>
                <a:avLst/>
                <a:gdLst>
                  <a:gd name="connsiteX0" fmla="*/ 0 w 101600"/>
                  <a:gd name="connsiteY0" fmla="*/ 0 h 43543"/>
                  <a:gd name="connsiteX1" fmla="*/ 101600 w 101600"/>
                  <a:gd name="connsiteY1" fmla="*/ 43543 h 4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600" h="43543">
                    <a:moveTo>
                      <a:pt x="0" y="0"/>
                    </a:moveTo>
                    <a:lnTo>
                      <a:pt x="101600" y="43543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6310086" y="3853543"/>
                <a:ext cx="90714" cy="36286"/>
              </a:xfrm>
              <a:custGeom>
                <a:avLst/>
                <a:gdLst>
                  <a:gd name="connsiteX0" fmla="*/ 90714 w 90714"/>
                  <a:gd name="connsiteY0" fmla="*/ 0 h 36286"/>
                  <a:gd name="connsiteX1" fmla="*/ 0 w 90714"/>
                  <a:gd name="connsiteY1" fmla="*/ 36286 h 3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14" h="36286">
                    <a:moveTo>
                      <a:pt x="90714" y="0"/>
                    </a:moveTo>
                    <a:lnTo>
                      <a:pt x="0" y="36286"/>
                    </a:lnTo>
                  </a:path>
                </a:pathLst>
              </a:cu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172236" y="3897085"/>
              <a:ext cx="290287" cy="266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dirty="0"/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802255" y="2819621"/>
              <a:ext cx="1603273" cy="3975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dirty="0"/>
                <a:t>Tap </a:t>
              </a:r>
              <a:r>
                <a:rPr lang="en-US" sz="1350" dirty="0" err="1"/>
                <a:t>Klik</a:t>
              </a:r>
              <a:r>
                <a:rPr lang="en-US" sz="1350" dirty="0"/>
                <a:t>/Move</a:t>
              </a:r>
            </a:p>
          </p:txBody>
        </p:sp>
      </p:grpSp>
      <p:grpSp>
        <p:nvGrpSpPr>
          <p:cNvPr id="3083" name="Group 3082"/>
          <p:cNvGrpSpPr/>
          <p:nvPr/>
        </p:nvGrpSpPr>
        <p:grpSpPr>
          <a:xfrm>
            <a:off x="6097279" y="-105"/>
            <a:ext cx="2333522" cy="1295309"/>
            <a:chOff x="8129705" y="-141"/>
            <a:chExt cx="3111362" cy="1727079"/>
          </a:xfrm>
        </p:grpSpPr>
        <p:grpSp>
          <p:nvGrpSpPr>
            <p:cNvPr id="23" name="Group 22"/>
            <p:cNvGrpSpPr/>
            <p:nvPr/>
          </p:nvGrpSpPr>
          <p:grpSpPr>
            <a:xfrm>
              <a:off x="8129705" y="-141"/>
              <a:ext cx="3111362" cy="1727079"/>
              <a:chOff x="7302259" y="3003203"/>
              <a:chExt cx="3781569" cy="219386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0643882" y="4016191"/>
                <a:ext cx="439946" cy="3166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350" dirty="0"/>
                  <a:t>4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7302259" y="3355674"/>
                <a:ext cx="3200399" cy="1841396"/>
                <a:chOff x="7250501" y="3148641"/>
                <a:chExt cx="3200399" cy="1841396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7250501" y="3148641"/>
                  <a:ext cx="3200399" cy="1841396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7815532" y="3243532"/>
                  <a:ext cx="0" cy="1690777"/>
                </a:xfrm>
                <a:custGeom>
                  <a:avLst/>
                  <a:gdLst>
                    <a:gd name="connsiteX0" fmla="*/ 0 w 0"/>
                    <a:gd name="connsiteY0" fmla="*/ 0 h 1690777"/>
                    <a:gd name="connsiteX1" fmla="*/ 0 w 0"/>
                    <a:gd name="connsiteY1" fmla="*/ 1690777 h 1690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690777">
                      <a:moveTo>
                        <a:pt x="0" y="0"/>
                      </a:moveTo>
                      <a:lnTo>
                        <a:pt x="0" y="1690777"/>
                      </a:lnTo>
                    </a:path>
                  </a:pathLst>
                </a:custGeom>
                <a:ln w="5715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pic>
              <p:nvPicPr>
                <p:cNvPr id="21" name="Picture 6" descr="C:\Users\1610066\Documents\#KP\KP\Ok\2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2259" y="3517248"/>
                  <a:ext cx="1104182" cy="1104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 24"/>
                <p:cNvSpPr/>
                <p:nvPr/>
              </p:nvSpPr>
              <p:spPr>
                <a:xfrm>
                  <a:off x="8816195" y="3243532"/>
                  <a:ext cx="0" cy="1690777"/>
                </a:xfrm>
                <a:custGeom>
                  <a:avLst/>
                  <a:gdLst>
                    <a:gd name="connsiteX0" fmla="*/ 0 w 0"/>
                    <a:gd name="connsiteY0" fmla="*/ 0 h 1690777"/>
                    <a:gd name="connsiteX1" fmla="*/ 0 w 0"/>
                    <a:gd name="connsiteY1" fmla="*/ 1690777 h 1690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690777">
                      <a:moveTo>
                        <a:pt x="0" y="0"/>
                      </a:moveTo>
                      <a:lnTo>
                        <a:pt x="0" y="1690777"/>
                      </a:lnTo>
                    </a:path>
                  </a:pathLst>
                </a:custGeom>
                <a:ln w="5715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9851365" y="3243532"/>
                  <a:ext cx="0" cy="1690777"/>
                </a:xfrm>
                <a:custGeom>
                  <a:avLst/>
                  <a:gdLst>
                    <a:gd name="connsiteX0" fmla="*/ 0 w 0"/>
                    <a:gd name="connsiteY0" fmla="*/ 0 h 1690777"/>
                    <a:gd name="connsiteX1" fmla="*/ 0 w 0"/>
                    <a:gd name="connsiteY1" fmla="*/ 1690777 h 1690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690777">
                      <a:moveTo>
                        <a:pt x="0" y="0"/>
                      </a:moveTo>
                      <a:lnTo>
                        <a:pt x="0" y="1690777"/>
                      </a:lnTo>
                    </a:path>
                  </a:pathLst>
                </a:custGeom>
                <a:ln w="5715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pic>
              <p:nvPicPr>
                <p:cNvPr id="20" name="Picture 6" descr="C:\Users\1610066\Documents\#KP\KP\Ok\2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81357" y="3517248"/>
                  <a:ext cx="1104182" cy="1104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6" descr="C:\Users\1610066\Documents\#KP\KP\Ok\2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16528" y="3517248"/>
                  <a:ext cx="1104182" cy="1104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" name="Rectangle 28"/>
              <p:cNvSpPr/>
              <p:nvPr/>
            </p:nvSpPr>
            <p:spPr>
              <a:xfrm>
                <a:off x="8022565" y="3003203"/>
                <a:ext cx="953888" cy="473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350" dirty="0"/>
                  <a:t>Scroll</a:t>
                </a:r>
              </a:p>
            </p:txBody>
          </p:sp>
        </p:grpSp>
        <p:sp>
          <p:nvSpPr>
            <p:cNvPr id="40" name="Freeform 39"/>
            <p:cNvSpPr/>
            <p:nvPr/>
          </p:nvSpPr>
          <p:spPr>
            <a:xfrm>
              <a:off x="8291038" y="1339873"/>
              <a:ext cx="2229297" cy="56462"/>
            </a:xfrm>
            <a:custGeom>
              <a:avLst/>
              <a:gdLst>
                <a:gd name="connsiteX0" fmla="*/ 0 w 2191109"/>
                <a:gd name="connsiteY0" fmla="*/ 0 h 0"/>
                <a:gd name="connsiteX1" fmla="*/ 2191109 w 21911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1109">
                  <a:moveTo>
                    <a:pt x="0" y="0"/>
                  </a:moveTo>
                  <a:lnTo>
                    <a:pt x="2191109" y="0"/>
                  </a:lnTo>
                </a:path>
              </a:pathLst>
            </a:cu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011556" y="1508374"/>
            <a:ext cx="2018381" cy="1859627"/>
            <a:chOff x="8932411" y="2233246"/>
            <a:chExt cx="2501371" cy="2481264"/>
          </a:xfrm>
        </p:grpSpPr>
        <p:pic>
          <p:nvPicPr>
            <p:cNvPr id="3084" name="Picture 12" descr="https://support.apple.com/library/content/dam/edam/applecare/images/en_US/keyboards/trackpad2-pinch-to-zoom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22"/>
            <a:stretch/>
          </p:blipFill>
          <p:spPr bwMode="auto">
            <a:xfrm>
              <a:off x="8932411" y="2233246"/>
              <a:ext cx="2463481" cy="218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http://kmpic.asus.com/images/2019/10/24/589dbfa1-7cde-43ae-93d3-2c4c38f1d44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8621" y="2238739"/>
              <a:ext cx="1565161" cy="778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9503761" y="4465034"/>
              <a:ext cx="1718790" cy="2494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dirty="0"/>
                <a:t>Zoom In &amp; Out </a:t>
              </a:r>
            </a:p>
          </p:txBody>
        </p:sp>
      </p:grpSp>
      <p:sp>
        <p:nvSpPr>
          <p:cNvPr id="113" name="AutoShape 20" descr="Hasil gambar untuk ikon satu jari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3080" name="Group 3079"/>
          <p:cNvGrpSpPr/>
          <p:nvPr/>
        </p:nvGrpSpPr>
        <p:grpSpPr>
          <a:xfrm>
            <a:off x="2012466" y="3517874"/>
            <a:ext cx="6932320" cy="1616943"/>
            <a:chOff x="2769350" y="4749265"/>
            <a:chExt cx="9243093" cy="2155924"/>
          </a:xfrm>
        </p:grpSpPr>
        <p:sp>
          <p:nvSpPr>
            <p:cNvPr id="127" name="Rounded Rectangle 126"/>
            <p:cNvSpPr/>
            <p:nvPr/>
          </p:nvSpPr>
          <p:spPr>
            <a:xfrm>
              <a:off x="7765673" y="4828072"/>
              <a:ext cx="2560743" cy="13670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2769350" y="4873915"/>
              <a:ext cx="3427636" cy="2031274"/>
              <a:chOff x="3714011" y="4639127"/>
              <a:chExt cx="3743955" cy="2196116"/>
            </a:xfrm>
          </p:grpSpPr>
          <p:sp>
            <p:nvSpPr>
              <p:cNvPr id="101" name="Rounded Rectangle 100"/>
              <p:cNvSpPr/>
              <p:nvPr/>
            </p:nvSpPr>
            <p:spPr>
              <a:xfrm>
                <a:off x="4660905" y="4639127"/>
                <a:ext cx="2797061" cy="147798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714011" y="6369933"/>
                <a:ext cx="1751882" cy="2096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50" dirty="0" err="1">
                    <a:solidFill>
                      <a:srgbClr val="FF0000"/>
                    </a:solidFill>
                  </a:rPr>
                  <a:t>Klik</a:t>
                </a:r>
                <a:r>
                  <a:rPr lang="en-US" sz="1050" dirty="0">
                    <a:solidFill>
                      <a:srgbClr val="FF0000"/>
                    </a:solidFill>
                  </a:rPr>
                  <a:t>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Kiri</a:t>
                </a:r>
                <a:r>
                  <a:rPr lang="en-US" sz="1050" dirty="0">
                    <a:solidFill>
                      <a:srgbClr val="FF0000"/>
                    </a:solidFill>
                  </a:rPr>
                  <a:t> di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tahan</a:t>
                </a:r>
                <a:endParaRPr lang="en-US" sz="10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4811486" y="6047014"/>
                <a:ext cx="538843" cy="310243"/>
              </a:xfrm>
              <a:custGeom>
                <a:avLst/>
                <a:gdLst>
                  <a:gd name="connsiteX0" fmla="*/ 0 w 538843"/>
                  <a:gd name="connsiteY0" fmla="*/ 310243 h 310243"/>
                  <a:gd name="connsiteX1" fmla="*/ 538843 w 538843"/>
                  <a:gd name="connsiteY1" fmla="*/ 0 h 310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8843" h="310243">
                    <a:moveTo>
                      <a:pt x="0" y="310243"/>
                    </a:moveTo>
                    <a:lnTo>
                      <a:pt x="538843" y="0"/>
                    </a:lnTo>
                  </a:path>
                </a:pathLst>
              </a:cu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5271933" y="5044301"/>
                <a:ext cx="1387929" cy="0"/>
              </a:xfrm>
              <a:custGeom>
                <a:avLst/>
                <a:gdLst>
                  <a:gd name="connsiteX0" fmla="*/ 0 w 1387929"/>
                  <a:gd name="connsiteY0" fmla="*/ 0 h 0"/>
                  <a:gd name="connsiteX1" fmla="*/ 1387929 w 138792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7929">
                    <a:moveTo>
                      <a:pt x="0" y="0"/>
                    </a:moveTo>
                    <a:lnTo>
                      <a:pt x="1387929" y="0"/>
                    </a:lnTo>
                  </a:path>
                </a:pathLst>
              </a:cu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5195820" y="5092957"/>
                <a:ext cx="1524267" cy="1742286"/>
                <a:chOff x="4878616" y="5036878"/>
                <a:chExt cx="1524267" cy="1742286"/>
              </a:xfrm>
            </p:grpSpPr>
            <p:pic>
              <p:nvPicPr>
                <p:cNvPr id="91" name="Picture 7" descr="C:\Users\1610066\Documents\#KP\KP\Ok\6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7011" y="5288673"/>
                  <a:ext cx="1315872" cy="149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3" name="Group 92"/>
                <p:cNvGrpSpPr/>
                <p:nvPr/>
              </p:nvGrpSpPr>
              <p:grpSpPr>
                <a:xfrm>
                  <a:off x="5220248" y="5036878"/>
                  <a:ext cx="857438" cy="524925"/>
                  <a:chOff x="5220248" y="5036878"/>
                  <a:chExt cx="857438" cy="524925"/>
                </a:xfrm>
              </p:grpSpPr>
              <p:sp>
                <p:nvSpPr>
                  <p:cNvPr id="81" name="Freeform 80"/>
                  <p:cNvSpPr/>
                  <p:nvPr/>
                </p:nvSpPr>
                <p:spPr>
                  <a:xfrm rot="21364901">
                    <a:off x="5863124" y="5302738"/>
                    <a:ext cx="194187" cy="68826"/>
                  </a:xfrm>
                  <a:custGeom>
                    <a:avLst/>
                    <a:gdLst>
                      <a:gd name="connsiteX0" fmla="*/ 0 w 194187"/>
                      <a:gd name="connsiteY0" fmla="*/ 68826 h 68826"/>
                      <a:gd name="connsiteX1" fmla="*/ 191729 w 194187"/>
                      <a:gd name="connsiteY1" fmla="*/ 2458 h 68826"/>
                      <a:gd name="connsiteX2" fmla="*/ 194187 w 194187"/>
                      <a:gd name="connsiteY2" fmla="*/ 0 h 6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4187" h="68826">
                        <a:moveTo>
                          <a:pt x="0" y="68826"/>
                        </a:moveTo>
                        <a:lnTo>
                          <a:pt x="191729" y="2458"/>
                        </a:lnTo>
                        <a:lnTo>
                          <a:pt x="194187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 rot="21364901">
                    <a:off x="5798532" y="5113195"/>
                    <a:ext cx="154858" cy="176980"/>
                  </a:xfrm>
                  <a:custGeom>
                    <a:avLst/>
                    <a:gdLst>
                      <a:gd name="connsiteX0" fmla="*/ 0 w 154858"/>
                      <a:gd name="connsiteY0" fmla="*/ 176980 h 176980"/>
                      <a:gd name="connsiteX1" fmla="*/ 154858 w 154858"/>
                      <a:gd name="connsiteY1" fmla="*/ 0 h 176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4858" h="176980">
                        <a:moveTo>
                          <a:pt x="0" y="176980"/>
                        </a:moveTo>
                        <a:lnTo>
                          <a:pt x="154858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 rot="21364901">
                    <a:off x="5671253" y="5036878"/>
                    <a:ext cx="49161" cy="213852"/>
                  </a:xfrm>
                  <a:custGeom>
                    <a:avLst/>
                    <a:gdLst>
                      <a:gd name="connsiteX0" fmla="*/ 0 w 49161"/>
                      <a:gd name="connsiteY0" fmla="*/ 213852 h 213852"/>
                      <a:gd name="connsiteX1" fmla="*/ 49161 w 49161"/>
                      <a:gd name="connsiteY1" fmla="*/ 0 h 213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9161" h="213852">
                        <a:moveTo>
                          <a:pt x="0" y="213852"/>
                        </a:moveTo>
                        <a:lnTo>
                          <a:pt x="49161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4" name="Freeform 83"/>
                  <p:cNvSpPr/>
                  <p:nvPr/>
                </p:nvSpPr>
                <p:spPr>
                  <a:xfrm rot="21364901">
                    <a:off x="5496947" y="5048138"/>
                    <a:ext cx="68826" cy="208936"/>
                  </a:xfrm>
                  <a:custGeom>
                    <a:avLst/>
                    <a:gdLst>
                      <a:gd name="connsiteX0" fmla="*/ 68826 w 68826"/>
                      <a:gd name="connsiteY0" fmla="*/ 208936 h 208936"/>
                      <a:gd name="connsiteX1" fmla="*/ 0 w 68826"/>
                      <a:gd name="connsiteY1" fmla="*/ 0 h 208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826" h="208936">
                        <a:moveTo>
                          <a:pt x="68826" y="208936"/>
                        </a:moveTo>
                        <a:lnTo>
                          <a:pt x="0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5" name="Freeform 84"/>
                  <p:cNvSpPr/>
                  <p:nvPr/>
                </p:nvSpPr>
                <p:spPr>
                  <a:xfrm rot="21364901">
                    <a:off x="5315747" y="5163060"/>
                    <a:ext cx="167148" cy="152400"/>
                  </a:xfrm>
                  <a:custGeom>
                    <a:avLst/>
                    <a:gdLst>
                      <a:gd name="connsiteX0" fmla="*/ 167148 w 167148"/>
                      <a:gd name="connsiteY0" fmla="*/ 152400 h 152400"/>
                      <a:gd name="connsiteX1" fmla="*/ 0 w 167148"/>
                      <a:gd name="connsiteY1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7148" h="152400">
                        <a:moveTo>
                          <a:pt x="167148" y="152400"/>
                        </a:moveTo>
                        <a:lnTo>
                          <a:pt x="0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7" name="Freeform 86"/>
                  <p:cNvSpPr/>
                  <p:nvPr/>
                </p:nvSpPr>
                <p:spPr>
                  <a:xfrm rot="21364901">
                    <a:off x="5229210" y="5344767"/>
                    <a:ext cx="211393" cy="66368"/>
                  </a:xfrm>
                  <a:custGeom>
                    <a:avLst/>
                    <a:gdLst>
                      <a:gd name="connsiteX0" fmla="*/ 211393 w 211393"/>
                      <a:gd name="connsiteY0" fmla="*/ 66368 h 66368"/>
                      <a:gd name="connsiteX1" fmla="*/ 0 w 211393"/>
                      <a:gd name="connsiteY1" fmla="*/ 0 h 6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1393" h="66368">
                        <a:moveTo>
                          <a:pt x="211393" y="66368"/>
                        </a:moveTo>
                        <a:lnTo>
                          <a:pt x="0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8" name="Freeform 87"/>
                  <p:cNvSpPr/>
                  <p:nvPr/>
                </p:nvSpPr>
                <p:spPr>
                  <a:xfrm rot="21364901">
                    <a:off x="5220248" y="5507726"/>
                    <a:ext cx="218768" cy="54077"/>
                  </a:xfrm>
                  <a:custGeom>
                    <a:avLst/>
                    <a:gdLst>
                      <a:gd name="connsiteX0" fmla="*/ 218768 w 218768"/>
                      <a:gd name="connsiteY0" fmla="*/ 0 h 54077"/>
                      <a:gd name="connsiteX1" fmla="*/ 0 w 218768"/>
                      <a:gd name="connsiteY1" fmla="*/ 54077 h 54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8768" h="54077">
                        <a:moveTo>
                          <a:pt x="218768" y="0"/>
                        </a:moveTo>
                        <a:lnTo>
                          <a:pt x="0" y="54077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9" name="Freeform 88"/>
                  <p:cNvSpPr/>
                  <p:nvPr/>
                </p:nvSpPr>
                <p:spPr>
                  <a:xfrm rot="21364901">
                    <a:off x="5878583" y="5449239"/>
                    <a:ext cx="199103" cy="83574"/>
                  </a:xfrm>
                  <a:custGeom>
                    <a:avLst/>
                    <a:gdLst>
                      <a:gd name="connsiteX0" fmla="*/ 0 w 199103"/>
                      <a:gd name="connsiteY0" fmla="*/ 0 h 83574"/>
                      <a:gd name="connsiteX1" fmla="*/ 199103 w 199103"/>
                      <a:gd name="connsiteY1" fmla="*/ 83574 h 83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9103" h="83574">
                        <a:moveTo>
                          <a:pt x="0" y="0"/>
                        </a:moveTo>
                        <a:lnTo>
                          <a:pt x="199103" y="83574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4878616" y="5588162"/>
                  <a:ext cx="553221" cy="587623"/>
                  <a:chOff x="4878616" y="5588162"/>
                  <a:chExt cx="553221" cy="587623"/>
                </a:xfrm>
              </p:grpSpPr>
              <p:sp>
                <p:nvSpPr>
                  <p:cNvPr id="94" name="Freeform 93"/>
                  <p:cNvSpPr/>
                  <p:nvPr/>
                </p:nvSpPr>
                <p:spPr>
                  <a:xfrm>
                    <a:off x="4878616" y="5932137"/>
                    <a:ext cx="206385" cy="22931"/>
                  </a:xfrm>
                  <a:custGeom>
                    <a:avLst/>
                    <a:gdLst>
                      <a:gd name="connsiteX0" fmla="*/ 206385 w 206385"/>
                      <a:gd name="connsiteY0" fmla="*/ 0 h 22931"/>
                      <a:gd name="connsiteX1" fmla="*/ 206385 w 206385"/>
                      <a:gd name="connsiteY1" fmla="*/ 0 h 22931"/>
                      <a:gd name="connsiteX2" fmla="*/ 0 w 206385"/>
                      <a:gd name="connsiteY2" fmla="*/ 22931 h 22931"/>
                      <a:gd name="connsiteX3" fmla="*/ 0 w 206385"/>
                      <a:gd name="connsiteY3" fmla="*/ 22931 h 22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385" h="22931">
                        <a:moveTo>
                          <a:pt x="206385" y="0"/>
                        </a:moveTo>
                        <a:lnTo>
                          <a:pt x="206385" y="0"/>
                        </a:lnTo>
                        <a:lnTo>
                          <a:pt x="0" y="22931"/>
                        </a:lnTo>
                        <a:lnTo>
                          <a:pt x="0" y="22931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>
                    <a:off x="4935943" y="5731485"/>
                    <a:ext cx="180586" cy="117524"/>
                  </a:xfrm>
                  <a:custGeom>
                    <a:avLst/>
                    <a:gdLst>
                      <a:gd name="connsiteX0" fmla="*/ 180586 w 180586"/>
                      <a:gd name="connsiteY0" fmla="*/ 117524 h 117524"/>
                      <a:gd name="connsiteX1" fmla="*/ 0 w 180586"/>
                      <a:gd name="connsiteY1" fmla="*/ 0 h 11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0586" h="117524">
                        <a:moveTo>
                          <a:pt x="180586" y="117524"/>
                        </a:moveTo>
                        <a:lnTo>
                          <a:pt x="0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6" name="Freeform 95"/>
                  <p:cNvSpPr/>
                  <p:nvPr/>
                </p:nvSpPr>
                <p:spPr>
                  <a:xfrm>
                    <a:off x="4933078" y="6029595"/>
                    <a:ext cx="171987" cy="146190"/>
                  </a:xfrm>
                  <a:custGeom>
                    <a:avLst/>
                    <a:gdLst>
                      <a:gd name="connsiteX0" fmla="*/ 171987 w 171987"/>
                      <a:gd name="connsiteY0" fmla="*/ 0 h 146190"/>
                      <a:gd name="connsiteX1" fmla="*/ 171987 w 171987"/>
                      <a:gd name="connsiteY1" fmla="*/ 0 h 146190"/>
                      <a:gd name="connsiteX2" fmla="*/ 146189 w 171987"/>
                      <a:gd name="connsiteY2" fmla="*/ 17199 h 146190"/>
                      <a:gd name="connsiteX3" fmla="*/ 140456 w 171987"/>
                      <a:gd name="connsiteY3" fmla="*/ 25798 h 146190"/>
                      <a:gd name="connsiteX4" fmla="*/ 131857 w 171987"/>
                      <a:gd name="connsiteY4" fmla="*/ 31531 h 146190"/>
                      <a:gd name="connsiteX5" fmla="*/ 0 w 171987"/>
                      <a:gd name="connsiteY5" fmla="*/ 146190 h 146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987" h="146190">
                        <a:moveTo>
                          <a:pt x="171987" y="0"/>
                        </a:moveTo>
                        <a:lnTo>
                          <a:pt x="171987" y="0"/>
                        </a:lnTo>
                        <a:cubicBezTo>
                          <a:pt x="163388" y="5733"/>
                          <a:pt x="154188" y="10654"/>
                          <a:pt x="146189" y="17199"/>
                        </a:cubicBezTo>
                        <a:cubicBezTo>
                          <a:pt x="143523" y="19380"/>
                          <a:pt x="142892" y="23362"/>
                          <a:pt x="140456" y="25798"/>
                        </a:cubicBezTo>
                        <a:cubicBezTo>
                          <a:pt x="138020" y="28234"/>
                          <a:pt x="131857" y="31531"/>
                          <a:pt x="131857" y="31531"/>
                        </a:cubicBezTo>
                        <a:lnTo>
                          <a:pt x="0" y="14619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7" name="Freeform 96"/>
                  <p:cNvSpPr/>
                  <p:nvPr/>
                </p:nvSpPr>
                <p:spPr>
                  <a:xfrm>
                    <a:off x="5096464" y="5588162"/>
                    <a:ext cx="97460" cy="197785"/>
                  </a:xfrm>
                  <a:custGeom>
                    <a:avLst/>
                    <a:gdLst>
                      <a:gd name="connsiteX0" fmla="*/ 97460 w 97460"/>
                      <a:gd name="connsiteY0" fmla="*/ 197785 h 197785"/>
                      <a:gd name="connsiteX1" fmla="*/ 0 w 97460"/>
                      <a:gd name="connsiteY1" fmla="*/ 0 h 197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7460" h="197785">
                        <a:moveTo>
                          <a:pt x="97460" y="197785"/>
                        </a:moveTo>
                        <a:lnTo>
                          <a:pt x="0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8" name="Freeform 97"/>
                  <p:cNvSpPr/>
                  <p:nvPr/>
                </p:nvSpPr>
                <p:spPr>
                  <a:xfrm>
                    <a:off x="5288514" y="5616829"/>
                    <a:ext cx="143323" cy="171988"/>
                  </a:xfrm>
                  <a:custGeom>
                    <a:avLst/>
                    <a:gdLst>
                      <a:gd name="connsiteX0" fmla="*/ 0 w 143323"/>
                      <a:gd name="connsiteY0" fmla="*/ 171988 h 171988"/>
                      <a:gd name="connsiteX1" fmla="*/ 143323 w 143323"/>
                      <a:gd name="connsiteY1" fmla="*/ 0 h 171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3323" h="171988">
                        <a:moveTo>
                          <a:pt x="0" y="171988"/>
                        </a:moveTo>
                        <a:lnTo>
                          <a:pt x="143323" y="0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  <p:sp>
            <p:nvSpPr>
              <p:cNvPr id="107" name="Freeform 106"/>
              <p:cNvSpPr/>
              <p:nvPr/>
            </p:nvSpPr>
            <p:spPr>
              <a:xfrm>
                <a:off x="5203371" y="5045529"/>
                <a:ext cx="446315" cy="304800"/>
              </a:xfrm>
              <a:custGeom>
                <a:avLst/>
                <a:gdLst>
                  <a:gd name="connsiteX0" fmla="*/ 446315 w 446315"/>
                  <a:gd name="connsiteY0" fmla="*/ 0 h 304800"/>
                  <a:gd name="connsiteX1" fmla="*/ 0 w 446315"/>
                  <a:gd name="connsiteY1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6315" h="304800">
                    <a:moveTo>
                      <a:pt x="446315" y="0"/>
                    </a:moveTo>
                    <a:lnTo>
                      <a:pt x="0" y="304800"/>
                    </a:lnTo>
                  </a:path>
                </a:pathLst>
              </a:cu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6313714" y="5045529"/>
                <a:ext cx="348343" cy="283028"/>
              </a:xfrm>
              <a:custGeom>
                <a:avLst/>
                <a:gdLst>
                  <a:gd name="connsiteX0" fmla="*/ 0 w 348343"/>
                  <a:gd name="connsiteY0" fmla="*/ 0 h 283028"/>
                  <a:gd name="connsiteX1" fmla="*/ 348343 w 348343"/>
                  <a:gd name="connsiteY1" fmla="*/ 283028 h 28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8343" h="283028">
                    <a:moveTo>
                      <a:pt x="0" y="0"/>
                    </a:moveTo>
                    <a:lnTo>
                      <a:pt x="348343" y="283028"/>
                    </a:lnTo>
                  </a:path>
                </a:pathLst>
              </a:cu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5638685" y="4823930"/>
                <a:ext cx="748702" cy="239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solidFill>
                      <a:srgbClr val="FF0000"/>
                    </a:solidFill>
                  </a:rPr>
                  <a:t>Move</a:t>
                </a:r>
              </a:p>
            </p:txBody>
          </p:sp>
        </p:grpSp>
        <p:sp>
          <p:nvSpPr>
            <p:cNvPr id="111" name="Rectangle 110"/>
            <p:cNvSpPr/>
            <p:nvPr/>
          </p:nvSpPr>
          <p:spPr>
            <a:xfrm>
              <a:off x="6591547" y="5352414"/>
              <a:ext cx="721139" cy="40010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5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Drag</a:t>
              </a: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6311876" y="5552861"/>
              <a:ext cx="312420" cy="0"/>
            </a:xfrm>
            <a:custGeom>
              <a:avLst/>
              <a:gdLst>
                <a:gd name="connsiteX0" fmla="*/ 312420 w 312420"/>
                <a:gd name="connsiteY0" fmla="*/ 0 h 0"/>
                <a:gd name="connsiteX1" fmla="*/ 0 w 3124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420">
                  <a:moveTo>
                    <a:pt x="31242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1" name="Freeform 120"/>
            <p:cNvSpPr/>
            <p:nvPr/>
          </p:nvSpPr>
          <p:spPr>
            <a:xfrm flipH="1">
              <a:off x="7325265" y="5571919"/>
              <a:ext cx="338858" cy="45719"/>
            </a:xfrm>
            <a:custGeom>
              <a:avLst/>
              <a:gdLst>
                <a:gd name="connsiteX0" fmla="*/ 312420 w 312420"/>
                <a:gd name="connsiteY0" fmla="*/ 0 h 0"/>
                <a:gd name="connsiteX1" fmla="*/ 0 w 3124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420">
                  <a:moveTo>
                    <a:pt x="31242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94" name="Picture 22" descr="C:\Users\1610066\Documents\#KP\KP\Ok\51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442" y="5255587"/>
              <a:ext cx="1210430" cy="1210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" name="Group 122"/>
            <p:cNvGrpSpPr/>
            <p:nvPr/>
          </p:nvGrpSpPr>
          <p:grpSpPr>
            <a:xfrm>
              <a:off x="8619392" y="5143500"/>
              <a:ext cx="567883" cy="351692"/>
              <a:chOff x="8619392" y="5143500"/>
              <a:chExt cx="567883" cy="351692"/>
            </a:xfrm>
          </p:grpSpPr>
          <p:sp>
            <p:nvSpPr>
              <p:cNvPr id="114" name="Freeform 113"/>
              <p:cNvSpPr/>
              <p:nvPr/>
            </p:nvSpPr>
            <p:spPr>
              <a:xfrm rot="1544734">
                <a:off x="9031945" y="5383898"/>
                <a:ext cx="155330" cy="49823"/>
              </a:xfrm>
              <a:custGeom>
                <a:avLst/>
                <a:gdLst>
                  <a:gd name="connsiteX0" fmla="*/ 0 w 155330"/>
                  <a:gd name="connsiteY0" fmla="*/ 49823 h 49823"/>
                  <a:gd name="connsiteX1" fmla="*/ 155330 w 155330"/>
                  <a:gd name="connsiteY1" fmla="*/ 0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330" h="49823">
                    <a:moveTo>
                      <a:pt x="0" y="49823"/>
                    </a:moveTo>
                    <a:lnTo>
                      <a:pt x="155330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8994531" y="5275385"/>
                <a:ext cx="143607" cy="64477"/>
              </a:xfrm>
              <a:custGeom>
                <a:avLst/>
                <a:gdLst>
                  <a:gd name="connsiteX0" fmla="*/ 0 w 143607"/>
                  <a:gd name="connsiteY0" fmla="*/ 64477 h 64477"/>
                  <a:gd name="connsiteX1" fmla="*/ 143607 w 143607"/>
                  <a:gd name="connsiteY1" fmla="*/ 0 h 64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607" h="64477">
                    <a:moveTo>
                      <a:pt x="0" y="64477"/>
                    </a:moveTo>
                    <a:lnTo>
                      <a:pt x="143607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8944708" y="5175738"/>
                <a:ext cx="87923" cy="126024"/>
              </a:xfrm>
              <a:custGeom>
                <a:avLst/>
                <a:gdLst>
                  <a:gd name="connsiteX0" fmla="*/ 0 w 87923"/>
                  <a:gd name="connsiteY0" fmla="*/ 126024 h 126024"/>
                  <a:gd name="connsiteX1" fmla="*/ 87923 w 87923"/>
                  <a:gd name="connsiteY1" fmla="*/ 0 h 12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923" h="126024">
                    <a:moveTo>
                      <a:pt x="0" y="126024"/>
                    </a:moveTo>
                    <a:lnTo>
                      <a:pt x="87923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8824546" y="5143500"/>
                <a:ext cx="49823" cy="146538"/>
              </a:xfrm>
              <a:custGeom>
                <a:avLst/>
                <a:gdLst>
                  <a:gd name="connsiteX0" fmla="*/ 49823 w 49823"/>
                  <a:gd name="connsiteY0" fmla="*/ 146538 h 146538"/>
                  <a:gd name="connsiteX1" fmla="*/ 2931 w 49823"/>
                  <a:gd name="connsiteY1" fmla="*/ 0 h 146538"/>
                  <a:gd name="connsiteX2" fmla="*/ 0 w 49823"/>
                  <a:gd name="connsiteY2" fmla="*/ 0 h 14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23" h="146538">
                    <a:moveTo>
                      <a:pt x="49823" y="146538"/>
                    </a:moveTo>
                    <a:lnTo>
                      <a:pt x="2931" y="0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8686800" y="5231423"/>
                <a:ext cx="126023" cy="90854"/>
              </a:xfrm>
              <a:custGeom>
                <a:avLst/>
                <a:gdLst>
                  <a:gd name="connsiteX0" fmla="*/ 126023 w 126023"/>
                  <a:gd name="connsiteY0" fmla="*/ 90854 h 90854"/>
                  <a:gd name="connsiteX1" fmla="*/ 0 w 126023"/>
                  <a:gd name="connsiteY1" fmla="*/ 0 h 9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023" h="90854">
                    <a:moveTo>
                      <a:pt x="126023" y="90854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8619392" y="5351585"/>
                <a:ext cx="149470" cy="26377"/>
              </a:xfrm>
              <a:custGeom>
                <a:avLst/>
                <a:gdLst>
                  <a:gd name="connsiteX0" fmla="*/ 149470 w 149470"/>
                  <a:gd name="connsiteY0" fmla="*/ 26377 h 26377"/>
                  <a:gd name="connsiteX1" fmla="*/ 0 w 149470"/>
                  <a:gd name="connsiteY1" fmla="*/ 0 h 2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470" h="26377">
                    <a:moveTo>
                      <a:pt x="149470" y="26377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8625254" y="5436577"/>
                <a:ext cx="128954" cy="58615"/>
              </a:xfrm>
              <a:custGeom>
                <a:avLst/>
                <a:gdLst>
                  <a:gd name="connsiteX0" fmla="*/ 128954 w 128954"/>
                  <a:gd name="connsiteY0" fmla="*/ 0 h 58615"/>
                  <a:gd name="connsiteX1" fmla="*/ 0 w 128954"/>
                  <a:gd name="connsiteY1" fmla="*/ 58615 h 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954" h="58615">
                    <a:moveTo>
                      <a:pt x="128954" y="0"/>
                    </a:moveTo>
                    <a:lnTo>
                      <a:pt x="0" y="58615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9511570" y="5519924"/>
              <a:ext cx="772244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dirty="0">
                  <a:solidFill>
                    <a:srgbClr val="FF0000"/>
                  </a:solidFill>
                </a:rPr>
                <a:t>Tap 2 kali, </a:t>
              </a:r>
              <a:r>
                <a:rPr lang="en-US" sz="900" dirty="0" err="1">
                  <a:solidFill>
                    <a:srgbClr val="FF0000"/>
                  </a:solidFill>
                </a:rPr>
                <a:t>lalu</a:t>
              </a:r>
              <a:r>
                <a:rPr lang="en-US" sz="900" dirty="0">
                  <a:solidFill>
                    <a:srgbClr val="FF0000"/>
                  </a:solidFill>
                </a:rPr>
                <a:t> </a:t>
              </a:r>
              <a:r>
                <a:rPr lang="en-US" sz="900" dirty="0" err="1">
                  <a:solidFill>
                    <a:srgbClr val="FF0000"/>
                  </a:solidFill>
                </a:rPr>
                <a:t>geser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3072" name="Freeform 3071"/>
            <p:cNvSpPr/>
            <p:nvPr/>
          </p:nvSpPr>
          <p:spPr>
            <a:xfrm flipV="1">
              <a:off x="9243646" y="5298831"/>
              <a:ext cx="252046" cy="310413"/>
            </a:xfrm>
            <a:custGeom>
              <a:avLst/>
              <a:gdLst>
                <a:gd name="connsiteX0" fmla="*/ 252046 w 252046"/>
                <a:gd name="connsiteY0" fmla="*/ 0 h 146539"/>
                <a:gd name="connsiteX1" fmla="*/ 0 w 252046"/>
                <a:gd name="connsiteY1" fmla="*/ 146539 h 14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046" h="146539">
                  <a:moveTo>
                    <a:pt x="252046" y="0"/>
                  </a:moveTo>
                  <a:lnTo>
                    <a:pt x="0" y="146539"/>
                  </a:lnTo>
                </a:path>
              </a:pathLst>
            </a:custGeom>
            <a:ln w="190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73" name="TextBox 3072"/>
            <p:cNvSpPr txBox="1"/>
            <p:nvPr/>
          </p:nvSpPr>
          <p:spPr>
            <a:xfrm>
              <a:off x="9762876" y="5884253"/>
              <a:ext cx="269631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b="1" dirty="0"/>
                <a:t>2</a:t>
              </a:r>
            </a:p>
          </p:txBody>
        </p:sp>
        <p:sp>
          <p:nvSpPr>
            <p:cNvPr id="3075" name="Freeform 3074"/>
            <p:cNvSpPr/>
            <p:nvPr/>
          </p:nvSpPr>
          <p:spPr>
            <a:xfrm>
              <a:off x="8328944" y="5135187"/>
              <a:ext cx="1088967" cy="0"/>
            </a:xfrm>
            <a:custGeom>
              <a:avLst/>
              <a:gdLst>
                <a:gd name="connsiteX0" fmla="*/ 0 w 1088967"/>
                <a:gd name="connsiteY0" fmla="*/ 0 h 0"/>
                <a:gd name="connsiteX1" fmla="*/ 1088967 w 108896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8967">
                  <a:moveTo>
                    <a:pt x="0" y="0"/>
                  </a:moveTo>
                  <a:lnTo>
                    <a:pt x="1088967" y="0"/>
                  </a:lnTo>
                </a:path>
              </a:pathLst>
            </a:cu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573238" y="4927130"/>
              <a:ext cx="685445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0000"/>
                  </a:solidFill>
                </a:rPr>
                <a:t>Move</a:t>
              </a:r>
            </a:p>
          </p:txBody>
        </p:sp>
        <p:sp>
          <p:nvSpPr>
            <p:cNvPr id="3076" name="TextBox 3075"/>
            <p:cNvSpPr txBox="1"/>
            <p:nvPr/>
          </p:nvSpPr>
          <p:spPr>
            <a:xfrm>
              <a:off x="10479323" y="5096180"/>
              <a:ext cx="1533120" cy="747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350" dirty="0" err="1">
                  <a:solidFill>
                    <a:srgbClr val="FF0000"/>
                  </a:solidFill>
                </a:rPr>
                <a:t>Aktifkan</a:t>
              </a:r>
              <a:r>
                <a:rPr lang="en-US" sz="1350" dirty="0">
                  <a:solidFill>
                    <a:srgbClr val="FF0000"/>
                  </a:solidFill>
                </a:rPr>
                <a:t> Tap drag touchpad di menu setting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1049000" y="4749265"/>
              <a:ext cx="269631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b="1" dirty="0"/>
                <a:t>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282626" y="4904964"/>
              <a:ext cx="269631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64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3889629" y="1218567"/>
            <a:ext cx="14077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</a:rPr>
              <a:t>Layout Keyboard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5" y="201931"/>
            <a:ext cx="8416925" cy="409575"/>
          </a:xfrm>
        </p:spPr>
        <p:txBody>
          <a:bodyPr/>
          <a:lstStyle/>
          <a:p>
            <a:r>
              <a:rPr lang="en-US" dirty="0" smtClean="0"/>
              <a:t>Keyboard Chromebook</a:t>
            </a:r>
            <a:endParaRPr lang="id-ID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42" y="1973513"/>
            <a:ext cx="4680968" cy="179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071391" y="1179514"/>
            <a:ext cx="3316124" cy="516319"/>
            <a:chOff x="5867399" y="765468"/>
            <a:chExt cx="4166063" cy="588462"/>
          </a:xfrm>
        </p:grpSpPr>
        <p:sp>
          <p:nvSpPr>
            <p:cNvPr id="11" name="Rectangular Callout 10"/>
            <p:cNvSpPr/>
            <p:nvPr/>
          </p:nvSpPr>
          <p:spPr>
            <a:xfrm>
              <a:off x="5867399" y="765468"/>
              <a:ext cx="4166063" cy="588462"/>
            </a:xfrm>
            <a:prstGeom prst="wedgeRectCallout">
              <a:avLst>
                <a:gd name="adj1" fmla="val -38749"/>
                <a:gd name="adj2" fmla="val 132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914400"/>
              <a:ext cx="167640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2" b="82320"/>
            <a:stretch/>
          </p:blipFill>
          <p:spPr bwMode="auto">
            <a:xfrm>
              <a:off x="5946222" y="782094"/>
              <a:ext cx="4005105" cy="54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457478" y="1204804"/>
            <a:ext cx="3499550" cy="940940"/>
            <a:chOff x="6705600" y="2834949"/>
            <a:chExt cx="3758912" cy="88209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834949"/>
              <a:ext cx="3758912" cy="52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ight Brace 6"/>
            <p:cNvSpPr/>
            <p:nvPr/>
          </p:nvSpPr>
          <p:spPr>
            <a:xfrm rot="16200000">
              <a:off x="7090032" y="3248052"/>
              <a:ext cx="332509" cy="605473"/>
            </a:xfrm>
            <a:prstGeom prst="rightBrac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05600" y="2834949"/>
              <a:ext cx="3758912" cy="5256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336" y="1082641"/>
            <a:ext cx="4169885" cy="1088515"/>
            <a:chOff x="6137791" y="1829521"/>
            <a:chExt cx="5559846" cy="1451353"/>
          </a:xfrm>
        </p:grpSpPr>
        <p:grpSp>
          <p:nvGrpSpPr>
            <p:cNvPr id="21" name="Group 20"/>
            <p:cNvGrpSpPr/>
            <p:nvPr/>
          </p:nvGrpSpPr>
          <p:grpSpPr>
            <a:xfrm>
              <a:off x="6137791" y="1829521"/>
              <a:ext cx="5559846" cy="893444"/>
              <a:chOff x="5891596" y="2035183"/>
              <a:chExt cx="5559846" cy="893444"/>
            </a:xfrm>
          </p:grpSpPr>
          <p:sp>
            <p:nvSpPr>
              <p:cNvPr id="13" name="Rectangular Callout 12"/>
              <p:cNvSpPr/>
              <p:nvPr/>
            </p:nvSpPr>
            <p:spPr>
              <a:xfrm>
                <a:off x="5891596" y="2035183"/>
                <a:ext cx="5559845" cy="893444"/>
              </a:xfrm>
              <a:prstGeom prst="wedgeRectCallout">
                <a:avLst>
                  <a:gd name="adj1" fmla="val -17843"/>
                  <a:gd name="adj2" fmla="val 47613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30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21" b="66291"/>
              <a:stretch/>
            </p:blipFill>
            <p:spPr bwMode="auto">
              <a:xfrm>
                <a:off x="5891597" y="2105948"/>
                <a:ext cx="5559845" cy="774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ight Brace 14"/>
            <p:cNvSpPr/>
            <p:nvPr/>
          </p:nvSpPr>
          <p:spPr>
            <a:xfrm rot="16200000">
              <a:off x="8072007" y="2641703"/>
              <a:ext cx="573579" cy="704764"/>
            </a:xfrm>
            <a:prstGeom prst="rightBrac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65205" y="1178878"/>
            <a:ext cx="3586831" cy="919888"/>
            <a:chOff x="6867739" y="1933824"/>
            <a:chExt cx="4782441" cy="1226517"/>
          </a:xfrm>
        </p:grpSpPr>
        <p:grpSp>
          <p:nvGrpSpPr>
            <p:cNvPr id="24" name="Group 23"/>
            <p:cNvGrpSpPr/>
            <p:nvPr/>
          </p:nvGrpSpPr>
          <p:grpSpPr>
            <a:xfrm>
              <a:off x="6867739" y="1933824"/>
              <a:ext cx="4782441" cy="882094"/>
              <a:chOff x="7038257" y="1599811"/>
              <a:chExt cx="4782441" cy="88209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038257" y="1599811"/>
                <a:ext cx="4782441" cy="8820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14" b="45784"/>
              <a:stretch/>
            </p:blipFill>
            <p:spPr bwMode="auto">
              <a:xfrm>
                <a:off x="7060387" y="1652730"/>
                <a:ext cx="4718746" cy="776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8" name="Right Brace 37"/>
            <p:cNvSpPr/>
            <p:nvPr/>
          </p:nvSpPr>
          <p:spPr>
            <a:xfrm rot="16200000">
              <a:off x="9092706" y="2613835"/>
              <a:ext cx="332509" cy="760503"/>
            </a:xfrm>
            <a:prstGeom prst="rightBrac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327" y="949666"/>
            <a:ext cx="3828011" cy="1196078"/>
            <a:chOff x="6697234" y="1565569"/>
            <a:chExt cx="5104015" cy="1594771"/>
          </a:xfrm>
        </p:grpSpPr>
        <p:grpSp>
          <p:nvGrpSpPr>
            <p:cNvPr id="28" name="Group 27"/>
            <p:cNvGrpSpPr/>
            <p:nvPr/>
          </p:nvGrpSpPr>
          <p:grpSpPr>
            <a:xfrm>
              <a:off x="6697234" y="1565569"/>
              <a:ext cx="5104015" cy="1262262"/>
              <a:chOff x="6724996" y="1663818"/>
              <a:chExt cx="5104015" cy="126226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724996" y="1663818"/>
                <a:ext cx="5104015" cy="12622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0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408" b="17513"/>
              <a:stretch/>
            </p:blipFill>
            <p:spPr bwMode="auto">
              <a:xfrm>
                <a:off x="6786696" y="1738470"/>
                <a:ext cx="4925091" cy="1092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" name="Right Brace 42"/>
            <p:cNvSpPr/>
            <p:nvPr/>
          </p:nvSpPr>
          <p:spPr>
            <a:xfrm rot="16200000">
              <a:off x="10349989" y="2471027"/>
              <a:ext cx="332509" cy="1046117"/>
            </a:xfrm>
            <a:prstGeom prst="rightBrac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991527" y="1319334"/>
            <a:ext cx="4683701" cy="806957"/>
            <a:chOff x="5671985" y="2182647"/>
            <a:chExt cx="6244934" cy="1075942"/>
          </a:xfrm>
        </p:grpSpPr>
        <p:grpSp>
          <p:nvGrpSpPr>
            <p:cNvPr id="32" name="Group 31"/>
            <p:cNvGrpSpPr/>
            <p:nvPr/>
          </p:nvGrpSpPr>
          <p:grpSpPr>
            <a:xfrm>
              <a:off x="5671985" y="2182647"/>
              <a:ext cx="6244934" cy="691843"/>
              <a:chOff x="5671985" y="2182647"/>
              <a:chExt cx="6244934" cy="69184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671985" y="2182647"/>
                <a:ext cx="6244934" cy="6918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6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065" b="7921"/>
              <a:stretch/>
            </p:blipFill>
            <p:spPr bwMode="auto">
              <a:xfrm>
                <a:off x="5671985" y="2241752"/>
                <a:ext cx="6244933" cy="5994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" name="Freeform 32"/>
            <p:cNvSpPr/>
            <p:nvPr/>
          </p:nvSpPr>
          <p:spPr>
            <a:xfrm>
              <a:off x="11321935" y="2876204"/>
              <a:ext cx="274320" cy="382385"/>
            </a:xfrm>
            <a:custGeom>
              <a:avLst/>
              <a:gdLst>
                <a:gd name="connsiteX0" fmla="*/ 216130 w 274320"/>
                <a:gd name="connsiteY0" fmla="*/ 382385 h 382385"/>
                <a:gd name="connsiteX1" fmla="*/ 0 w 274320"/>
                <a:gd name="connsiteY1" fmla="*/ 0 h 382385"/>
                <a:gd name="connsiteX2" fmla="*/ 274320 w 274320"/>
                <a:gd name="connsiteY2" fmla="*/ 0 h 382385"/>
                <a:gd name="connsiteX3" fmla="*/ 216130 w 274320"/>
                <a:gd name="connsiteY3" fmla="*/ 382385 h 3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382385">
                  <a:moveTo>
                    <a:pt x="216130" y="382385"/>
                  </a:moveTo>
                  <a:lnTo>
                    <a:pt x="0" y="0"/>
                  </a:lnTo>
                  <a:lnTo>
                    <a:pt x="274320" y="0"/>
                  </a:lnTo>
                  <a:lnTo>
                    <a:pt x="216130" y="38238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03336" y="3038491"/>
            <a:ext cx="4150319" cy="1442608"/>
            <a:chOff x="6116422" y="4414058"/>
            <a:chExt cx="5533758" cy="1923477"/>
          </a:xfrm>
        </p:grpSpPr>
        <p:sp>
          <p:nvSpPr>
            <p:cNvPr id="36" name="Rectangle 35"/>
            <p:cNvSpPr/>
            <p:nvPr/>
          </p:nvSpPr>
          <p:spPr>
            <a:xfrm>
              <a:off x="6116422" y="5685907"/>
              <a:ext cx="5533758" cy="6516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5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698"/>
            <a:stretch/>
          </p:blipFill>
          <p:spPr bwMode="auto">
            <a:xfrm>
              <a:off x="6179608" y="5780695"/>
              <a:ext cx="5372837" cy="487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reeform 36"/>
            <p:cNvSpPr/>
            <p:nvPr/>
          </p:nvSpPr>
          <p:spPr>
            <a:xfrm>
              <a:off x="6209607" y="4414058"/>
              <a:ext cx="573578" cy="1280160"/>
            </a:xfrm>
            <a:custGeom>
              <a:avLst/>
              <a:gdLst>
                <a:gd name="connsiteX0" fmla="*/ 0 w 573578"/>
                <a:gd name="connsiteY0" fmla="*/ 1280160 h 1280160"/>
                <a:gd name="connsiteX1" fmla="*/ 83128 w 573578"/>
                <a:gd name="connsiteY1" fmla="*/ 0 h 1280160"/>
                <a:gd name="connsiteX2" fmla="*/ 573578 w 573578"/>
                <a:gd name="connsiteY2" fmla="*/ 1280160 h 1280160"/>
                <a:gd name="connsiteX3" fmla="*/ 0 w 573578"/>
                <a:gd name="connsiteY3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578" h="1280160">
                  <a:moveTo>
                    <a:pt x="0" y="1280160"/>
                  </a:moveTo>
                  <a:lnTo>
                    <a:pt x="83128" y="0"/>
                  </a:lnTo>
                  <a:lnTo>
                    <a:pt x="573578" y="128016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3024119" y="2632074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Keyboard </a:t>
            </a:r>
            <a:r>
              <a:rPr lang="en-US" sz="2400" dirty="0" err="1">
                <a:solidFill>
                  <a:srgbClr val="FFFF00"/>
                </a:solidFill>
              </a:rPr>
              <a:t>Chromebook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6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3301" y="955514"/>
            <a:ext cx="10871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 dirty="0"/>
              <a:t>All Shortcut</a:t>
            </a:r>
          </a:p>
        </p:txBody>
      </p:sp>
      <p:sp>
        <p:nvSpPr>
          <p:cNvPr id="5" name="Rectangle 4"/>
          <p:cNvSpPr/>
          <p:nvPr/>
        </p:nvSpPr>
        <p:spPr>
          <a:xfrm>
            <a:off x="2771127" y="2106679"/>
            <a:ext cx="42739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/>
              <a:t>Ctrl + Alt + ?/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6714" y="315914"/>
            <a:ext cx="8416925" cy="409575"/>
          </a:xfrm>
        </p:spPr>
        <p:txBody>
          <a:bodyPr/>
          <a:lstStyle/>
          <a:p>
            <a:r>
              <a:rPr lang="en-US" dirty="0" smtClean="0"/>
              <a:t>Shortcut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04" y="515422"/>
            <a:ext cx="5990033" cy="431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04" y="2774419"/>
            <a:ext cx="5772150" cy="23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3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Microsoft Office VS Google Workspace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26383" y="982662"/>
          <a:ext cx="6096000" cy="272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Microsoft</a:t>
                      </a:r>
                      <a:r>
                        <a:rPr lang="en-US" sz="2100" baseline="0" dirty="0" smtClean="0"/>
                        <a:t> Office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Google Workspace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Word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Docs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Excel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Sheet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Outlook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Mail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One Drive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Drive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PowerPoints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Slides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Teams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Meet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8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>
                <a:solidFill>
                  <a:srgbClr val="FFFFFF"/>
                </a:solidFill>
              </a:rPr>
              <a:t>Layanan</a:t>
            </a:r>
            <a:r>
              <a:rPr lang="en-US" altLang="zh-TW" dirty="0" smtClean="0">
                <a:solidFill>
                  <a:srgbClr val="FFFFFF"/>
                </a:solidFill>
              </a:rPr>
              <a:t> </a:t>
            </a:r>
            <a:r>
              <a:rPr lang="en-US" altLang="zh-TW" dirty="0" err="1" smtClean="0">
                <a:solidFill>
                  <a:srgbClr val="FFFFFF"/>
                </a:solidFill>
              </a:rPr>
              <a:t>Purna</a:t>
            </a:r>
            <a:r>
              <a:rPr lang="en-US" altLang="zh-TW" dirty="0" smtClean="0">
                <a:solidFill>
                  <a:srgbClr val="FFFFFF"/>
                </a:solidFill>
              </a:rPr>
              <a:t> </a:t>
            </a:r>
            <a:r>
              <a:rPr lang="en-US" altLang="zh-TW" dirty="0" err="1" smtClean="0">
                <a:solidFill>
                  <a:srgbClr val="FFFFFF"/>
                </a:solidFill>
              </a:rPr>
              <a:t>Jual</a:t>
            </a:r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Purna</a:t>
            </a:r>
            <a:r>
              <a:rPr lang="en-US" dirty="0" smtClean="0"/>
              <a:t> </a:t>
            </a:r>
            <a:r>
              <a:rPr lang="en-US" dirty="0" err="1" smtClean="0"/>
              <a:t>Jual</a:t>
            </a:r>
            <a:r>
              <a:rPr lang="en-US" dirty="0" smtClean="0"/>
              <a:t> – Acer Service Center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17700" y="1164144"/>
            <a:ext cx="3471540" cy="290764"/>
          </a:xfrm>
        </p:spPr>
        <p:txBody>
          <a:bodyPr/>
          <a:lstStyle/>
          <a:p>
            <a:pPr lvl="1"/>
            <a:r>
              <a:rPr lang="en-US" dirty="0">
                <a:sym typeface="Wingdings" panose="05000000000000000000" pitchFamily="2" charset="2"/>
                <a:hlinkClick r:id="rId2"/>
              </a:rPr>
              <a:t>https://www.acerid.com/acer-service-center/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52" y="1454908"/>
            <a:ext cx="2730636" cy="3195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136" y="798316"/>
            <a:ext cx="4817875" cy="41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7FE897B-4D8D-491B-9F41-88A83DC3626A}"/>
              </a:ext>
            </a:extLst>
          </p:cNvPr>
          <p:cNvSpPr/>
          <p:nvPr/>
        </p:nvSpPr>
        <p:spPr>
          <a:xfrm>
            <a:off x="0" y="222242"/>
            <a:ext cx="9133301" cy="579120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  <a:sym typeface="Acer Foc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60D5C0-B49C-442A-962E-F8AE14D4B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7"/>
          <a:stretch/>
        </p:blipFill>
        <p:spPr>
          <a:xfrm>
            <a:off x="208547" y="946484"/>
            <a:ext cx="8726905" cy="40145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36BBAC-24A4-4084-8D83-8A5F455E328D}"/>
              </a:ext>
            </a:extLst>
          </p:cNvPr>
          <p:cNvSpPr/>
          <p:nvPr/>
        </p:nvSpPr>
        <p:spPr>
          <a:xfrm>
            <a:off x="835660" y="2433320"/>
            <a:ext cx="745490" cy="741680"/>
          </a:xfrm>
          <a:prstGeom prst="roundRect">
            <a:avLst>
              <a:gd name="adj" fmla="val 897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82913"/>
                </a:solidFill>
                <a:latin typeface="Acer Foco" panose="020B0604050202020203" pitchFamily="34" charset="0"/>
              </a:rPr>
              <a:t>2016</a:t>
            </a:r>
            <a:endParaRPr lang="en-ID" b="1" dirty="0">
              <a:solidFill>
                <a:srgbClr val="782913"/>
              </a:solidFill>
              <a:latin typeface="Acer Foco" panose="020B060405020202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16DB65C-1047-4C25-A2AC-F099FDDA3F09}"/>
              </a:ext>
            </a:extLst>
          </p:cNvPr>
          <p:cNvSpPr/>
          <p:nvPr/>
        </p:nvSpPr>
        <p:spPr>
          <a:xfrm>
            <a:off x="2180590" y="2437130"/>
            <a:ext cx="745490" cy="741680"/>
          </a:xfrm>
          <a:prstGeom prst="roundRect">
            <a:avLst>
              <a:gd name="adj" fmla="val 897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82913"/>
                </a:solidFill>
                <a:latin typeface="Acer Foco" panose="020B0604050202020203" pitchFamily="34" charset="0"/>
              </a:rPr>
              <a:t>2017</a:t>
            </a:r>
            <a:endParaRPr lang="en-ID" b="1" dirty="0">
              <a:solidFill>
                <a:srgbClr val="782913"/>
              </a:solidFill>
              <a:latin typeface="Acer Foco" panose="020B0604050202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3981EF3-ED60-485A-9A60-E738A5AF4002}"/>
              </a:ext>
            </a:extLst>
          </p:cNvPr>
          <p:cNvSpPr/>
          <p:nvPr/>
        </p:nvSpPr>
        <p:spPr>
          <a:xfrm>
            <a:off x="3525520" y="2433320"/>
            <a:ext cx="745490" cy="741680"/>
          </a:xfrm>
          <a:prstGeom prst="roundRect">
            <a:avLst>
              <a:gd name="adj" fmla="val 897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82913"/>
                </a:solidFill>
                <a:latin typeface="Acer Foco" panose="020B0604050202020203" pitchFamily="34" charset="0"/>
              </a:rPr>
              <a:t>2018</a:t>
            </a:r>
            <a:endParaRPr lang="en-ID" b="1" dirty="0">
              <a:solidFill>
                <a:srgbClr val="782913"/>
              </a:solidFill>
              <a:latin typeface="Acer Foco" panose="020B0604050202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0FFC2A5-9C0C-48FA-A6FD-43C29533CEA5}"/>
              </a:ext>
            </a:extLst>
          </p:cNvPr>
          <p:cNvSpPr/>
          <p:nvPr/>
        </p:nvSpPr>
        <p:spPr>
          <a:xfrm>
            <a:off x="4868919" y="2433320"/>
            <a:ext cx="745490" cy="741680"/>
          </a:xfrm>
          <a:prstGeom prst="roundRect">
            <a:avLst>
              <a:gd name="adj" fmla="val 897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82913"/>
                </a:solidFill>
                <a:latin typeface="Acer Foco" panose="020B0604050202020203" pitchFamily="34" charset="0"/>
              </a:rPr>
              <a:t>2019</a:t>
            </a:r>
            <a:endParaRPr lang="en-ID" b="1" dirty="0">
              <a:solidFill>
                <a:srgbClr val="782913"/>
              </a:solidFill>
              <a:latin typeface="Acer Foco" panose="020B0604050202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EAECF05-0E68-4474-85EB-28817E15C1B1}"/>
              </a:ext>
            </a:extLst>
          </p:cNvPr>
          <p:cNvSpPr/>
          <p:nvPr/>
        </p:nvSpPr>
        <p:spPr>
          <a:xfrm>
            <a:off x="6212318" y="2439416"/>
            <a:ext cx="745490" cy="741680"/>
          </a:xfrm>
          <a:prstGeom prst="roundRect">
            <a:avLst>
              <a:gd name="adj" fmla="val 897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82913"/>
                </a:solidFill>
                <a:latin typeface="Acer Foco" panose="020B0604050202020203" pitchFamily="34" charset="0"/>
              </a:rPr>
              <a:t>2020</a:t>
            </a:r>
            <a:endParaRPr lang="en-ID" b="1" dirty="0">
              <a:solidFill>
                <a:srgbClr val="782913"/>
              </a:solidFill>
              <a:latin typeface="Acer Foco" panose="020B0604050202020203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8EB2666-8DAC-4C78-9605-7307F25EF1F9}"/>
              </a:ext>
            </a:extLst>
          </p:cNvPr>
          <p:cNvSpPr/>
          <p:nvPr/>
        </p:nvSpPr>
        <p:spPr>
          <a:xfrm>
            <a:off x="7562850" y="2433320"/>
            <a:ext cx="745490" cy="741680"/>
          </a:xfrm>
          <a:prstGeom prst="roundRect">
            <a:avLst>
              <a:gd name="adj" fmla="val 897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ID" b="1" dirty="0">
              <a:solidFill>
                <a:srgbClr val="782913"/>
              </a:solidFill>
              <a:latin typeface="Acer Foco" panose="020B0604050202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29E478-B698-4CA5-A39E-1B24FC18365F}"/>
              </a:ext>
            </a:extLst>
          </p:cNvPr>
          <p:cNvSpPr txBox="1"/>
          <p:nvPr/>
        </p:nvSpPr>
        <p:spPr>
          <a:xfrm>
            <a:off x="7564153" y="2337975"/>
            <a:ext cx="764953" cy="75514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782913"/>
                </a:solidFill>
                <a:latin typeface="Acer Foco" panose="020B0604050202020203" pitchFamily="34" charset="0"/>
              </a:rPr>
              <a:t>2021</a:t>
            </a:r>
          </a:p>
          <a:p>
            <a:pPr algn="ctr">
              <a:lnSpc>
                <a:spcPct val="150000"/>
              </a:lnSpc>
            </a:pPr>
            <a:r>
              <a:rPr lang="en-ID" sz="1200" b="1" dirty="0">
                <a:solidFill>
                  <a:srgbClr val="782913"/>
                </a:solidFill>
                <a:latin typeface="Acer Foco" panose="020B0604050202020203" pitchFamily="34" charset="0"/>
              </a:rPr>
              <a:t>SAAT INI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C2ED22-0B17-449E-AABD-8439E127715F}"/>
              </a:ext>
            </a:extLst>
          </p:cNvPr>
          <p:cNvSpPr txBox="1"/>
          <p:nvPr/>
        </p:nvSpPr>
        <p:spPr>
          <a:xfrm>
            <a:off x="7789205" y="2513920"/>
            <a:ext cx="290464" cy="463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782913"/>
                </a:solidFill>
                <a:latin typeface="Acer Foco" panose="020B0604050202020203" pitchFamily="34" charset="0"/>
              </a:rPr>
              <a:t>-</a:t>
            </a:r>
            <a:endParaRPr lang="en-ID" b="1" dirty="0">
              <a:solidFill>
                <a:srgbClr val="782913"/>
              </a:solidFill>
              <a:latin typeface="Acer Foco" panose="020B0604050202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5D55F1-E5F9-49C3-9A76-CDEEF88A45FE}"/>
              </a:ext>
            </a:extLst>
          </p:cNvPr>
          <p:cNvSpPr txBox="1"/>
          <p:nvPr/>
        </p:nvSpPr>
        <p:spPr>
          <a:xfrm>
            <a:off x="2180590" y="280969"/>
            <a:ext cx="469712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cer Foco" panose="020B0604050202020203" pitchFamily="34" charset="0"/>
              </a:rPr>
              <a:t>Perjalanan</a:t>
            </a:r>
            <a:r>
              <a:rPr lang="en-US" sz="2400" b="1" dirty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cer Foco" panose="020B0604050202020203" pitchFamily="34" charset="0"/>
              </a:rPr>
              <a:t>Inovasi</a:t>
            </a:r>
            <a:r>
              <a:rPr lang="en-US" sz="2400" b="1" dirty="0">
                <a:solidFill>
                  <a:schemeClr val="bg1"/>
                </a:solidFill>
                <a:latin typeface="Acer Foco" panose="020B0604050202020203" pitchFamily="34" charset="0"/>
              </a:rPr>
              <a:t> Acer Indonesia</a:t>
            </a:r>
            <a:endParaRPr lang="en-ID" sz="2400" b="1" dirty="0">
              <a:solidFill>
                <a:schemeClr val="bg1"/>
              </a:solidFill>
              <a:latin typeface="Acer Foco" panose="020B060405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88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Purna</a:t>
            </a:r>
            <a:r>
              <a:rPr lang="en-US" dirty="0" smtClean="0"/>
              <a:t> </a:t>
            </a:r>
            <a:r>
              <a:rPr lang="en-US" dirty="0" err="1" smtClean="0"/>
              <a:t>Jual</a:t>
            </a:r>
            <a:r>
              <a:rPr lang="en-US" dirty="0" smtClean="0"/>
              <a:t> – Acer Service Center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17700" y="1164144"/>
            <a:ext cx="3471540" cy="290764"/>
          </a:xfrm>
        </p:spPr>
        <p:txBody>
          <a:bodyPr/>
          <a:lstStyle/>
          <a:p>
            <a:pPr lvl="1"/>
            <a:r>
              <a:rPr lang="en-US" dirty="0">
                <a:sym typeface="Wingdings" panose="05000000000000000000" pitchFamily="2" charset="2"/>
                <a:hlinkClick r:id="rId2"/>
              </a:rPr>
              <a:t>https://www.acerid.com/acer-service-center/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52" y="1454908"/>
            <a:ext cx="2730636" cy="319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924" y="872987"/>
            <a:ext cx="4973112" cy="37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93" y="315914"/>
            <a:ext cx="8192650" cy="409575"/>
          </a:xfrm>
        </p:spPr>
        <p:txBody>
          <a:bodyPr/>
          <a:lstStyle/>
          <a:p>
            <a:r>
              <a:rPr lang="en-US" dirty="0" smtClean="0"/>
              <a:t>Cara-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menghubungi</a:t>
            </a:r>
            <a:r>
              <a:rPr lang="en-US" dirty="0" smtClean="0"/>
              <a:t> Acer Service </a:t>
            </a:r>
            <a:r>
              <a:rPr lang="en-US" dirty="0"/>
              <a:t>Center 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89448" y="1060457"/>
            <a:ext cx="8194196" cy="3616325"/>
          </a:xfrm>
        </p:spPr>
        <p:txBody>
          <a:bodyPr/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Contact Center – 1500-155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Email – peduli@acer.com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Facebook </a:t>
            </a:r>
            <a:r>
              <a:rPr lang="en-US" dirty="0"/>
              <a:t>–</a:t>
            </a:r>
            <a:r>
              <a:rPr lang="en-US" dirty="0" smtClean="0">
                <a:hlinkClick r:id="rId2"/>
              </a:rPr>
              <a:t> </a:t>
            </a:r>
            <a:r>
              <a:rPr lang="en-US" dirty="0" err="1" smtClean="0">
                <a:hlinkClick r:id="rId2"/>
              </a:rPr>
              <a:t>Acer.Indonesia</a:t>
            </a:r>
            <a:endParaRPr lang="en-US" dirty="0" smtClean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Twitter </a:t>
            </a:r>
            <a:r>
              <a:rPr lang="en-US" dirty="0"/>
              <a:t>–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acerid</a:t>
            </a:r>
            <a:endParaRPr lang="en-US" dirty="0" smtClean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Instragram</a:t>
            </a:r>
            <a:r>
              <a:rPr lang="en-US" dirty="0" smtClean="0"/>
              <a:t> – </a:t>
            </a:r>
            <a:r>
              <a:rPr lang="en-US" dirty="0" err="1" smtClean="0"/>
              <a:t>acerid</a:t>
            </a:r>
            <a:endParaRPr lang="en-US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Whatsapps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dirty="0" smtClean="0"/>
              <a:t> 0855-133-2237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FFFF"/>
                </a:solidFill>
              </a:rPr>
              <a:t>Acer Projector X1</a:t>
            </a:r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48590" y="1254995"/>
            <a:ext cx="9292590" cy="3389770"/>
            <a:chOff x="4042933" y="1070338"/>
            <a:chExt cx="4073701" cy="2669421"/>
          </a:xfrm>
        </p:grpSpPr>
        <p:sp>
          <p:nvSpPr>
            <p:cNvPr id="9" name="Rectangle 8"/>
            <p:cNvSpPr/>
            <p:nvPr/>
          </p:nvSpPr>
          <p:spPr>
            <a:xfrm>
              <a:off x="4042933" y="2542044"/>
              <a:ext cx="163532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cer Foco Semibold" panose="020B0604050202020203" pitchFamily="34" charset="0"/>
                  <a:ea typeface="微軟正黑體"/>
                  <a:cs typeface="Helvetica"/>
                  <a:sym typeface="Trebuchet MS"/>
                </a:rPr>
                <a:t>Selling Points:</a:t>
              </a: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Helvetica"/>
                <a:sym typeface="Acer Foc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1250" y="3156547"/>
              <a:ext cx="4045383" cy="5832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ea typeface="微軟正黑體"/>
                <a:cs typeface="Helvetica"/>
                <a:sym typeface="Acer Foc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71251" y="1070338"/>
              <a:ext cx="4045383" cy="2250944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ea typeface="微軟正黑體"/>
                <a:cs typeface="Helvetica"/>
                <a:sym typeface="Acer Foco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8588" y="1097780"/>
              <a:ext cx="3626791" cy="2254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marL="0" marR="0" lvl="0" indent="0" defTabSz="6857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微軟正黑體"/>
                  <a:cs typeface="Helvetica"/>
                  <a:sym typeface="Acer Foco"/>
                </a:rPr>
                <a:t>Spesifikasi</a:t>
              </a:r>
              <a:r>
                <a:rPr kumimoji="0" lang="en-US" sz="13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微軟正黑體"/>
                  <a:cs typeface="Helvetica"/>
                  <a:sym typeface="Acer Foco"/>
                </a:rPr>
                <a:t>:</a:t>
              </a:r>
            </a:p>
            <a:p>
              <a:pPr marL="214303" marR="0" lvl="0" indent="-214303" defTabSz="685766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Helvetica"/>
                  <a:sym typeface="Acer Foco"/>
                </a:rPr>
                <a:t>DLP System, XGA(1024x768)</a:t>
              </a:r>
              <a:r>
                <a:rPr kumimoji="0" lang="en-US" sz="140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Helvetica"/>
                  <a:sym typeface="Acer Foco"/>
                </a:rPr>
                <a:t> native</a:t>
              </a:r>
            </a:p>
            <a:p>
              <a:pPr marR="0" lvl="0" defTabSz="685766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400" kern="0" noProof="0" dirty="0" smtClean="0">
                  <a:latin typeface="Acer Foco" panose="020B0604050202020203" pitchFamily="34" charset="0"/>
                  <a:ea typeface="微軟正黑體"/>
                  <a:cs typeface="Helvetica"/>
                  <a:sym typeface="Acer Foco"/>
                </a:rPr>
                <a:t>-    </a:t>
              </a:r>
              <a:r>
                <a:rPr lang="en-US" sz="1400" kern="0" noProof="0" dirty="0" err="1" smtClean="0">
                  <a:latin typeface="Acer Foco" panose="020B0604050202020203" pitchFamily="34" charset="0"/>
                  <a:ea typeface="微軟正黑體"/>
                  <a:cs typeface="Helvetica"/>
                  <a:sym typeface="Acer Foco"/>
                </a:rPr>
                <a:t>Mendukung</a:t>
              </a:r>
              <a:r>
                <a:rPr lang="en-US" sz="1400" kern="0" noProof="0" dirty="0" smtClean="0">
                  <a:latin typeface="Acer Foco" panose="020B0604050202020203" pitchFamily="34" charset="0"/>
                  <a:ea typeface="微軟正黑體"/>
                  <a:cs typeface="Helvetica"/>
                  <a:sym typeface="Acer Foco"/>
                </a:rPr>
                <a:t> </a:t>
              </a:r>
              <a:r>
                <a:rPr lang="en-US" sz="1400" kern="0" noProof="0" dirty="0" err="1" smtClean="0">
                  <a:latin typeface="Acer Foco" panose="020B0604050202020203" pitchFamily="34" charset="0"/>
                  <a:ea typeface="微軟正黑體"/>
                  <a:cs typeface="Helvetica"/>
                  <a:sym typeface="Acer Foco"/>
                </a:rPr>
                <a:t>resolusi</a:t>
              </a:r>
              <a:r>
                <a:rPr lang="en-US" sz="1400" kern="0" noProof="0" dirty="0" smtClean="0">
                  <a:latin typeface="Acer Foco" panose="020B0604050202020203" pitchFamily="34" charset="0"/>
                  <a:ea typeface="微軟正黑體"/>
                  <a:cs typeface="Helvetica"/>
                  <a:sym typeface="Acer Foco"/>
                </a:rPr>
                <a:t>  WUXGA</a:t>
              </a:r>
              <a:endParaRPr kumimoji="0" lang="en-US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cer Foco" panose="020B0604050202020203" pitchFamily="34" charset="0"/>
                <a:ea typeface="微軟正黑體"/>
                <a:cs typeface="Helvetica"/>
                <a:sym typeface="Acer Foco"/>
              </a:endParaRPr>
            </a:p>
            <a:p>
              <a:pPr marL="214303" marR="0" lvl="0" indent="-214303" defTabSz="685766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4000 ANSI Lumens (</a:t>
              </a:r>
              <a:r>
                <a:rPr kumimoji="0" lang="fr-FR" altLang="zh-TW" sz="1400" i="0" u="none" strike="noStrike" kern="1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Kecerahan</a:t>
              </a:r>
              <a:r>
                <a:rPr kumimoji="0" lang="fr-FR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)</a:t>
              </a:r>
              <a:endParaRPr kumimoji="0" lang="zh-TW" altLang="en-US" sz="140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cer Foco" panose="020B0604050202020203" pitchFamily="34" charset="0"/>
                <a:ea typeface="微軟正黑體"/>
                <a:cs typeface="Times New Roman"/>
                <a:sym typeface="Acer Foco"/>
              </a:endParaRPr>
            </a:p>
            <a:p>
              <a:pPr marL="214308" marR="0" lvl="0" indent="-214308" defTabSz="914400" eaLnBrk="0" fontAlgn="base" latinLnBrk="0" hangingPunct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TW" sz="1400" i="0" u="none" strike="noStrike" kern="1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Daya</a:t>
              </a:r>
              <a:r>
                <a:rPr kumimoji="0" lang="en-US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 </a:t>
              </a:r>
              <a:r>
                <a:rPr kumimoji="0" lang="en-US" altLang="zh-TW" sz="1400" i="0" u="none" strike="noStrike" kern="1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tahan</a:t>
              </a:r>
              <a:r>
                <a:rPr kumimoji="0" lang="en-US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 </a:t>
              </a:r>
              <a:r>
                <a:rPr kumimoji="0" lang="en-US" altLang="zh-TW" sz="1400" i="0" u="none" strike="noStrike" kern="1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Lampu</a:t>
              </a:r>
              <a:r>
                <a:rPr kumimoji="0" lang="en-US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 </a:t>
              </a:r>
              <a:r>
                <a:rPr kumimoji="0" lang="en-US" altLang="zh-TW" sz="1400" i="0" u="none" strike="noStrike" kern="1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hingga</a:t>
              </a:r>
              <a:r>
                <a:rPr kumimoji="0" lang="en-US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 15.000 Jam</a:t>
              </a:r>
            </a:p>
            <a:p>
              <a:pPr marL="214308" marR="0" lvl="0" indent="-214308" defTabSz="914400" eaLnBrk="0" fontAlgn="base" latinLnBrk="0" hangingPunct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VGA In/Out, Composite, &amp; HDMI</a:t>
              </a:r>
            </a:p>
            <a:p>
              <a:pPr marL="214308" marR="0" lvl="0" indent="-214308" defTabSz="914400" eaLnBrk="0" fontAlgn="base" latinLnBrk="0" hangingPunct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TW" sz="1400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cer Foco" panose="020B0604050202020203" pitchFamily="34" charset="0"/>
                  <a:ea typeface="微軟正黑體"/>
                  <a:cs typeface="Times New Roman"/>
                  <a:sym typeface="Acer Foco"/>
                </a:rPr>
                <a:t>3W Built-in Speaker, 2.8Kg</a:t>
              </a:r>
            </a:p>
          </p:txBody>
        </p:sp>
      </p:grpSp>
      <p:pic>
        <p:nvPicPr>
          <p:cNvPr id="6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1295630"/>
            <a:ext cx="4537710" cy="28177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348441" y="492973"/>
            <a:ext cx="8418512" cy="500519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PENGENALAN PRODUK </a:t>
            </a:r>
            <a:br>
              <a:rPr lang="en-US" altLang="zh-TW" sz="2400" b="1" dirty="0" smtClean="0">
                <a:solidFill>
                  <a:schemeClr val="accent1"/>
                </a:solidFill>
              </a:rPr>
            </a:br>
            <a:r>
              <a:rPr lang="en-US" altLang="zh-TW" sz="2400" b="1" dirty="0" smtClean="0">
                <a:solidFill>
                  <a:schemeClr val="accent1"/>
                </a:solidFill>
              </a:rPr>
              <a:t>Acer Projector X1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871" y="573860"/>
            <a:ext cx="8418512" cy="500519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KELENGKAPAN PRODUK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6" name="Picture 2" descr="https://encrypted-tbn0.gstatic.com/images?q=tbn:ANd9GcRVIsZ2odL3ZrYnKCvvnp_UR3c84aqR_9O4h1RIHMrv2yNGf_kWLQxIEiMxE7tEbxok1l4_NgU&amp;usqp=C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55" y="1809389"/>
            <a:ext cx="1332756" cy="13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5816" b="8094"/>
          <a:stretch/>
        </p:blipFill>
        <p:spPr>
          <a:xfrm>
            <a:off x="5826993" y="1809389"/>
            <a:ext cx="1339784" cy="1139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370" y="1895488"/>
            <a:ext cx="1174013" cy="1160557"/>
          </a:xfrm>
          <a:prstGeom prst="rect">
            <a:avLst/>
          </a:prstGeom>
        </p:spPr>
      </p:pic>
      <p:pic>
        <p:nvPicPr>
          <p:cNvPr id="1030" name="Picture 6" descr="https://www.laptopdirect.co.za/phpThumb/phpThumb.php?src=b64_aHR0cDovL3d3dy5jb214LmNvLnphL2kvYWNlci9qemswNjAwMDAyXzEuanBnJnc9NDAwJmg9NDA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93" y="3313697"/>
            <a:ext cx="1572265" cy="150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686363" y="3313697"/>
            <a:ext cx="612844" cy="100266"/>
            <a:chOff x="5398850" y="3103123"/>
            <a:chExt cx="612844" cy="100266"/>
          </a:xfrm>
        </p:grpSpPr>
        <p:sp>
          <p:nvSpPr>
            <p:cNvPr id="24" name="Rectangle 23"/>
            <p:cNvSpPr/>
            <p:nvPr/>
          </p:nvSpPr>
          <p:spPr>
            <a:xfrm>
              <a:off x="5398851" y="3103123"/>
              <a:ext cx="612843" cy="778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98850" y="3125567"/>
              <a:ext cx="612843" cy="778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52" y="2229322"/>
            <a:ext cx="3038514" cy="17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51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826" y="1548831"/>
            <a:ext cx="3852906" cy="206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77" y="1621311"/>
            <a:ext cx="2417705" cy="183001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871" y="513273"/>
            <a:ext cx="8418512" cy="500519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PENGENALAN PRODUK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204200" y="3825212"/>
            <a:ext cx="1623842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Control Panel 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 flipH="1" flipV="1">
            <a:off x="2016121" y="3226007"/>
            <a:ext cx="1" cy="566176"/>
          </a:xfrm>
          <a:prstGeom prst="straightConnector1">
            <a:avLst/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線單箭頭接點 73"/>
          <p:cNvCxnSpPr/>
          <p:nvPr/>
        </p:nvCxnSpPr>
        <p:spPr>
          <a:xfrm flipV="1">
            <a:off x="2247035" y="1516223"/>
            <a:ext cx="606626" cy="57444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2885192" y="1255390"/>
            <a:ext cx="1004692" cy="49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Focus ring</a:t>
            </a:r>
          </a:p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Zoom ring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  <p:cxnSp>
        <p:nvCxnSpPr>
          <p:cNvPr id="42" name="直線單箭頭接點 41"/>
          <p:cNvCxnSpPr/>
          <p:nvPr/>
        </p:nvCxnSpPr>
        <p:spPr>
          <a:xfrm flipH="1" flipV="1">
            <a:off x="2016122" y="1372724"/>
            <a:ext cx="1" cy="359675"/>
          </a:xfrm>
          <a:prstGeom prst="straightConnector1">
            <a:avLst/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1533568" y="1040204"/>
            <a:ext cx="1004692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Lens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  <p:cxnSp>
        <p:nvCxnSpPr>
          <p:cNvPr id="41" name="直線單箭頭接點 30"/>
          <p:cNvCxnSpPr/>
          <p:nvPr/>
        </p:nvCxnSpPr>
        <p:spPr>
          <a:xfrm flipH="1" flipV="1">
            <a:off x="6756828" y="3222277"/>
            <a:ext cx="1" cy="566176"/>
          </a:xfrm>
          <a:prstGeom prst="straightConnector1">
            <a:avLst/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Rectangle 29"/>
          <p:cNvSpPr>
            <a:spLocks noChangeArrowheads="1"/>
          </p:cNvSpPr>
          <p:nvPr/>
        </p:nvSpPr>
        <p:spPr bwMode="auto">
          <a:xfrm>
            <a:off x="5944907" y="3825212"/>
            <a:ext cx="1623842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Infra Red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https://encrypted-tbn0.gstatic.com/images?q=tbn:ANd9GcRVIsZ2odL3ZrYnKCvvnp_UR3c84aqR_9O4h1RIHMrv2yNGf_kWLQxIEiMxE7tEbxok1l4_NgU&amp;usqp=C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4" y="3408436"/>
            <a:ext cx="1332756" cy="13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991" y="4205566"/>
            <a:ext cx="1208078" cy="94650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112" y="4132419"/>
            <a:ext cx="1116588" cy="842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98" y="2320984"/>
            <a:ext cx="1116588" cy="8421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520" y="1981462"/>
            <a:ext cx="4944104" cy="182094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0884" y="492973"/>
            <a:ext cx="8418512" cy="500519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PENGENALAN PRODUK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483341" y="4822162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27353" y="3089918"/>
            <a:ext cx="1960950" cy="492445"/>
            <a:chOff x="827353" y="3089918"/>
            <a:chExt cx="1960950" cy="492445"/>
          </a:xfrm>
        </p:grpSpPr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827353" y="3089918"/>
              <a:ext cx="881504" cy="49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45721" bIns="45721">
              <a:spAutoFit/>
            </a:bodyPr>
            <a:lstStyle/>
            <a:p>
              <a:pPr algn="ctr"/>
              <a:r>
                <a:rPr lang="en-US" altLang="zh-TW" sz="1300" dirty="0" smtClean="0">
                  <a:latin typeface="Acer Foco Light" panose="020B0404050202020203" pitchFamily="34" charset="0"/>
                </a:rPr>
                <a:t>Power Socket</a:t>
              </a:r>
              <a:endParaRPr lang="en-US" altLang="zh-TW" sz="1300" dirty="0">
                <a:latin typeface="Acer Foco Light" panose="020B0404050202020203" pitchFamily="34" charset="0"/>
              </a:endParaRPr>
            </a:p>
          </p:txBody>
        </p:sp>
        <p:cxnSp>
          <p:nvCxnSpPr>
            <p:cNvPr id="81" name="直線單箭頭接點 80"/>
            <p:cNvCxnSpPr/>
            <p:nvPr/>
          </p:nvCxnSpPr>
          <p:spPr>
            <a:xfrm flipV="1">
              <a:off x="1617203" y="3336141"/>
              <a:ext cx="1171100" cy="71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sysDash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3093913" y="2830509"/>
            <a:ext cx="881504" cy="1503707"/>
            <a:chOff x="5222805" y="3051311"/>
            <a:chExt cx="881504" cy="1503707"/>
          </a:xfrm>
        </p:grpSpPr>
        <p:sp>
          <p:nvSpPr>
            <p:cNvPr id="83" name="Rectangle 29"/>
            <p:cNvSpPr>
              <a:spLocks noChangeArrowheads="1"/>
            </p:cNvSpPr>
            <p:nvPr/>
          </p:nvSpPr>
          <p:spPr bwMode="auto">
            <a:xfrm>
              <a:off x="5222805" y="4262628"/>
              <a:ext cx="881504" cy="29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45721" bIns="45721">
              <a:spAutoFit/>
            </a:bodyPr>
            <a:lstStyle/>
            <a:p>
              <a:pPr algn="ctr"/>
              <a:r>
                <a:rPr lang="en-US" altLang="zh-TW" sz="1300" dirty="0" smtClean="0">
                  <a:latin typeface="Acer Foco Light" panose="020B0404050202020203" pitchFamily="34" charset="0"/>
                </a:rPr>
                <a:t>RS232</a:t>
              </a:r>
              <a:endParaRPr lang="en-US" altLang="zh-TW" sz="1300" dirty="0">
                <a:latin typeface="Acer Foco Light" panose="020B0404050202020203" pitchFamily="34" charset="0"/>
              </a:endParaRPr>
            </a:p>
          </p:txBody>
        </p:sp>
        <p:cxnSp>
          <p:nvCxnSpPr>
            <p:cNvPr id="84" name="直線單箭頭接點 83"/>
            <p:cNvCxnSpPr/>
            <p:nvPr/>
          </p:nvCxnSpPr>
          <p:spPr>
            <a:xfrm flipV="1">
              <a:off x="5627763" y="3051311"/>
              <a:ext cx="0" cy="1133454"/>
            </a:xfrm>
            <a:prstGeom prst="straightConnector1">
              <a:avLst/>
            </a:prstGeom>
            <a:noFill/>
            <a:ln w="12700">
              <a:solidFill>
                <a:srgbClr val="0070C0"/>
              </a:solidFill>
              <a:prstDash val="sysDash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5" name="直線單箭頭接點 54"/>
          <p:cNvCxnSpPr>
            <a:stCxn id="51" idx="2"/>
          </p:cNvCxnSpPr>
          <p:nvPr/>
        </p:nvCxnSpPr>
        <p:spPr>
          <a:xfrm>
            <a:off x="3516760" y="1239967"/>
            <a:ext cx="231695" cy="1017499"/>
          </a:xfrm>
          <a:prstGeom prst="straightConnector1">
            <a:avLst/>
          </a:prstGeom>
          <a:noFill/>
          <a:ln w="12700">
            <a:solidFill>
              <a:srgbClr val="0070C0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2989654" y="947577"/>
            <a:ext cx="1054212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USB Port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171071">
            <a:off x="6359994" y="531090"/>
            <a:ext cx="1101298" cy="701926"/>
          </a:xfrm>
          <a:prstGeom prst="rect">
            <a:avLst/>
          </a:prstGeom>
        </p:spPr>
      </p:pic>
      <p:sp>
        <p:nvSpPr>
          <p:cNvPr id="61" name="Rectangle 29"/>
          <p:cNvSpPr>
            <a:spLocks noChangeArrowheads="1"/>
          </p:cNvSpPr>
          <p:nvPr/>
        </p:nvSpPr>
        <p:spPr bwMode="auto">
          <a:xfrm>
            <a:off x="6318898" y="1237958"/>
            <a:ext cx="1054212" cy="49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Composite video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  <p:cxnSp>
        <p:nvCxnSpPr>
          <p:cNvPr id="53" name="直線單箭頭接點 52"/>
          <p:cNvCxnSpPr/>
          <p:nvPr/>
        </p:nvCxnSpPr>
        <p:spPr>
          <a:xfrm flipV="1">
            <a:off x="4597222" y="1540223"/>
            <a:ext cx="1727246" cy="717243"/>
          </a:xfrm>
          <a:prstGeom prst="straightConnector1">
            <a:avLst/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028" y="3026080"/>
            <a:ext cx="334979" cy="105387"/>
          </a:xfrm>
          <a:prstGeom prst="rect">
            <a:avLst/>
          </a:prstGeom>
        </p:spPr>
      </p:pic>
      <p:cxnSp>
        <p:nvCxnSpPr>
          <p:cNvPr id="38" name="直線單箭頭接點 52"/>
          <p:cNvCxnSpPr/>
          <p:nvPr/>
        </p:nvCxnSpPr>
        <p:spPr>
          <a:xfrm>
            <a:off x="4906940" y="2729085"/>
            <a:ext cx="1131123" cy="1194993"/>
          </a:xfrm>
          <a:prstGeom prst="straightConnector1">
            <a:avLst/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5603864" y="4010752"/>
            <a:ext cx="881504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Audio Out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  <p:cxnSp>
        <p:nvCxnSpPr>
          <p:cNvPr id="69" name="直線單箭頭接點 68"/>
          <p:cNvCxnSpPr/>
          <p:nvPr/>
        </p:nvCxnSpPr>
        <p:spPr>
          <a:xfrm flipH="1" flipV="1">
            <a:off x="4112755" y="2852909"/>
            <a:ext cx="273817" cy="1111054"/>
          </a:xfrm>
          <a:prstGeom prst="straightConnector1">
            <a:avLst/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Rectangle 29"/>
          <p:cNvSpPr>
            <a:spLocks noChangeArrowheads="1"/>
          </p:cNvSpPr>
          <p:nvPr/>
        </p:nvSpPr>
        <p:spPr bwMode="auto">
          <a:xfrm>
            <a:off x="4629608" y="1394486"/>
            <a:ext cx="881504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VGA in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  <p:cxnSp>
        <p:nvCxnSpPr>
          <p:cNvPr id="54" name="直線單箭頭接點 53"/>
          <p:cNvCxnSpPr>
            <a:stCxn id="9" idx="1"/>
          </p:cNvCxnSpPr>
          <p:nvPr/>
        </p:nvCxnSpPr>
        <p:spPr>
          <a:xfrm flipH="1">
            <a:off x="4112755" y="979179"/>
            <a:ext cx="378063" cy="1278287"/>
          </a:xfrm>
          <a:prstGeom prst="straightConnector1">
            <a:avLst/>
          </a:prstGeom>
          <a:noFill/>
          <a:ln w="12700">
            <a:solidFill>
              <a:srgbClr val="83B81A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Rectangle 29"/>
          <p:cNvSpPr>
            <a:spLocks noChangeArrowheads="1"/>
          </p:cNvSpPr>
          <p:nvPr/>
        </p:nvSpPr>
        <p:spPr bwMode="auto">
          <a:xfrm>
            <a:off x="3975417" y="4039052"/>
            <a:ext cx="881504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VGA out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818" y="505927"/>
            <a:ext cx="1208078" cy="94650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01700" y="1045272"/>
            <a:ext cx="2684398" cy="1275712"/>
            <a:chOff x="701700" y="1045272"/>
            <a:chExt cx="2684398" cy="1275712"/>
          </a:xfrm>
        </p:grpSpPr>
        <p:grpSp>
          <p:nvGrpSpPr>
            <p:cNvPr id="25" name="Group 24"/>
            <p:cNvGrpSpPr/>
            <p:nvPr/>
          </p:nvGrpSpPr>
          <p:grpSpPr>
            <a:xfrm>
              <a:off x="701700" y="1434661"/>
              <a:ext cx="2684398" cy="886323"/>
              <a:chOff x="701700" y="1434661"/>
              <a:chExt cx="2684398" cy="886323"/>
            </a:xfrm>
          </p:grpSpPr>
          <p:sp>
            <p:nvSpPr>
              <p:cNvPr id="28" name="Rectangle 29"/>
              <p:cNvSpPr>
                <a:spLocks noChangeArrowheads="1"/>
              </p:cNvSpPr>
              <p:nvPr/>
            </p:nvSpPr>
            <p:spPr bwMode="auto">
              <a:xfrm>
                <a:off x="701700" y="1824049"/>
                <a:ext cx="990034" cy="292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45721" bIns="45721">
                <a:spAutoFit/>
              </a:bodyPr>
              <a:lstStyle/>
              <a:p>
                <a:pPr algn="ctr"/>
                <a:r>
                  <a:rPr lang="en-US" altLang="zh-TW" sz="1300" dirty="0" smtClean="0">
                    <a:latin typeface="Acer Foco Light" panose="020B0404050202020203" pitchFamily="34" charset="0"/>
                  </a:rPr>
                  <a:t>HDMI</a:t>
                </a:r>
                <a:endParaRPr lang="en-US" altLang="zh-TW" sz="1300" dirty="0">
                  <a:latin typeface="Acer Foco Light" panose="020B0404050202020203" pitchFamily="34" charset="0"/>
                </a:endParaRPr>
              </a:p>
            </p:txBody>
          </p:sp>
          <p:cxnSp>
            <p:nvCxnSpPr>
              <p:cNvPr id="48" name="直線單箭頭接點 47"/>
              <p:cNvCxnSpPr>
                <a:stCxn id="10" idx="3"/>
              </p:cNvCxnSpPr>
              <p:nvPr/>
            </p:nvCxnSpPr>
            <p:spPr>
              <a:xfrm>
                <a:off x="1860914" y="1434661"/>
                <a:ext cx="1525184" cy="886323"/>
              </a:xfrm>
              <a:prstGeom prst="straightConnector1">
                <a:avLst/>
              </a:prstGeom>
              <a:noFill/>
              <a:ln w="12700">
                <a:solidFill>
                  <a:srgbClr val="83B81A"/>
                </a:solidFill>
                <a:prstDash val="sysDash"/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1700" y="1045272"/>
              <a:ext cx="1159214" cy="778777"/>
            </a:xfrm>
            <a:prstGeom prst="rect">
              <a:avLst/>
            </a:prstGeom>
          </p:spPr>
        </p:pic>
      </p:grpSp>
      <p:cxnSp>
        <p:nvCxnSpPr>
          <p:cNvPr id="56" name="直線單箭頭接點 54"/>
          <p:cNvCxnSpPr/>
          <p:nvPr/>
        </p:nvCxnSpPr>
        <p:spPr>
          <a:xfrm>
            <a:off x="4865639" y="2379133"/>
            <a:ext cx="2198648" cy="19944"/>
          </a:xfrm>
          <a:prstGeom prst="straightConnector1">
            <a:avLst/>
          </a:prstGeom>
          <a:noFill/>
          <a:ln w="12700">
            <a:solidFill>
              <a:srgbClr val="0070C0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Rectangle 29"/>
          <p:cNvSpPr>
            <a:spLocks noChangeArrowheads="1"/>
          </p:cNvSpPr>
          <p:nvPr/>
        </p:nvSpPr>
        <p:spPr bwMode="auto">
          <a:xfrm>
            <a:off x="7138984" y="2242910"/>
            <a:ext cx="881504" cy="2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1" bIns="45721">
            <a:spAutoFit/>
          </a:bodyPr>
          <a:lstStyle/>
          <a:p>
            <a:pPr algn="ctr"/>
            <a:r>
              <a:rPr lang="en-US" altLang="zh-TW" sz="1300" dirty="0" smtClean="0">
                <a:latin typeface="Acer Foco Light" panose="020B0404050202020203" pitchFamily="34" charset="0"/>
              </a:rPr>
              <a:t>Audio in</a:t>
            </a:r>
            <a:endParaRPr lang="en-US" altLang="zh-TW" sz="1300" dirty="0">
              <a:latin typeface="Acer Foco Light" panose="020B040405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2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>
                <a:solidFill>
                  <a:srgbClr val="FFFFFF"/>
                </a:solidFill>
              </a:rPr>
              <a:t>Panduan</a:t>
            </a:r>
            <a:r>
              <a:rPr lang="en-US" altLang="zh-TW" dirty="0">
                <a:solidFill>
                  <a:srgbClr val="FFFFFF"/>
                </a:solidFill>
              </a:rPr>
              <a:t> </a:t>
            </a:r>
            <a:r>
              <a:rPr lang="en-US" altLang="zh-TW" dirty="0" err="1">
                <a:solidFill>
                  <a:srgbClr val="FFFFFF"/>
                </a:solidFill>
              </a:rPr>
              <a:t>Singkat</a:t>
            </a:r>
            <a:r>
              <a:rPr lang="en-US" altLang="zh-TW" dirty="0">
                <a:solidFill>
                  <a:srgbClr val="FFFFFF"/>
                </a:solidFill>
              </a:rPr>
              <a:t> </a:t>
            </a:r>
            <a:r>
              <a:rPr lang="en-US" altLang="zh-TW" dirty="0" err="1">
                <a:solidFill>
                  <a:srgbClr val="FFFFFF"/>
                </a:solidFill>
              </a:rPr>
              <a:t>Penggunaan</a:t>
            </a:r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279" y="1939966"/>
            <a:ext cx="3609454" cy="19337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658" y="535521"/>
            <a:ext cx="8418512" cy="500519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PANDUAN SINGKAT PENGGUNAAN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537460" y="2906832"/>
            <a:ext cx="1794510" cy="0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24" y="2173665"/>
            <a:ext cx="1805826" cy="1166621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7600950" y="1314450"/>
            <a:ext cx="1543050" cy="99441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37210" y="3640000"/>
            <a:ext cx="6823710" cy="10618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 err="1" smtClean="0"/>
              <a:t>Sambungkan</a:t>
            </a:r>
            <a:r>
              <a:rPr lang="en-US" sz="1400" dirty="0" smtClean="0"/>
              <a:t> projector </a:t>
            </a:r>
            <a:r>
              <a:rPr lang="en-US" sz="1400" dirty="0" err="1" smtClean="0"/>
              <a:t>ke</a:t>
            </a:r>
            <a:r>
              <a:rPr lang="en-US" sz="1400" dirty="0" smtClean="0"/>
              <a:t> </a:t>
            </a:r>
            <a:r>
              <a:rPr lang="en-US" sz="1400" dirty="0" err="1" smtClean="0"/>
              <a:t>suplai</a:t>
            </a:r>
            <a:r>
              <a:rPr lang="en-US" sz="1400" dirty="0" smtClean="0"/>
              <a:t> </a:t>
            </a:r>
            <a:r>
              <a:rPr lang="en-US" sz="1400" dirty="0" err="1" smtClean="0"/>
              <a:t>daya</a:t>
            </a:r>
            <a:r>
              <a:rPr lang="en-US" sz="1400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 err="1" smtClean="0"/>
              <a:t>Nyalakan</a:t>
            </a:r>
            <a:r>
              <a:rPr lang="en-US" sz="1400" dirty="0" smtClean="0"/>
              <a:t> projector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menekan</a:t>
            </a:r>
            <a:r>
              <a:rPr lang="en-US" sz="1400" dirty="0" smtClean="0"/>
              <a:t> </a:t>
            </a:r>
            <a:r>
              <a:rPr lang="en-US" sz="1400" dirty="0" err="1" smtClean="0"/>
              <a:t>tombol</a:t>
            </a:r>
            <a:r>
              <a:rPr lang="en-US" sz="1400" dirty="0" smtClean="0"/>
              <a:t> power.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 err="1" smtClean="0"/>
              <a:t>Sambungkan</a:t>
            </a:r>
            <a:r>
              <a:rPr lang="en-US" sz="1400" dirty="0" smtClean="0"/>
              <a:t> projector </a:t>
            </a:r>
            <a:r>
              <a:rPr lang="en-US" sz="1400" dirty="0" err="1" smtClean="0"/>
              <a:t>ke</a:t>
            </a:r>
            <a:r>
              <a:rPr lang="en-US" sz="1400" dirty="0" smtClean="0"/>
              <a:t> Laptop/ PC.</a:t>
            </a:r>
          </a:p>
        </p:txBody>
      </p:sp>
      <p:sp>
        <p:nvSpPr>
          <p:cNvPr id="36" name="Down Arrow 35"/>
          <p:cNvSpPr/>
          <p:nvPr/>
        </p:nvSpPr>
        <p:spPr>
          <a:xfrm>
            <a:off x="6333319" y="1627979"/>
            <a:ext cx="434340" cy="58433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C45A446-1AF1-44D9-AF12-D5D2BA4DD6DB}"/>
              </a:ext>
            </a:extLst>
          </p:cNvPr>
          <p:cNvSpPr/>
          <p:nvPr/>
        </p:nvSpPr>
        <p:spPr>
          <a:xfrm>
            <a:off x="5318130" y="1267636"/>
            <a:ext cx="1730664" cy="79484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788FBA4-8895-4601-9969-949546155B0A}"/>
              </a:ext>
            </a:extLst>
          </p:cNvPr>
          <p:cNvSpPr/>
          <p:nvPr/>
        </p:nvSpPr>
        <p:spPr>
          <a:xfrm>
            <a:off x="7121016" y="1267636"/>
            <a:ext cx="1947708" cy="79484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DDE6D85-5FF1-45E1-B04E-D9F6FCF12F2A}"/>
              </a:ext>
            </a:extLst>
          </p:cNvPr>
          <p:cNvSpPr/>
          <p:nvPr/>
        </p:nvSpPr>
        <p:spPr>
          <a:xfrm>
            <a:off x="1869462" y="1267636"/>
            <a:ext cx="1651356" cy="79484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2ED46C2-7E15-4448-9851-880905D0C679}"/>
              </a:ext>
            </a:extLst>
          </p:cNvPr>
          <p:cNvSpPr/>
          <p:nvPr/>
        </p:nvSpPr>
        <p:spPr>
          <a:xfrm>
            <a:off x="3593796" y="1267636"/>
            <a:ext cx="1651356" cy="79484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914B47D-7EF2-44A9-9793-55CEBBFDB8C1}"/>
              </a:ext>
            </a:extLst>
          </p:cNvPr>
          <p:cNvSpPr/>
          <p:nvPr/>
        </p:nvSpPr>
        <p:spPr>
          <a:xfrm>
            <a:off x="65820" y="1267637"/>
            <a:ext cx="1730664" cy="79484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F714BE-0F27-4492-9B0C-C16779BB9528}"/>
              </a:ext>
            </a:extLst>
          </p:cNvPr>
          <p:cNvSpPr/>
          <p:nvPr/>
        </p:nvSpPr>
        <p:spPr>
          <a:xfrm>
            <a:off x="5322858" y="2143444"/>
            <a:ext cx="1730664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413928A-0D3E-491B-8DB6-5BA2FB725D22}"/>
              </a:ext>
            </a:extLst>
          </p:cNvPr>
          <p:cNvSpPr/>
          <p:nvPr/>
        </p:nvSpPr>
        <p:spPr>
          <a:xfrm>
            <a:off x="7125744" y="2143444"/>
            <a:ext cx="1947708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7F68559-BE52-49A8-8819-A06EFF8C80C3}"/>
              </a:ext>
            </a:extLst>
          </p:cNvPr>
          <p:cNvSpPr/>
          <p:nvPr/>
        </p:nvSpPr>
        <p:spPr>
          <a:xfrm>
            <a:off x="1874190" y="2143444"/>
            <a:ext cx="1651356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808B6C0-1FAB-47F4-9F0E-3DAE41C0A5F2}"/>
              </a:ext>
            </a:extLst>
          </p:cNvPr>
          <p:cNvSpPr/>
          <p:nvPr/>
        </p:nvSpPr>
        <p:spPr>
          <a:xfrm>
            <a:off x="3598524" y="2143444"/>
            <a:ext cx="1651356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F1C31D-E669-4E92-AB5F-E4E7FE058074}"/>
              </a:ext>
            </a:extLst>
          </p:cNvPr>
          <p:cNvSpPr/>
          <p:nvPr/>
        </p:nvSpPr>
        <p:spPr>
          <a:xfrm>
            <a:off x="70548" y="2143445"/>
            <a:ext cx="1730664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425773-EBB7-4202-8E66-6C9C97178BA9}"/>
              </a:ext>
            </a:extLst>
          </p:cNvPr>
          <p:cNvSpPr/>
          <p:nvPr/>
        </p:nvSpPr>
        <p:spPr>
          <a:xfrm>
            <a:off x="0" y="182530"/>
            <a:ext cx="9144000" cy="1021430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cer Foc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D68004-6743-4F07-B5C3-84F68F1B2A35}"/>
              </a:ext>
            </a:extLst>
          </p:cNvPr>
          <p:cNvSpPr txBox="1"/>
          <p:nvPr/>
        </p:nvSpPr>
        <p:spPr>
          <a:xfrm>
            <a:off x="2018256" y="277746"/>
            <a:ext cx="5107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Komitmen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Acer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Menawarkan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Produk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er Foco"/>
              <a:sym typeface="Acer Foco"/>
            </a:endParaRPr>
          </a:p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Layanan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Purna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Jual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Terbaik</a:t>
            </a:r>
            <a:endParaRPr kumimoji="0" lang="en-ID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er Foco"/>
              <a:sym typeface="Acer Foc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2BA833-7C0D-41CE-9B52-A2F11BC66844}"/>
              </a:ext>
            </a:extLst>
          </p:cNvPr>
          <p:cNvSpPr txBox="1"/>
          <p:nvPr/>
        </p:nvSpPr>
        <p:spPr>
          <a:xfrm>
            <a:off x="114318" y="1408914"/>
            <a:ext cx="163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23 TAHUN</a:t>
            </a:r>
          </a:p>
          <a:p>
            <a:pPr algn="ctr"/>
            <a:r>
              <a:rPr lang="en-US" sz="1400" b="1" dirty="0"/>
              <a:t>Acer Indonesia</a:t>
            </a:r>
            <a:endParaRPr lang="en-ID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6B35E3-3684-425F-B8FE-E84882055AAB}"/>
              </a:ext>
            </a:extLst>
          </p:cNvPr>
          <p:cNvSpPr txBox="1"/>
          <p:nvPr/>
        </p:nvSpPr>
        <p:spPr>
          <a:xfrm>
            <a:off x="2032596" y="2295845"/>
            <a:ext cx="1334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Penghargaan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Top Brand </a:t>
            </a:r>
          </a:p>
          <a:p>
            <a:pPr algn="ctr"/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kategori</a:t>
            </a:r>
            <a:r>
              <a:rPr lang="en-US" sz="1200" dirty="0"/>
              <a:t> Laptop/Notebook </a:t>
            </a:r>
            <a:r>
              <a:rPr lang="en-US" sz="1200" b="1" dirty="0"/>
              <a:t>2008-2022</a:t>
            </a:r>
            <a:endParaRPr lang="en-ID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2633B0-9805-4001-8FE9-10634757FCB6}"/>
              </a:ext>
            </a:extLst>
          </p:cNvPr>
          <p:cNvSpPr txBox="1"/>
          <p:nvPr/>
        </p:nvSpPr>
        <p:spPr>
          <a:xfrm>
            <a:off x="3756930" y="2295845"/>
            <a:ext cx="1334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Indonesia Customer </a:t>
            </a:r>
            <a:r>
              <a:rPr lang="en-US" sz="1200" dirty="0" err="1"/>
              <a:t>Statisfaction</a:t>
            </a:r>
            <a:r>
              <a:rPr lang="en-US" sz="1200" dirty="0"/>
              <a:t> Award</a:t>
            </a:r>
          </a:p>
          <a:p>
            <a:pPr algn="ctr"/>
            <a:r>
              <a:rPr lang="en-US" sz="1200" b="1" dirty="0"/>
              <a:t>2008-2022</a:t>
            </a:r>
            <a:endParaRPr lang="en-ID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1B9486-8B67-4BF3-BC9E-B96A57DBBF9B}"/>
              </a:ext>
            </a:extLst>
          </p:cNvPr>
          <p:cNvSpPr txBox="1"/>
          <p:nvPr/>
        </p:nvSpPr>
        <p:spPr>
          <a:xfrm>
            <a:off x="5364360" y="2295845"/>
            <a:ext cx="1639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105</a:t>
            </a:r>
            <a:r>
              <a:rPr lang="en-US" sz="1200" dirty="0"/>
              <a:t> Lokasi </a:t>
            </a:r>
            <a:r>
              <a:rPr lang="en-US" sz="1200" dirty="0" err="1"/>
              <a:t>Layanan</a:t>
            </a:r>
            <a:r>
              <a:rPr lang="en-ID" sz="1200" b="1" dirty="0"/>
              <a:t> </a:t>
            </a:r>
            <a:r>
              <a:rPr lang="en-ID" sz="1200" dirty="0"/>
              <a:t>Walk-in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200" b="1" dirty="0"/>
              <a:t>87</a:t>
            </a:r>
            <a:r>
              <a:rPr lang="en-ID" sz="1200" dirty="0"/>
              <a:t> </a:t>
            </a:r>
            <a:r>
              <a:rPr lang="en-ID" sz="1200" dirty="0" err="1"/>
              <a:t>kota</a:t>
            </a:r>
            <a:endParaRPr lang="en-ID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200" b="1" dirty="0"/>
              <a:t>35</a:t>
            </a:r>
            <a:r>
              <a:rPr lang="en-ID" sz="1200" dirty="0"/>
              <a:t> </a:t>
            </a:r>
            <a:r>
              <a:rPr lang="en-ID" sz="1200" dirty="0" err="1"/>
              <a:t>Provinsi</a:t>
            </a:r>
            <a:endParaRPr lang="en-ID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200" b="1" dirty="0"/>
              <a:t>2</a:t>
            </a:r>
            <a:r>
              <a:rPr lang="en-ID" sz="1200" dirty="0"/>
              <a:t> di Dili (Timor </a:t>
            </a:r>
            <a:r>
              <a:rPr lang="en-ID" sz="1200" dirty="0" err="1"/>
              <a:t>Leste</a:t>
            </a:r>
            <a:r>
              <a:rPr lang="en-ID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200" b="1" dirty="0"/>
              <a:t>&gt;300 </a:t>
            </a:r>
            <a:r>
              <a:rPr lang="en-ID" sz="1200" dirty="0"/>
              <a:t>Lokasi </a:t>
            </a:r>
            <a:r>
              <a:rPr lang="en-ID" sz="1200" dirty="0" err="1"/>
              <a:t>Layanan</a:t>
            </a:r>
            <a:r>
              <a:rPr lang="en-ID" sz="1200" dirty="0"/>
              <a:t> On-site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DA8224-6AE5-415C-831A-6125AA8419CE}"/>
              </a:ext>
            </a:extLst>
          </p:cNvPr>
          <p:cNvSpPr txBox="1"/>
          <p:nvPr/>
        </p:nvSpPr>
        <p:spPr>
          <a:xfrm>
            <a:off x="7095024" y="2295845"/>
            <a:ext cx="1896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err="1"/>
              <a:t>Produksi</a:t>
            </a:r>
            <a:r>
              <a:rPr lang="en-US" sz="1200" dirty="0"/>
              <a:t> Chromebook, Windows Notebook,         PC All in One (AIO), Desktop, Mini PC, Server, Monitor dan Projector.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err="1"/>
              <a:t>Kustomisasi</a:t>
            </a:r>
            <a:r>
              <a:rPr lang="en-US" sz="1200" dirty="0"/>
              <a:t> hardware </a:t>
            </a:r>
            <a:r>
              <a:rPr lang="en-US" sz="1200" dirty="0" err="1"/>
              <a:t>maupun</a:t>
            </a:r>
            <a:r>
              <a:rPr lang="en-US" sz="1200" dirty="0"/>
              <a:t> software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err="1"/>
              <a:t>Standar</a:t>
            </a:r>
            <a:r>
              <a:rPr lang="en-US" sz="1200" b="1" dirty="0"/>
              <a:t> </a:t>
            </a:r>
            <a:r>
              <a:rPr lang="en-US" sz="1200" b="1" dirty="0" err="1"/>
              <a:t>internasional</a:t>
            </a: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Tersertifikasi</a:t>
            </a:r>
            <a:r>
              <a:rPr lang="en-US" sz="1200" dirty="0"/>
              <a:t> </a:t>
            </a:r>
            <a:r>
              <a:rPr lang="en-US" sz="1200" b="1" dirty="0"/>
              <a:t>ISO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E16B97C-4E35-4D0A-BA52-2AC604F9F69B}"/>
              </a:ext>
            </a:extLst>
          </p:cNvPr>
          <p:cNvSpPr txBox="1"/>
          <p:nvPr/>
        </p:nvSpPr>
        <p:spPr>
          <a:xfrm>
            <a:off x="272754" y="2295845"/>
            <a:ext cx="147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Acer di Indonesia </a:t>
            </a:r>
            <a:r>
              <a:rPr lang="en-US" sz="1200" dirty="0" err="1"/>
              <a:t>sejak</a:t>
            </a:r>
            <a:r>
              <a:rPr lang="en-US" sz="1200" dirty="0"/>
              <a:t> </a:t>
            </a:r>
            <a:r>
              <a:rPr lang="en-US" sz="1200" dirty="0" err="1"/>
              <a:t>tahun</a:t>
            </a:r>
            <a:r>
              <a:rPr lang="en-US" sz="1200" dirty="0"/>
              <a:t> </a:t>
            </a:r>
            <a:r>
              <a:rPr lang="en-US" sz="1200" b="1" dirty="0"/>
              <a:t>1999</a:t>
            </a:r>
            <a:endParaRPr lang="en-ID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7628482-011D-4131-8612-06084841C081}"/>
              </a:ext>
            </a:extLst>
          </p:cNvPr>
          <p:cNvSpPr txBox="1"/>
          <p:nvPr/>
        </p:nvSpPr>
        <p:spPr>
          <a:xfrm>
            <a:off x="7278036" y="1304781"/>
            <a:ext cx="1633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Acer</a:t>
            </a:r>
          </a:p>
          <a:p>
            <a:pPr algn="ctr"/>
            <a:r>
              <a:rPr lang="en-US" sz="1400" b="1" dirty="0"/>
              <a:t>Manufacturing Indonesia</a:t>
            </a:r>
            <a:endParaRPr lang="en-ID" sz="1400" b="1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94CE7D71-6C12-40D8-A91A-7F5C8492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658" y="1408914"/>
            <a:ext cx="1132522" cy="5575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E370DC3-6EC9-40B2-BC6E-6C6B1EED4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7"/>
          <a:stretch/>
        </p:blipFill>
        <p:spPr>
          <a:xfrm>
            <a:off x="3819889" y="1434837"/>
            <a:ext cx="1199170" cy="5057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EFB9364-E5FB-4EB6-8153-8DF134F8DD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825" y="1299176"/>
            <a:ext cx="718656" cy="72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43357" y="993317"/>
            <a:ext cx="2434591" cy="22631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357472" y="524664"/>
            <a:ext cx="8418512" cy="500519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PANDUAN SINGKAT PENGGUNAAN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8316" y="1389344"/>
            <a:ext cx="5287679" cy="187743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Lampu</a:t>
            </a:r>
            <a:r>
              <a:rPr lang="en-US" dirty="0" smtClean="0"/>
              <a:t> </a:t>
            </a:r>
            <a:r>
              <a:rPr lang="en-US" dirty="0" err="1" smtClean="0"/>
              <a:t>Indikator</a:t>
            </a:r>
            <a:endParaRPr lang="en-US" dirty="0" smtClean="0"/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Power : </a:t>
            </a:r>
            <a:r>
              <a:rPr lang="en-US" sz="1400" dirty="0" err="1" smtClean="0"/>
              <a:t>Biru</a:t>
            </a:r>
            <a:r>
              <a:rPr lang="en-US" sz="1400" dirty="0" smtClean="0"/>
              <a:t> </a:t>
            </a:r>
            <a:r>
              <a:rPr lang="en-US" sz="1400" dirty="0" err="1" smtClean="0"/>
              <a:t>bila</a:t>
            </a:r>
            <a:r>
              <a:rPr lang="en-US" sz="1400" dirty="0" smtClean="0"/>
              <a:t> </a:t>
            </a:r>
            <a:r>
              <a:rPr lang="en-US" sz="1400" dirty="0" err="1" smtClean="0"/>
              <a:t>posisi</a:t>
            </a:r>
            <a:r>
              <a:rPr lang="en-US" sz="1400" dirty="0" smtClean="0"/>
              <a:t> ON, </a:t>
            </a:r>
            <a:r>
              <a:rPr lang="en-US" sz="1400" dirty="0" err="1" smtClean="0"/>
              <a:t>Merah</a:t>
            </a:r>
            <a:r>
              <a:rPr lang="en-US" sz="1400" dirty="0" smtClean="0"/>
              <a:t> </a:t>
            </a:r>
            <a:r>
              <a:rPr lang="en-US" sz="1400" dirty="0" err="1" smtClean="0"/>
              <a:t>posisi</a:t>
            </a:r>
            <a:r>
              <a:rPr lang="en-US" sz="1400" dirty="0" smtClean="0"/>
              <a:t> Standby,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Mati </a:t>
            </a:r>
            <a:r>
              <a:rPr lang="en-US" sz="1400" dirty="0" err="1" smtClean="0"/>
              <a:t>posisi</a:t>
            </a:r>
            <a:r>
              <a:rPr lang="en-US" sz="1400" dirty="0" smtClean="0"/>
              <a:t> OFF/ </a:t>
            </a:r>
            <a:r>
              <a:rPr lang="en-US" sz="1400" dirty="0" err="1" smtClean="0"/>
              <a:t>belum</a:t>
            </a:r>
            <a:r>
              <a:rPr lang="en-US" sz="1400" dirty="0" smtClean="0"/>
              <a:t> </a:t>
            </a:r>
            <a:r>
              <a:rPr lang="en-US" sz="1400" dirty="0" err="1" smtClean="0"/>
              <a:t>tersambung</a:t>
            </a:r>
            <a:r>
              <a:rPr lang="en-US" sz="1400" dirty="0" smtClean="0"/>
              <a:t> </a:t>
            </a:r>
            <a:r>
              <a:rPr lang="en-US" sz="1400" dirty="0" err="1" smtClean="0"/>
              <a:t>listrik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Lamp : </a:t>
            </a:r>
            <a:r>
              <a:rPr lang="en-US" sz="1400" dirty="0" err="1" smtClean="0"/>
              <a:t>Menyala</a:t>
            </a:r>
            <a:r>
              <a:rPr lang="en-US" sz="1400" dirty="0"/>
              <a:t> </a:t>
            </a:r>
            <a:r>
              <a:rPr lang="en-US" sz="1400" dirty="0" err="1" smtClean="0"/>
              <a:t>jika</a:t>
            </a:r>
            <a:r>
              <a:rPr lang="en-US" sz="1400" dirty="0" smtClean="0"/>
              <a:t> </a:t>
            </a:r>
            <a:r>
              <a:rPr lang="en-US" sz="1400" dirty="0" err="1" smtClean="0"/>
              <a:t>lampu</a:t>
            </a:r>
            <a:r>
              <a:rPr lang="en-US" sz="1400" dirty="0" smtClean="0"/>
              <a:t> projector </a:t>
            </a:r>
            <a:r>
              <a:rPr lang="en-US" sz="1400" dirty="0" err="1" smtClean="0"/>
              <a:t>bermasalah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Temp : </a:t>
            </a:r>
            <a:r>
              <a:rPr lang="en-US" sz="1400" dirty="0" err="1"/>
              <a:t>M</a:t>
            </a:r>
            <a:r>
              <a:rPr lang="en-US" sz="1400" dirty="0" err="1" smtClean="0"/>
              <a:t>enyala</a:t>
            </a:r>
            <a:r>
              <a:rPr lang="en-US" sz="1400" dirty="0" smtClean="0"/>
              <a:t> </a:t>
            </a:r>
            <a:r>
              <a:rPr lang="en-US" sz="1400" dirty="0" err="1" smtClean="0"/>
              <a:t>jika</a:t>
            </a:r>
            <a:r>
              <a:rPr lang="en-US" sz="1400" dirty="0" smtClean="0"/>
              <a:t> </a:t>
            </a:r>
            <a:r>
              <a:rPr lang="en-US" sz="1400" dirty="0" err="1" smtClean="0"/>
              <a:t>suhu</a:t>
            </a:r>
            <a:r>
              <a:rPr lang="en-US" sz="1400" dirty="0" smtClean="0"/>
              <a:t> projector </a:t>
            </a:r>
            <a:r>
              <a:rPr lang="en-US" sz="1400" dirty="0" err="1" smtClean="0"/>
              <a:t>terlalu</a:t>
            </a:r>
            <a:r>
              <a:rPr lang="en-US" sz="1400" dirty="0" smtClean="0"/>
              <a:t> </a:t>
            </a:r>
            <a:r>
              <a:rPr lang="en-US" sz="1400" dirty="0" err="1" smtClean="0"/>
              <a:t>panas</a:t>
            </a:r>
            <a:r>
              <a:rPr lang="en-US" sz="1400" dirty="0" smtClean="0"/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68315" y="1389343"/>
            <a:ext cx="5207669" cy="2017692"/>
          </a:xfrm>
          <a:prstGeom prst="roundRect">
            <a:avLst/>
          </a:prstGeom>
          <a:noFill/>
          <a:ln>
            <a:solidFill>
              <a:srgbClr val="80C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88317" y="3640755"/>
            <a:ext cx="5167664" cy="424465"/>
          </a:xfrm>
          <a:prstGeom prst="roundRect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07726" y="3704567"/>
            <a:ext cx="5336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Tombol</a:t>
            </a:r>
            <a:r>
              <a:rPr lang="en-US" sz="1400" dirty="0" smtClean="0"/>
              <a:t> </a:t>
            </a: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menyalakan</a:t>
            </a:r>
            <a:r>
              <a:rPr lang="en-US" sz="1400" dirty="0" smtClean="0"/>
              <a:t> / </a:t>
            </a:r>
            <a:r>
              <a:rPr lang="en-US" sz="1400" dirty="0" err="1" smtClean="0"/>
              <a:t>mematikan</a:t>
            </a:r>
            <a:r>
              <a:rPr lang="en-US" sz="1400" dirty="0" smtClean="0"/>
              <a:t> projector.</a:t>
            </a:r>
            <a:endParaRPr lang="en-US" sz="1400" dirty="0"/>
          </a:p>
        </p:txBody>
      </p:sp>
      <p:pic>
        <p:nvPicPr>
          <p:cNvPr id="5" name="Picture 2" descr="\\10.36.64.55\Acer\04_Projector\=Product Images\X1123H_X1223H_X1323WH\images\png\X1123H_X1223H_X1323WH_0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2" t="58415" r="23087" b="12760"/>
          <a:stretch/>
        </p:blipFill>
        <p:spPr bwMode="auto">
          <a:xfrm>
            <a:off x="571184" y="852711"/>
            <a:ext cx="2778936" cy="269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53076" y="1389344"/>
            <a:ext cx="1853430" cy="370686"/>
          </a:xfrm>
          <a:prstGeom prst="roundRect">
            <a:avLst/>
          </a:prstGeom>
          <a:noFill/>
          <a:ln>
            <a:solidFill>
              <a:srgbClr val="80C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158986" y="1794210"/>
            <a:ext cx="550733" cy="4000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97521" y="1794209"/>
            <a:ext cx="550733" cy="40005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482908" y="4255965"/>
            <a:ext cx="5190524" cy="58746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26581" y="4288089"/>
            <a:ext cx="50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Tombol</a:t>
            </a:r>
            <a:r>
              <a:rPr lang="en-US" sz="1400" dirty="0" smtClean="0"/>
              <a:t> </a:t>
            </a: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memilih</a:t>
            </a:r>
            <a:r>
              <a:rPr lang="en-US" sz="1400" dirty="0" smtClean="0"/>
              <a:t> </a:t>
            </a:r>
            <a:r>
              <a:rPr lang="en-US" sz="1400" dirty="0" err="1" smtClean="0"/>
              <a:t>sumber</a:t>
            </a:r>
            <a:r>
              <a:rPr lang="en-US" sz="1400" dirty="0" smtClean="0"/>
              <a:t> input video (HDMI, VGA, Composite </a:t>
            </a:r>
            <a:r>
              <a:rPr lang="en-US" sz="1400" dirty="0" err="1" smtClean="0"/>
              <a:t>atau</a:t>
            </a:r>
            <a:r>
              <a:rPr lang="en-US" sz="1400" dirty="0" smtClean="0"/>
              <a:t> S-Video).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42713" b="46366"/>
          <a:stretch/>
        </p:blipFill>
        <p:spPr>
          <a:xfrm>
            <a:off x="0" y="3546404"/>
            <a:ext cx="1725658" cy="159709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 rot="2957291">
            <a:off x="881477" y="3661871"/>
            <a:ext cx="362344" cy="26320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911371">
            <a:off x="1337948" y="4061540"/>
            <a:ext cx="329985" cy="26027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/>
      <p:bldP spid="7" grpId="0" animBg="1"/>
      <p:bldP spid="11" grpId="0" animBg="1"/>
      <p:bldP spid="14" grpId="0" animBg="1"/>
      <p:bldP spid="15" grpId="0" animBg="1"/>
      <p:bldP spid="16" grpId="0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824" y="583912"/>
            <a:ext cx="8418512" cy="500519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GARANSI PROJECTOR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8" name="矩形 17"/>
          <p:cNvSpPr/>
          <p:nvPr/>
        </p:nvSpPr>
        <p:spPr>
          <a:xfrm>
            <a:off x="311824" y="4820617"/>
            <a:ext cx="838697" cy="185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0224" y="1523480"/>
            <a:ext cx="6957448" cy="19620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</a:rPr>
              <a:t>3 </a:t>
            </a:r>
            <a:r>
              <a:rPr lang="en-US" sz="2700" dirty="0" err="1">
                <a:solidFill>
                  <a:srgbClr val="000000"/>
                </a:solidFill>
              </a:rPr>
              <a:t>tahun</a:t>
            </a:r>
            <a:r>
              <a:rPr lang="en-US" sz="2700" dirty="0">
                <a:solidFill>
                  <a:srgbClr val="000000"/>
                </a:solidFill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</a:rPr>
              <a:t>sparepart</a:t>
            </a:r>
            <a:r>
              <a:rPr lang="en-US" sz="2700" dirty="0" smtClean="0">
                <a:solidFill>
                  <a:srgbClr val="000000"/>
                </a:solidFill>
              </a:rPr>
              <a:t>.</a:t>
            </a:r>
            <a:endParaRPr lang="en-US" sz="2700" dirty="0">
              <a:solidFill>
                <a:srgbClr val="000000"/>
              </a:solidFill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</a:rPr>
              <a:t>3 </a:t>
            </a:r>
            <a:r>
              <a:rPr lang="en-US" sz="2700" dirty="0" err="1">
                <a:solidFill>
                  <a:srgbClr val="000000"/>
                </a:solidFill>
              </a:rPr>
              <a:t>tahun</a:t>
            </a:r>
            <a:r>
              <a:rPr lang="en-US" sz="2700" dirty="0">
                <a:solidFill>
                  <a:srgbClr val="000000"/>
                </a:solidFill>
              </a:rPr>
              <a:t> </a:t>
            </a:r>
            <a:r>
              <a:rPr lang="en-US" sz="2700" dirty="0" smtClean="0">
                <a:solidFill>
                  <a:srgbClr val="000000"/>
                </a:solidFill>
              </a:rPr>
              <a:t>service.</a:t>
            </a:r>
            <a:endParaRPr lang="en-US" sz="2700" dirty="0">
              <a:solidFill>
                <a:srgbClr val="000000"/>
              </a:solidFill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</a:rPr>
              <a:t>1 </a:t>
            </a:r>
            <a:r>
              <a:rPr lang="en-US" sz="2700" dirty="0" err="1">
                <a:solidFill>
                  <a:srgbClr val="000000"/>
                </a:solidFill>
              </a:rPr>
              <a:t>tahun</a:t>
            </a:r>
            <a:r>
              <a:rPr lang="en-US" sz="2700" dirty="0">
                <a:solidFill>
                  <a:srgbClr val="000000"/>
                </a:solidFill>
              </a:rPr>
              <a:t> / 1000 jam </a:t>
            </a:r>
            <a:r>
              <a:rPr lang="en-US" sz="2700" dirty="0" err="1" smtClean="0">
                <a:solidFill>
                  <a:srgbClr val="000000"/>
                </a:solidFill>
              </a:rPr>
              <a:t>lampu</a:t>
            </a:r>
            <a:r>
              <a:rPr lang="en-US" sz="27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074" name="Picture 2" descr="https://cdn11.bigcommerce.com/s-hvhcbznkl4/images/stencil/400x600/products/5860/24255/3year__59852.1498847260.jpg?c=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0"/>
          <a:stretch/>
        </p:blipFill>
        <p:spPr bwMode="auto">
          <a:xfrm>
            <a:off x="53340" y="823689"/>
            <a:ext cx="3810000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0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FCBAEB9-2AF4-457A-ACF1-F8ACE88D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17D279-B98A-4DA1-B506-54E944A6B3FB}"/>
              </a:ext>
            </a:extLst>
          </p:cNvPr>
          <p:cNvSpPr txBox="1"/>
          <p:nvPr/>
        </p:nvSpPr>
        <p:spPr>
          <a:xfrm>
            <a:off x="920744" y="2961447"/>
            <a:ext cx="730251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ID" sz="4800" dirty="0">
                <a:solidFill>
                  <a:schemeClr val="bg1"/>
                </a:solidFill>
                <a:latin typeface="Acer Foco" panose="020B0604050202020203" pitchFamily="34" charset="0"/>
              </a:rPr>
              <a:t>THE BEST IS YET TO COME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52B3BE8-925C-4AB7-BD01-CFE1F7755408}"/>
              </a:ext>
            </a:extLst>
          </p:cNvPr>
          <p:cNvCxnSpPr>
            <a:cxnSpLocks/>
          </p:cNvCxnSpPr>
          <p:nvPr/>
        </p:nvCxnSpPr>
        <p:spPr>
          <a:xfrm>
            <a:off x="1286107" y="2571750"/>
            <a:ext cx="6571786" cy="0"/>
          </a:xfrm>
          <a:prstGeom prst="line">
            <a:avLst/>
          </a:prstGeom>
          <a:ln w="190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82A329-CBBE-4CC2-B5AE-D4A4F2ECD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617" y="1340804"/>
            <a:ext cx="2270765" cy="8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E911706-C1BF-4FBA-8384-AA7FB8BE970C}"/>
              </a:ext>
            </a:extLst>
          </p:cNvPr>
          <p:cNvSpPr/>
          <p:nvPr/>
        </p:nvSpPr>
        <p:spPr>
          <a:xfrm>
            <a:off x="1" y="249944"/>
            <a:ext cx="8122920" cy="579120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  <a:sym typeface="Acer Foc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2E6812-9E41-4317-A64C-F6730437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57" y="58068"/>
            <a:ext cx="3768498" cy="4902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9BF5C-4DCB-4E8A-BC65-ECDC783C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3" y="416571"/>
            <a:ext cx="4998203" cy="500519"/>
          </a:xfrm>
        </p:spPr>
        <p:txBody>
          <a:bodyPr>
            <a:normAutofit/>
          </a:bodyPr>
          <a:lstStyle/>
          <a:p>
            <a:pPr algn="l"/>
            <a:r>
              <a:rPr lang="en-ID" dirty="0">
                <a:solidFill>
                  <a:schemeClr val="bg1"/>
                </a:solidFill>
              </a:rPr>
              <a:t>Acer Manufacturing Indonesia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3E0237-7D12-4193-9964-B57E04132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ID" sz="650" b="0" i="0" u="none" strike="noStrike" kern="0" cap="none" spc="0" normalizeH="0" baseline="0" noProof="0" smtClean="0">
                <a:ln>
                  <a:noFill/>
                </a:ln>
                <a:solidFill>
                  <a:srgbClr val="89898B"/>
                </a:solidFill>
                <a:effectLst/>
                <a:uLnTx/>
                <a:uFillTx/>
                <a:latin typeface="Trebuchet MS"/>
                <a:sym typeface="Acer Foco"/>
              </a:rPr>
              <a:pPr marL="0" marR="0" lvl="0" indent="0" algn="r" defTabSz="9143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D" sz="650" b="0" i="0" u="none" strike="noStrike" kern="0" cap="none" spc="0" normalizeH="0" baseline="0" noProof="0">
              <a:ln>
                <a:noFill/>
              </a:ln>
              <a:solidFill>
                <a:srgbClr val="89898B"/>
              </a:solidFill>
              <a:effectLst/>
              <a:uLnTx/>
              <a:uFillTx/>
              <a:latin typeface="Trebuchet MS"/>
              <a:sym typeface="Acer Foc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3303FB-BAAD-47DF-8AB9-C88510B18547}"/>
              </a:ext>
            </a:extLst>
          </p:cNvPr>
          <p:cNvSpPr txBox="1"/>
          <p:nvPr/>
        </p:nvSpPr>
        <p:spPr>
          <a:xfrm>
            <a:off x="441701" y="1105842"/>
            <a:ext cx="4732279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Acer Indonesia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menghadirkan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fasilitas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produksi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lewat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Acer Manufacturing Indonesia (AMI)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sudah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berdiri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sejak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2012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.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Sebagai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pabrik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menerapkan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standar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global demi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menghasilkan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produk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berkualitas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, AMI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telah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memiliki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sertifikasi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ISO 9001:2015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tentang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pemenuhan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kebutuhan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pelanggan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melalui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mutu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dan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peningkatan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kualitas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; 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ISO 14001:2015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untuk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sistem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manajemen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lingkungan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; dan 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ISO 45001:2018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untuk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manajemen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keselamatan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dan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kesehatan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kerja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0205227-0DD0-45F8-93FD-0CE1E0B5AB99}"/>
              </a:ext>
            </a:extLst>
          </p:cNvPr>
          <p:cNvSpPr txBox="1"/>
          <p:nvPr/>
        </p:nvSpPr>
        <p:spPr>
          <a:xfrm>
            <a:off x="441701" y="2888198"/>
            <a:ext cx="4905214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Produksi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Chromebook, Windows Notebook, PC All in One (AIO),</a:t>
            </a:r>
          </a:p>
          <a:p>
            <a:pPr marR="0" lvl="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        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Desktop, Mini PC, Server, Monitor, dan Projector </a:t>
            </a:r>
          </a:p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Kustomisasi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hardware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maupun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software</a:t>
            </a:r>
          </a:p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Standar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internasional</a:t>
            </a:r>
            <a:endParaRPr kumimoji="0" lang="en-ID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cer Foco" panose="020B0604050202020203" pitchFamily="34" charset="0"/>
              <a:sym typeface="Acer Foco"/>
            </a:endParaRPr>
          </a:p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Tersertifikasi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28FE1DE-093B-4FC1-AA97-B08890C34490}"/>
              </a:ext>
            </a:extLst>
          </p:cNvPr>
          <p:cNvSpPr txBox="1"/>
          <p:nvPr/>
        </p:nvSpPr>
        <p:spPr>
          <a:xfrm>
            <a:off x="441701" y="2603954"/>
            <a:ext cx="490521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Pabrik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ini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didirikan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dengan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fasilitas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lengkap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0BA58B9-BACC-4EEE-8DD8-65D254221447}"/>
              </a:ext>
            </a:extLst>
          </p:cNvPr>
          <p:cNvGrpSpPr/>
          <p:nvPr/>
        </p:nvGrpSpPr>
        <p:grpSpPr>
          <a:xfrm>
            <a:off x="529083" y="4016978"/>
            <a:ext cx="2830652" cy="709951"/>
            <a:chOff x="617868" y="3909250"/>
            <a:chExt cx="2830652" cy="709951"/>
          </a:xfrm>
        </p:grpSpPr>
        <p:pic>
          <p:nvPicPr>
            <p:cNvPr id="21" name="Picture 357-ISO">
              <a:extLst>
                <a:ext uri="{FF2B5EF4-FFF2-40B4-BE49-F238E27FC236}">
                  <a16:creationId xmlns:a16="http://schemas.microsoft.com/office/drawing/2014/main" xmlns="" id="{46F57E71-EBA9-4F18-B730-005225725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868" y="3957077"/>
              <a:ext cx="683100" cy="661990"/>
            </a:xfrm>
            <a:prstGeom prst="rect">
              <a:avLst/>
            </a:prstGeom>
          </p:spPr>
        </p:pic>
        <p:pic>
          <p:nvPicPr>
            <p:cNvPr id="23" name="Picture 358-ISO">
              <a:extLst>
                <a:ext uri="{FF2B5EF4-FFF2-40B4-BE49-F238E27FC236}">
                  <a16:creationId xmlns:a16="http://schemas.microsoft.com/office/drawing/2014/main" xmlns="" id="{249F4A90-0C4E-4F04-8C1A-E6A42C45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910" y="3909250"/>
              <a:ext cx="686011" cy="709951"/>
            </a:xfrm>
            <a:prstGeom prst="rect">
              <a:avLst/>
            </a:prstGeom>
          </p:spPr>
        </p:pic>
        <p:pic>
          <p:nvPicPr>
            <p:cNvPr id="24" name="Picture 359-ISO">
              <a:extLst>
                <a:ext uri="{FF2B5EF4-FFF2-40B4-BE49-F238E27FC236}">
                  <a16:creationId xmlns:a16="http://schemas.microsoft.com/office/drawing/2014/main" xmlns="" id="{B95D44CB-C444-444F-9DFB-4185AF06F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2747" b="10683"/>
            <a:stretch/>
          </p:blipFill>
          <p:spPr>
            <a:xfrm>
              <a:off x="2029921" y="3949537"/>
              <a:ext cx="1418599" cy="644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85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FE897B-4D8D-491B-9F41-88A83DC3626A}"/>
              </a:ext>
            </a:extLst>
          </p:cNvPr>
          <p:cNvSpPr/>
          <p:nvPr/>
        </p:nvSpPr>
        <p:spPr>
          <a:xfrm>
            <a:off x="0" y="222242"/>
            <a:ext cx="9133301" cy="579120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  <a:sym typeface="Acer Foc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416B6B-AB35-4019-8B7D-EA9E9E06B4A6}"/>
              </a:ext>
            </a:extLst>
          </p:cNvPr>
          <p:cNvSpPr txBox="1"/>
          <p:nvPr/>
        </p:nvSpPr>
        <p:spPr>
          <a:xfrm>
            <a:off x="1338582" y="280970"/>
            <a:ext cx="646683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er Foco"/>
                <a:sym typeface="Acer Foco"/>
              </a:rPr>
              <a:t>Jaringan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er Foco"/>
                <a:sym typeface="Acer Foco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er Foco"/>
                <a:sym typeface="Acer Foco"/>
              </a:rPr>
              <a:t>Layanan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er Foco"/>
                <a:sym typeface="Acer Foco"/>
              </a:rPr>
              <a:t> yang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er Foco"/>
                <a:sym typeface="Acer Foco"/>
              </a:rPr>
              <a:t>Terluas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er Foco"/>
                <a:sym typeface="Acer Foco"/>
              </a:rPr>
              <a:t> dan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er Foco"/>
                <a:sym typeface="Acer Foco"/>
              </a:rPr>
              <a:t>Profesional</a:t>
            </a:r>
            <a:endParaRPr kumimoji="0" lang="en-ID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cer Foco"/>
              <a:sym typeface="Acer Foc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951B5-283A-4ED2-BD8A-8902A9BF5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b="9395"/>
          <a:stretch/>
        </p:blipFill>
        <p:spPr>
          <a:xfrm>
            <a:off x="0" y="922069"/>
            <a:ext cx="9144000" cy="385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05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FFFF"/>
                </a:solidFill>
              </a:rPr>
              <a:t>Acer Chromebook</a:t>
            </a:r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Spesifikasi</a:t>
            </a:r>
            <a:r>
              <a:rPr lang="en-US" dirty="0" smtClean="0"/>
              <a:t> </a:t>
            </a:r>
            <a:r>
              <a:rPr lang="en-US" dirty="0" err="1" smtClean="0"/>
              <a:t>Teknis</a:t>
            </a:r>
            <a:r>
              <a:rPr lang="en-US" dirty="0" smtClean="0"/>
              <a:t> Acer Chromebook C733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391782" y="302121"/>
            <a:ext cx="2199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2896"/>
          <a:stretch/>
        </p:blipFill>
        <p:spPr>
          <a:xfrm>
            <a:off x="5690071" y="315913"/>
            <a:ext cx="1041183" cy="10278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37736" y="611781"/>
            <a:ext cx="16581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1500" dirty="0" smtClean="0">
                <a:latin typeface="Acer Foco" panose="020B0604050202020203" pitchFamily="34" charset="0"/>
                <a:ea typeface="Trebuchet MS"/>
                <a:sym typeface="Trebuchet MS"/>
              </a:rPr>
              <a:t>N4020</a:t>
            </a:r>
            <a:r>
              <a:rPr lang="en-US" sz="1500" dirty="0">
                <a:latin typeface="Acer Foco" panose="020B0604050202020203" pitchFamily="34" charset="0"/>
                <a:ea typeface="Trebuchet MS"/>
                <a:sym typeface="Trebuchet MS"/>
              </a:rPr>
              <a:t/>
            </a:r>
            <a:br>
              <a:rPr lang="en-US" sz="1500" dirty="0">
                <a:latin typeface="Acer Foco" panose="020B0604050202020203" pitchFamily="34" charset="0"/>
                <a:ea typeface="Trebuchet MS"/>
                <a:sym typeface="Trebuchet MS"/>
              </a:rPr>
            </a:br>
            <a:r>
              <a:rPr lang="en-US" sz="1500" dirty="0">
                <a:latin typeface="Acer Foco" panose="020B0604050202020203" pitchFamily="34" charset="0"/>
                <a:ea typeface="Trebuchet MS"/>
                <a:sym typeface="Trebuchet MS"/>
              </a:rPr>
              <a:t>4Core up to 2.1Ghz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238270" y="1189653"/>
            <a:ext cx="3257647" cy="1950844"/>
            <a:chOff x="4165348" y="1413825"/>
            <a:chExt cx="5389376" cy="3217407"/>
          </a:xfrm>
        </p:grpSpPr>
        <p:pic>
          <p:nvPicPr>
            <p:cNvPr id="30" name="Picture 4" descr="Hasil gambar untuk ikon RA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13475">
              <a:off x="4165349" y="1413824"/>
              <a:ext cx="3217407" cy="3217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312535" y="2773230"/>
              <a:ext cx="2242189" cy="342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/>
                <a:t>RAM 4GB DDR4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83918" y="2848301"/>
            <a:ext cx="3306847" cy="1542007"/>
            <a:chOff x="7862120" y="2717319"/>
            <a:chExt cx="4409129" cy="2056010"/>
          </a:xfrm>
        </p:grpSpPr>
        <p:pic>
          <p:nvPicPr>
            <p:cNvPr id="35" name="Picture 6" descr="Hasil gambar untuk ikon eMM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4354" y="2717319"/>
              <a:ext cx="1997719" cy="1997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Plus 35"/>
            <p:cNvSpPr/>
            <p:nvPr/>
          </p:nvSpPr>
          <p:spPr>
            <a:xfrm>
              <a:off x="9902507" y="3543175"/>
              <a:ext cx="322322" cy="350949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7" name="Picture 8" descr="Hasil gambar untuk ikon clou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4307" y="2994506"/>
              <a:ext cx="1631696" cy="147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862120" y="4524030"/>
              <a:ext cx="224218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350" dirty="0"/>
                <a:t>Internal(Onboard)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029061" y="4524030"/>
              <a:ext cx="224218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350" dirty="0"/>
                <a:t>Cloud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414253" y="3990186"/>
              <a:ext cx="1137920" cy="321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ysClr val="windowText" lastClr="000000"/>
                  </a:solidFill>
                </a:rPr>
                <a:t>32GB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5" y="548028"/>
            <a:ext cx="51530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Acer Chromebook 311 C733 C733-C5AS 11.6&quot; NX.H8VAA.006 PC-Ca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1" r="-277" b="39039"/>
          <a:stretch/>
        </p:blipFill>
        <p:spPr bwMode="auto">
          <a:xfrm flipH="1">
            <a:off x="4557995" y="1935455"/>
            <a:ext cx="3658890" cy="75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6630837" y="2430475"/>
            <a:ext cx="4729" cy="325677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10820" y="1215161"/>
            <a:ext cx="7724" cy="38096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76722" y="1142552"/>
            <a:ext cx="7724" cy="38096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86823" y="1224181"/>
            <a:ext cx="7724" cy="38096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Kelengkapan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Tampilan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9871" y="4650860"/>
            <a:ext cx="8418513" cy="281545"/>
          </a:xfrm>
        </p:spPr>
        <p:txBody>
          <a:bodyPr/>
          <a:lstStyle/>
          <a:p>
            <a:r>
              <a:rPr lang="en-US" sz="1000" dirty="0" smtClean="0"/>
              <a:t>*</a:t>
            </a:r>
            <a:endParaRPr lang="en-US" sz="1000" dirty="0"/>
          </a:p>
        </p:txBody>
      </p:sp>
      <p:pic>
        <p:nvPicPr>
          <p:cNvPr id="1026" name="Picture 2" descr="Chromebook 311 (C733/C733T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41802" r="9960" b="40468"/>
          <a:stretch/>
        </p:blipFill>
        <p:spPr bwMode="auto">
          <a:xfrm>
            <a:off x="4369714" y="850773"/>
            <a:ext cx="4035452" cy="6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39561" y="662315"/>
            <a:ext cx="3992246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00" dirty="0" err="1" smtClean="0">
                <a:solidFill>
                  <a:schemeClr val="tx1"/>
                </a:solidFill>
              </a:rPr>
              <a:t>Tampilan</a:t>
            </a:r>
            <a:r>
              <a:rPr lang="en-US" sz="2100" dirty="0" smtClean="0">
                <a:solidFill>
                  <a:schemeClr val="tx1"/>
                </a:solidFill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</a:rPr>
              <a:t>Kanan</a:t>
            </a: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52" y="3157167"/>
            <a:ext cx="2969194" cy="1718062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106076"/>
              </p:ext>
            </p:extLst>
          </p:nvPr>
        </p:nvGraphicFramePr>
        <p:xfrm>
          <a:off x="877168" y="1085584"/>
          <a:ext cx="3067578" cy="327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385"/>
                <a:gridCol w="2364193"/>
              </a:tblGrid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Deskripsi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USB 3.1</a:t>
                      </a:r>
                      <a:r>
                        <a:rPr lang="en-US" sz="1400" baseline="0" dirty="0" smtClean="0"/>
                        <a:t> Gen 1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USB</a:t>
                      </a:r>
                      <a:r>
                        <a:rPr lang="en-US" sz="1400" baseline="0" dirty="0" smtClean="0"/>
                        <a:t> Type C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Kesington</a:t>
                      </a:r>
                      <a:r>
                        <a:rPr lang="en-US" sz="1400" baseline="0" dirty="0" smtClean="0"/>
                        <a:t> Lock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Audio Out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Micro SD</a:t>
                      </a:r>
                      <a:r>
                        <a:rPr lang="en-US" sz="1400" baseline="0" dirty="0" smtClean="0"/>
                        <a:t> Slot (Optional)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USB 3.1</a:t>
                      </a:r>
                      <a:r>
                        <a:rPr lang="en-US" sz="1400" baseline="0" dirty="0" smtClean="0"/>
                        <a:t> Gen 1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USB Type</a:t>
                      </a:r>
                      <a:r>
                        <a:rPr lang="en-US" sz="1400" baseline="0" dirty="0" smtClean="0"/>
                        <a:t> C</a:t>
                      </a:r>
                      <a:endParaRPr lang="en-US" sz="1400" dirty="0"/>
                    </a:p>
                  </a:txBody>
                  <a:tcPr/>
                </a:tc>
              </a:tr>
              <a:tr h="3642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LED</a:t>
                      </a:r>
                      <a:r>
                        <a:rPr lang="en-US" sz="1400" baseline="0" dirty="0" smtClean="0"/>
                        <a:t> Light</a:t>
                      </a:r>
                      <a:endParaRPr lang="en-US" sz="1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391317" y="1800051"/>
            <a:ext cx="3992246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00" dirty="0" err="1" smtClean="0">
                <a:solidFill>
                  <a:schemeClr val="tx1"/>
                </a:solidFill>
              </a:rPr>
              <a:t>Tampilan</a:t>
            </a:r>
            <a:r>
              <a:rPr lang="en-US" sz="2100" dirty="0" smtClean="0">
                <a:solidFill>
                  <a:schemeClr val="tx1"/>
                </a:solidFill>
              </a:rPr>
              <a:t> Kiri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79533" y="1410389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262484" y="1410389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7645435" y="1397391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6172859" y="2724574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Oval 26"/>
          <p:cNvSpPr/>
          <p:nvPr/>
        </p:nvSpPr>
        <p:spPr>
          <a:xfrm>
            <a:off x="6513467" y="2724574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8" name="Oval 27"/>
          <p:cNvSpPr/>
          <p:nvPr/>
        </p:nvSpPr>
        <p:spPr>
          <a:xfrm>
            <a:off x="6837163" y="2728288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6344995" y="2437586"/>
            <a:ext cx="1794" cy="32040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160859" y="2710353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2" name="Oval 31"/>
          <p:cNvSpPr/>
          <p:nvPr/>
        </p:nvSpPr>
        <p:spPr>
          <a:xfrm>
            <a:off x="7490314" y="2710353"/>
            <a:ext cx="278022" cy="2395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949295" y="2456655"/>
            <a:ext cx="8872" cy="28430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317877" y="2416254"/>
            <a:ext cx="15651" cy="346796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53001" y="2456655"/>
            <a:ext cx="28702" cy="28430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3E0237-7D12-4193-9964-B57E04132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63019" y="4817384"/>
            <a:ext cx="365125" cy="138500"/>
          </a:xfrm>
        </p:spPr>
        <p:txBody>
          <a:bodyPr/>
          <a:lstStyle/>
          <a:p>
            <a:pPr defTabSz="914400" hangingPunct="1">
              <a:defRPr/>
            </a:pPr>
            <a:fld id="{86CB4B4D-7CA3-9044-876B-883B54F8677D}" type="slidenum">
              <a:rPr lang="en-ID" kern="120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pPr defTabSz="914400" hangingPunct="1">
                <a:defRPr/>
              </a:pPr>
              <a:t>9</a:t>
            </a:fld>
            <a:endParaRPr lang="en-ID" kern="12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3D67F2-5988-4539-8DCC-2CBF4F6BE397}"/>
              </a:ext>
            </a:extLst>
          </p:cNvPr>
          <p:cNvSpPr txBox="1"/>
          <p:nvPr/>
        </p:nvSpPr>
        <p:spPr>
          <a:xfrm>
            <a:off x="-3" y="80184"/>
            <a:ext cx="9104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Nilai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Tambah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dari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Acer for Indonesia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untuk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Pelanggan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dengan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Produk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TKDN</a:t>
            </a:r>
            <a:endParaRPr lang="en-ID" sz="24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1C6826-81D8-48BF-AB12-66BBB3F1DDF2}"/>
              </a:ext>
            </a:extLst>
          </p:cNvPr>
          <p:cNvSpPr txBox="1"/>
          <p:nvPr/>
        </p:nvSpPr>
        <p:spPr>
          <a:xfrm>
            <a:off x="1957192" y="4632718"/>
            <a:ext cx="605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Syarat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ketentuan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berlaku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  <a:cs typeface="Arial" panose="020B0604020202020204" pitchFamily="34" charset="0"/>
              </a:rPr>
              <a:t>Berlaku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notebook &amp;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chromebook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bergaransi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 1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endParaRPr lang="en-ID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480" y="978875"/>
            <a:ext cx="8625183" cy="3559757"/>
            <a:chOff x="389437" y="978875"/>
            <a:chExt cx="8625183" cy="355975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3684FCBF-660E-4686-BC22-2A99DB642A49}"/>
                </a:ext>
              </a:extLst>
            </p:cNvPr>
            <p:cNvSpPr/>
            <p:nvPr/>
          </p:nvSpPr>
          <p:spPr>
            <a:xfrm>
              <a:off x="4954176" y="3061887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F57667C-9675-43C9-B78B-DAF32E7F2B2B}"/>
                </a:ext>
              </a:extLst>
            </p:cNvPr>
            <p:cNvSpPr/>
            <p:nvPr/>
          </p:nvSpPr>
          <p:spPr>
            <a:xfrm>
              <a:off x="5922235" y="2804203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5B65955C-D868-49FA-8EE3-74ED43294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041587" y="2926500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A282082-A324-424D-9916-CF3A53A6F131}"/>
                </a:ext>
              </a:extLst>
            </p:cNvPr>
            <p:cNvSpPr/>
            <p:nvPr/>
          </p:nvSpPr>
          <p:spPr>
            <a:xfrm>
              <a:off x="1987059" y="3061887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0186555-AE79-429A-BBC5-FE1264F12B16}"/>
                </a:ext>
              </a:extLst>
            </p:cNvPr>
            <p:cNvSpPr/>
            <p:nvPr/>
          </p:nvSpPr>
          <p:spPr>
            <a:xfrm>
              <a:off x="2955118" y="2804203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81258634-4DF1-45F2-BE90-59FEDF27B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74470" y="2926500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B8344F4D-88E8-43E0-AA5B-AA92FDC7347B}"/>
                </a:ext>
              </a:extLst>
            </p:cNvPr>
            <p:cNvSpPr/>
            <p:nvPr/>
          </p:nvSpPr>
          <p:spPr>
            <a:xfrm>
              <a:off x="6420353" y="1243392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BE45882-3C47-4E79-808C-87A50453679B}"/>
                </a:ext>
              </a:extLst>
            </p:cNvPr>
            <p:cNvSpPr/>
            <p:nvPr/>
          </p:nvSpPr>
          <p:spPr>
            <a:xfrm>
              <a:off x="7388412" y="985708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5E1E8D34-BFDB-481F-8F65-0D8D8A2DC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507764" y="1108005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0DB6E06E-0AA3-4B5A-AEB2-337CAE4C6595}"/>
                </a:ext>
              </a:extLst>
            </p:cNvPr>
            <p:cNvSpPr/>
            <p:nvPr/>
          </p:nvSpPr>
          <p:spPr>
            <a:xfrm>
              <a:off x="3453236" y="1236559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38203CA-225D-4588-8629-C63A11572C85}"/>
                </a:ext>
              </a:extLst>
            </p:cNvPr>
            <p:cNvSpPr/>
            <p:nvPr/>
          </p:nvSpPr>
          <p:spPr>
            <a:xfrm>
              <a:off x="4421295" y="978875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xmlns="" id="{5AAADB69-2321-4433-97E2-7692D3848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540647" y="1101172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BF669AB1-46FE-4994-8E16-D3E4925750DB}"/>
                </a:ext>
              </a:extLst>
            </p:cNvPr>
            <p:cNvSpPr/>
            <p:nvPr/>
          </p:nvSpPr>
          <p:spPr>
            <a:xfrm>
              <a:off x="486119" y="1236559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6A704C21-0868-45EB-85FE-24154146CA55}"/>
                </a:ext>
              </a:extLst>
            </p:cNvPr>
            <p:cNvSpPr/>
            <p:nvPr/>
          </p:nvSpPr>
          <p:spPr>
            <a:xfrm>
              <a:off x="1454178" y="978875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7E70BD42-A508-4485-9AD3-70DB0E18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573530" y="1101172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58BDD-3B2A-4FA0-8DD5-5B5D51CBF253}"/>
                </a:ext>
              </a:extLst>
            </p:cNvPr>
            <p:cNvSpPr txBox="1"/>
            <p:nvPr/>
          </p:nvSpPr>
          <p:spPr>
            <a:xfrm>
              <a:off x="3367214" y="1644505"/>
              <a:ext cx="26909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Garansi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tambahan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1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tahun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untuk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suku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cadang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tanpa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biaya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**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C81783-FB2C-40BA-93F5-176E9D9E20EC}"/>
                </a:ext>
              </a:extLst>
            </p:cNvPr>
            <p:cNvSpPr txBox="1"/>
            <p:nvPr/>
          </p:nvSpPr>
          <p:spPr>
            <a:xfrm>
              <a:off x="6433357" y="1618471"/>
              <a:ext cx="25812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Garansi jasa perbaikan</a:t>
              </a:r>
            </a:p>
            <a:p>
              <a:pPr algn="ctr"/>
              <a:r>
                <a:rPr lang="fi-FI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purna jual 3 tahun</a:t>
              </a:r>
            </a:p>
            <a:p>
              <a:pPr algn="ctr"/>
              <a:r>
                <a:rPr lang="fi-FI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tanpa biaya**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A1E92D9-A63B-45BE-92E5-7664C10C6768}"/>
                </a:ext>
              </a:extLst>
            </p:cNvPr>
            <p:cNvSpPr txBox="1"/>
            <p:nvPr/>
          </p:nvSpPr>
          <p:spPr>
            <a:xfrm>
              <a:off x="1998230" y="3508463"/>
              <a:ext cx="24985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Pemeriksaan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kesehatan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dan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asesmen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siber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pada website*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5D06BF1-72BF-4899-9B91-41FB450A8082}"/>
                </a:ext>
              </a:extLst>
            </p:cNvPr>
            <p:cNvSpPr txBox="1"/>
            <p:nvPr/>
          </p:nvSpPr>
          <p:spPr>
            <a:xfrm>
              <a:off x="4884732" y="3508463"/>
              <a:ext cx="26909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Akses khusus untuk</a:t>
              </a:r>
            </a:p>
            <a:p>
              <a:pPr algn="ctr"/>
              <a:r>
                <a:rPr lang="nn-NO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informasi produk dan teknis</a:t>
              </a:r>
            </a:p>
            <a:p>
              <a:pPr algn="ctr"/>
              <a:r>
                <a:rPr lang="nn-NO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di 1500-155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A6FC51F-7B80-4278-A3F7-75173E85D29E}"/>
                </a:ext>
              </a:extLst>
            </p:cNvPr>
            <p:cNvSpPr txBox="1"/>
            <p:nvPr/>
          </p:nvSpPr>
          <p:spPr>
            <a:xfrm>
              <a:off x="389437" y="1610642"/>
              <a:ext cx="26909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Jaminan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penyelesaian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purna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jual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dengan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waktu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yang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pasti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di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seluruh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Indonesia*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31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Custom 4">
      <a:majorFont>
        <a:latin typeface="Acer Foco Black"/>
        <a:ea typeface=""/>
        <a:cs typeface=""/>
      </a:majorFont>
      <a:minorFont>
        <a:latin typeface="Acer Fo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Custom 4">
      <a:majorFont>
        <a:latin typeface="Acer Foco Black"/>
        <a:ea typeface=""/>
        <a:cs typeface=""/>
      </a:majorFont>
      <a:minorFont>
        <a:latin typeface="Acer Fo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7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Custom 4">
      <a:majorFont>
        <a:latin typeface="Acer Foco Black"/>
        <a:ea typeface=""/>
        <a:cs typeface=""/>
      </a:majorFont>
      <a:minorFont>
        <a:latin typeface="Acer Fo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acer_temp_ppt_wide_foco">
  <a:themeElements>
    <a:clrScheme name="ACER">
      <a:dk1>
        <a:srgbClr val="414042"/>
      </a:dk1>
      <a:lt1>
        <a:sysClr val="window" lastClr="FFFFFF"/>
      </a:lt1>
      <a:dk2>
        <a:srgbClr val="5E6A71"/>
      </a:dk2>
      <a:lt2>
        <a:srgbClr val="BBBDBF"/>
      </a:lt2>
      <a:accent1>
        <a:srgbClr val="3F9C35"/>
      </a:accent1>
      <a:accent2>
        <a:srgbClr val="83B81A"/>
      </a:accent2>
      <a:accent3>
        <a:srgbClr val="B8D774"/>
      </a:accent3>
      <a:accent4>
        <a:srgbClr val="DFF0D8"/>
      </a:accent4>
      <a:accent5>
        <a:srgbClr val="00AFA9"/>
      </a:accent5>
      <a:accent6>
        <a:srgbClr val="EAEA39"/>
      </a:accent6>
      <a:hlink>
        <a:srgbClr val="0000FF"/>
      </a:hlink>
      <a:folHlink>
        <a:srgbClr val="800080"/>
      </a:folHlink>
    </a:clrScheme>
    <a:fontScheme name="Acer Foco">
      <a:majorFont>
        <a:latin typeface="Acer Foco Semibold"/>
        <a:ea typeface=""/>
        <a:cs typeface=""/>
      </a:majorFont>
      <a:minorFont>
        <a:latin typeface="Acer Fo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acer_temp_PPT_foco_16*9">
  <a:themeElements>
    <a:clrScheme name="acer_temp_PPT_foco_16*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C342"/>
      </a:accent1>
      <a:accent2>
        <a:srgbClr val="8F8F8F"/>
      </a:accent2>
      <a:accent3>
        <a:srgbClr val="E0E0E0"/>
      </a:accent3>
      <a:accent4>
        <a:srgbClr val="89898B"/>
      </a:accent4>
      <a:accent5>
        <a:srgbClr val="707070"/>
      </a:accent5>
      <a:accent6>
        <a:srgbClr val="C8E632"/>
      </a:accent6>
      <a:hlink>
        <a:srgbClr val="0000FF"/>
      </a:hlink>
      <a:folHlink>
        <a:srgbClr val="FF00FF"/>
      </a:folHlink>
    </a:clrScheme>
    <a:fontScheme name="acer_temp_PPT_foco_16*9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cer_temp_PPT_foco_16*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6806</TotalTime>
  <Words>943</Words>
  <Application>Microsoft Office PowerPoint</Application>
  <PresentationFormat>On-screen Show (16:9)</PresentationFormat>
  <Paragraphs>248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Acer Foco</vt:lpstr>
      <vt:lpstr>Acer Foco Black</vt:lpstr>
      <vt:lpstr>Helvetica</vt:lpstr>
      <vt:lpstr>Microsoft JhengHei</vt:lpstr>
      <vt:lpstr>Arial</vt:lpstr>
      <vt:lpstr>Wingdings</vt:lpstr>
      <vt:lpstr>Calibri</vt:lpstr>
      <vt:lpstr>Lucida Grande</vt:lpstr>
      <vt:lpstr>Times New Roman</vt:lpstr>
      <vt:lpstr>Trebuchet MS</vt:lpstr>
      <vt:lpstr>Acer Foco Light</vt:lpstr>
      <vt:lpstr>Calibri Light</vt:lpstr>
      <vt:lpstr>新細明體</vt:lpstr>
      <vt:lpstr>Acer Foco Semibold</vt:lpstr>
      <vt:lpstr>1_acer_temp_PPT_foco_16*9</vt:lpstr>
      <vt:lpstr>2_acer_temp_PPT_foco_16*9</vt:lpstr>
      <vt:lpstr>3_acer_temp_PPT_foco_16*9</vt:lpstr>
      <vt:lpstr>7_acer_temp_PPT_foco_16*9</vt:lpstr>
      <vt:lpstr>1_Office Theme</vt:lpstr>
      <vt:lpstr>5_acer_temp_PPT_foco_16*9</vt:lpstr>
      <vt:lpstr>acer_temp_ppt_wide_foco</vt:lpstr>
      <vt:lpstr>PowerPoint Presentation</vt:lpstr>
      <vt:lpstr>PowerPoint Presentation</vt:lpstr>
      <vt:lpstr>PowerPoint Presentation</vt:lpstr>
      <vt:lpstr>Acer Manufacturing Indonesia</vt:lpstr>
      <vt:lpstr>PowerPoint Presentation</vt:lpstr>
      <vt:lpstr>Acer Chromebook</vt:lpstr>
      <vt:lpstr>Spesifikasi Teknis Acer Chromebook C733</vt:lpstr>
      <vt:lpstr>Kelengkapan dan Tampilan Produk</vt:lpstr>
      <vt:lpstr>PowerPoint Presentation</vt:lpstr>
      <vt:lpstr>PowerPoint Presentation</vt:lpstr>
      <vt:lpstr>PowerPoint Presentation</vt:lpstr>
      <vt:lpstr>PowerPoint Presentation</vt:lpstr>
      <vt:lpstr>Panduan Singkat Penggunaan</vt:lpstr>
      <vt:lpstr>Tampilan Chromebook</vt:lpstr>
      <vt:lpstr>Keyboard Chromebook</vt:lpstr>
      <vt:lpstr>Shortcut</vt:lpstr>
      <vt:lpstr>Microsoft Office VS Google Workspace</vt:lpstr>
      <vt:lpstr>Layanan Purna Jual</vt:lpstr>
      <vt:lpstr>Layanan Purna Jual – Acer Service Center</vt:lpstr>
      <vt:lpstr>Layanan Purna Jual – Acer Service Center</vt:lpstr>
      <vt:lpstr>Cara-cara menghubungi Acer Service Center :</vt:lpstr>
      <vt:lpstr>Acer Projector X1</vt:lpstr>
      <vt:lpstr>PENGENALAN PRODUK  Acer Projector X1</vt:lpstr>
      <vt:lpstr>KELENGKAPAN PRODUK</vt:lpstr>
      <vt:lpstr>PowerPoint Presentation</vt:lpstr>
      <vt:lpstr>PENGENALAN PRODUK</vt:lpstr>
      <vt:lpstr>PENGENALAN PRODUK</vt:lpstr>
      <vt:lpstr>Panduan Singkat Penggunaan</vt:lpstr>
      <vt:lpstr>PANDUAN SINGKAT PENGGUNAAN</vt:lpstr>
      <vt:lpstr>PANDUAN SINGKAT PENGGUNAAN</vt:lpstr>
      <vt:lpstr>GARANSI PROJECTOR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Paparan Jelajah Ilmu</dc:title>
  <dc:creator>Toni Priyono</dc:creator>
  <cp:keywords>V. 1.0</cp:keywords>
  <cp:lastModifiedBy>Subogo, Arianto</cp:lastModifiedBy>
  <cp:revision>279</cp:revision>
  <cp:lastPrinted>2017-08-10T02:55:51Z</cp:lastPrinted>
  <dcterms:modified xsi:type="dcterms:W3CDTF">2022-10-18T02:53:23Z</dcterms:modified>
</cp:coreProperties>
</file>