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Lst>
  <p:sldSz cy="5143500" cx="9144000"/>
  <p:notesSz cx="6858000" cy="9144000"/>
  <p:embeddedFontLst>
    <p:embeddedFont>
      <p:font typeface="Roboto"/>
      <p:regular r:id="rId90"/>
      <p:bold r:id="rId91"/>
      <p:italic r:id="rId92"/>
      <p:boldItalic r:id="rId93"/>
    </p:embeddedFont>
    <p:embeddedFont>
      <p:font typeface="Roboto Medium"/>
      <p:regular r:id="rId94"/>
      <p:bold r:id="rId95"/>
      <p:italic r:id="rId96"/>
      <p:boldItalic r:id="rId97"/>
    </p:embeddedFont>
    <p:embeddedFont>
      <p:font typeface="PT Sans Narrow"/>
      <p:regular r:id="rId98"/>
      <p:bold r:id="rId99"/>
    </p:embeddedFont>
    <p:embeddedFont>
      <p:font typeface="Poppins"/>
      <p:regular r:id="rId100"/>
      <p:bold r:id="rId101"/>
      <p:italic r:id="rId102"/>
      <p:boldItalic r:id="rId103"/>
    </p:embeddedFont>
    <p:embeddedFont>
      <p:font typeface="Fira Sans Extra Condensed Medium"/>
      <p:regular r:id="rId104"/>
      <p:bold r:id="rId105"/>
      <p:italic r:id="rId106"/>
      <p:boldItalic r:id="rId107"/>
    </p:embeddedFont>
    <p:embeddedFont>
      <p:font typeface="Poppins Black"/>
      <p:bold r:id="rId108"/>
      <p:boldItalic r:id="rId109"/>
    </p:embeddedFont>
    <p:embeddedFont>
      <p:font typeface="Open Sans"/>
      <p:regular r:id="rId110"/>
      <p:bold r:id="rId111"/>
      <p:italic r:id="rId112"/>
      <p:bold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443">
          <p15:clr>
            <a:srgbClr val="000000"/>
          </p15:clr>
        </p15:guide>
        <p15:guide id="2" pos="2897">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FC7BED5-1C70-4BD4-BF9E-AEF1685D8DCA}">
  <a:tblStyle styleId="{1FC7BED5-1C70-4BD4-BF9E-AEF1685D8DCA}"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80B5AB5D-2860-4AAA-B4DE-57F3FA8C6F21}"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43" orient="horz"/>
        <p:guide pos="289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FiraSansExtraCondensedMedium-boldItalic.fntdata"/><Relationship Id="rId106" Type="http://schemas.openxmlformats.org/officeDocument/2006/relationships/font" Target="fonts/FiraSansExtraCondensedMedium-italic.fntdata"/><Relationship Id="rId105" Type="http://schemas.openxmlformats.org/officeDocument/2006/relationships/font" Target="fonts/FiraSansExtraCondensedMedium-bold.fntdata"/><Relationship Id="rId104" Type="http://schemas.openxmlformats.org/officeDocument/2006/relationships/font" Target="fonts/FiraSansExtraCondensedMedium-regular.fntdata"/><Relationship Id="rId109" Type="http://schemas.openxmlformats.org/officeDocument/2006/relationships/font" Target="fonts/PoppinsBlack-boldItalic.fntdata"/><Relationship Id="rId108" Type="http://schemas.openxmlformats.org/officeDocument/2006/relationships/font" Target="fonts/PoppinsBlack-bold.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Poppins-boldItalic.fntdata"/><Relationship Id="rId102" Type="http://schemas.openxmlformats.org/officeDocument/2006/relationships/font" Target="fonts/Poppins-italic.fntdata"/><Relationship Id="rId101" Type="http://schemas.openxmlformats.org/officeDocument/2006/relationships/font" Target="fonts/Poppins-bold.fntdata"/><Relationship Id="rId100" Type="http://schemas.openxmlformats.org/officeDocument/2006/relationships/font" Target="fonts/Poppins-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RobotoMedium-bold.fntdata"/><Relationship Id="rId94" Type="http://schemas.openxmlformats.org/officeDocument/2006/relationships/font" Target="fonts/RobotoMedium-regular.fntdata"/><Relationship Id="rId97" Type="http://schemas.openxmlformats.org/officeDocument/2006/relationships/font" Target="fonts/RobotoMedium-boldItalic.fntdata"/><Relationship Id="rId96" Type="http://schemas.openxmlformats.org/officeDocument/2006/relationships/font" Target="fonts/RobotoMedium-italic.fntdata"/><Relationship Id="rId11" Type="http://schemas.openxmlformats.org/officeDocument/2006/relationships/slide" Target="slides/slide5.xml"/><Relationship Id="rId99" Type="http://schemas.openxmlformats.org/officeDocument/2006/relationships/font" Target="fonts/PTSansNarrow-bold.fntdata"/><Relationship Id="rId10" Type="http://schemas.openxmlformats.org/officeDocument/2006/relationships/slide" Target="slides/slide4.xml"/><Relationship Id="rId98" Type="http://schemas.openxmlformats.org/officeDocument/2006/relationships/font" Target="fonts/PTSansNarrow-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Roboto-bold.fntdata"/><Relationship Id="rId90" Type="http://schemas.openxmlformats.org/officeDocument/2006/relationships/font" Target="fonts/Roboto-regular.fntdata"/><Relationship Id="rId93" Type="http://schemas.openxmlformats.org/officeDocument/2006/relationships/font" Target="fonts/Roboto-boldItalic.fntdata"/><Relationship Id="rId92" Type="http://schemas.openxmlformats.org/officeDocument/2006/relationships/font" Target="fonts/Roboto-italic.fntdata"/><Relationship Id="rId15" Type="http://schemas.openxmlformats.org/officeDocument/2006/relationships/slide" Target="slides/slide9.xml"/><Relationship Id="rId110" Type="http://schemas.openxmlformats.org/officeDocument/2006/relationships/font" Target="fonts/OpenSans-regular.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13" Type="http://schemas.openxmlformats.org/officeDocument/2006/relationships/font" Target="fonts/OpenSans-boldItalic.fntdata"/><Relationship Id="rId112" Type="http://schemas.openxmlformats.org/officeDocument/2006/relationships/font" Target="fonts/OpenSans-italic.fntdata"/><Relationship Id="rId111" Type="http://schemas.openxmlformats.org/officeDocument/2006/relationships/font" Target="fonts/OpenSans-bold.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9" name="Google Shape;289;p9:notes"/>
          <p:cNvSpPr/>
          <p:nvPr>
            <p:ph idx="2" type="sldImg"/>
          </p:nvPr>
        </p:nvSpPr>
        <p:spPr>
          <a:xfrm>
            <a:off x="382154" y="685800"/>
            <a:ext cx="6093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6" name="Google Shape;316;p10:notes"/>
          <p:cNvSpPr/>
          <p:nvPr>
            <p:ph idx="2" type="sldImg"/>
          </p:nvPr>
        </p:nvSpPr>
        <p:spPr>
          <a:xfrm>
            <a:off x="382154" y="685800"/>
            <a:ext cx="6093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1:notes"/>
          <p:cNvSpPr/>
          <p:nvPr>
            <p:ph idx="2" type="sldImg"/>
          </p:nvPr>
        </p:nvSpPr>
        <p:spPr>
          <a:xfrm>
            <a:off x="382154" y="685800"/>
            <a:ext cx="6093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2:notes"/>
          <p:cNvSpPr/>
          <p:nvPr>
            <p:ph idx="2" type="sldImg"/>
          </p:nvPr>
        </p:nvSpPr>
        <p:spPr>
          <a:xfrm>
            <a:off x="382154" y="685800"/>
            <a:ext cx="6093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49eba1209b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49eba1209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5:notes"/>
          <p:cNvSpPr/>
          <p:nvPr>
            <p:ph idx="2" type="sldImg"/>
          </p:nvPr>
        </p:nvSpPr>
        <p:spPr>
          <a:xfrm>
            <a:off x="380530"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6" name="Google Shape;436;p16:notes"/>
          <p:cNvSpPr/>
          <p:nvPr>
            <p:ph idx="2" type="sldImg"/>
          </p:nvPr>
        </p:nvSpPr>
        <p:spPr>
          <a:xfrm>
            <a:off x="382154" y="685800"/>
            <a:ext cx="6093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8" name="Google Shape;44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5" name="Google Shape;49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7" name="Google Shape;52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3" name="Google Shape;53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49eba1209b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49eba1209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76" name="Google Shape;576;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2" name="Google Shape;60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5" name="Google Shape;62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1" name="Google Shape;63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2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7" name="Google Shape;63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2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5" name="Google Shape;67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3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6" name="Google Shape;71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5" name="Google Shape;72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0" name="Google Shape;73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3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6" name="Google Shape;73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49eba1209b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49eba1209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47" name="Google Shape;747;p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61" name="Google Shape;761;p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68" name="Google Shape;768;p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75" name="Google Shape;775;p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42" name="Google Shape;842;p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88" name="Google Shape;888;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11" name="Google Shape;911;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1" name="Google Shape;931;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32" name="Google Shape;932;p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42" name="Google Shape;942;p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1" name="Google Shape;951;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52" name="Google Shape;952;p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49eba1209b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49eba1209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0" name="Google Shape;960;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61" name="Google Shape;961;p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71" name="Google Shape;971;p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83" name="Google Shape;983;p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99" name="Google Shape;999;p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7" name="Google Shape;1007;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08" name="Google Shape;1008;p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7" name="Google Shape;1017;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18" name="Google Shape;1018;p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5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5" name="Google Shape;102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5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9" name="Google Shape;1039;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5" name="Google Shape;1055;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5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1" name="Google Shape;106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51ed4b895f_0_4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51ed4b895f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0" name="Google Shape;1070;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71" name="Google Shape;1071;p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84" name="Google Shape;1084;p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0" name="Google Shape;1090;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91" name="Google Shape;1091;p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6" name="Google Shape;1136;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37" name="Google Shape;1137;p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4" name="Google Shape;1144;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2" name="Google Shape;115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0" name="Google Shape;1160;p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61" name="Google Shape;1161;p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6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8" name="Google Shape;1168;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6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0" name="Google Shape;1180;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6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3" name="Google Shape;1193;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51ed4b895f_0_4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51ed4b895f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2" name="Google Shape;1202;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9" name="Google Shape;1209;p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210" name="Google Shape;1210;p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7" name="Google Shape;1217;p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218" name="Google Shape;1218;p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9" name="Google Shape;1229;p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230" name="Google Shape;1230;p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1" name="Google Shape;1241;p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242" name="Google Shape;1242;p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9" name="Google Shape;1249;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p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4" name="Google Shape;1254;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9" name="Google Shape;1259;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p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4" name="Google Shape;1264;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p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9" name="Google Shape;1269;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51ed4b895f_0_4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51ed4b895f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4" name="Google Shape;1274;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p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9" name="Google Shape;1279;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p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4" name="Google Shape;1284;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9" name="Google Shape;1289;p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51ed4b895f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151ed4b895f_0_5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1">
  <p:cSld name="Cover Slide layout_1">
    <p:bg>
      <p:bgPr>
        <a:noFill/>
      </p:bgPr>
    </p:bg>
    <p:spTree>
      <p:nvGrpSpPr>
        <p:cNvPr id="7" name="Shape 7"/>
        <p:cNvGrpSpPr/>
        <p:nvPr/>
      </p:nvGrpSpPr>
      <p:grpSpPr>
        <a:xfrm>
          <a:off x="0" y="0"/>
          <a:ext cx="0" cy="0"/>
          <a:chOff x="0" y="0"/>
          <a:chExt cx="0" cy="0"/>
        </a:xfrm>
      </p:grpSpPr>
      <p:pic>
        <p:nvPicPr>
          <p:cNvPr descr="logo-None-kemdikbud" id="8" name="Google Shape;8;p2"/>
          <p:cNvPicPr preferRelativeResize="0"/>
          <p:nvPr/>
        </p:nvPicPr>
        <p:blipFill rotWithShape="1">
          <a:blip r:embed="rId2">
            <a:alphaModFix/>
          </a:blip>
          <a:srcRect b="0" l="0" r="0" t="0"/>
          <a:stretch/>
        </p:blipFill>
        <p:spPr>
          <a:xfrm>
            <a:off x="683260" y="1377950"/>
            <a:ext cx="2388234" cy="2388234"/>
          </a:xfrm>
          <a:prstGeom prst="rect">
            <a:avLst/>
          </a:prstGeom>
          <a:noFill/>
          <a:ln>
            <a:noFill/>
          </a:ln>
        </p:spPr>
      </p:pic>
      <p:sp>
        <p:nvSpPr>
          <p:cNvPr id="9" name="Google Shape;9;p2"/>
          <p:cNvSpPr txBox="1"/>
          <p:nvPr/>
        </p:nvSpPr>
        <p:spPr>
          <a:xfrm>
            <a:off x="3270350" y="1469575"/>
            <a:ext cx="5253300" cy="13560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t/>
            </a:r>
            <a:endParaRPr b="1" sz="5600">
              <a:solidFill>
                <a:srgbClr val="0000FF"/>
              </a:solidFill>
              <a:latin typeface="PT Sans Narrow"/>
              <a:ea typeface="PT Sans Narrow"/>
              <a:cs typeface="PT Sans Narrow"/>
              <a:sym typeface="PT Sans Narrow"/>
            </a:endParaRPr>
          </a:p>
        </p:txBody>
      </p:sp>
      <p:sp>
        <p:nvSpPr>
          <p:cNvPr id="10" name="Google Shape;10;p2"/>
          <p:cNvSpPr txBox="1"/>
          <p:nvPr/>
        </p:nvSpPr>
        <p:spPr>
          <a:xfrm>
            <a:off x="3461750" y="2825539"/>
            <a:ext cx="4870500" cy="7926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t/>
            </a:r>
            <a:endParaRPr sz="2400">
              <a:solidFill>
                <a:srgbClr val="695D46"/>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56" name="Shape 56"/>
        <p:cNvGrpSpPr/>
        <p:nvPr/>
      </p:nvGrpSpPr>
      <p:grpSpPr>
        <a:xfrm>
          <a:off x="0" y="0"/>
          <a:ext cx="0" cy="0"/>
          <a:chOff x="0" y="0"/>
          <a:chExt cx="0" cy="0"/>
        </a:xfrm>
      </p:grpSpPr>
      <p:sp>
        <p:nvSpPr>
          <p:cNvPr id="57" name="Google Shape;57;p11"/>
          <p:cNvSpPr txBox="1"/>
          <p:nvPr>
            <p:ph idx="1" type="body"/>
          </p:nvPr>
        </p:nvSpPr>
        <p:spPr>
          <a:xfrm>
            <a:off x="3131840" y="181632"/>
            <a:ext cx="6012300" cy="576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 name="Google Shape;58;p11"/>
          <p:cNvSpPr txBox="1"/>
          <p:nvPr>
            <p:ph idx="2" type="body"/>
          </p:nvPr>
        </p:nvSpPr>
        <p:spPr>
          <a:xfrm>
            <a:off x="3131840" y="757696"/>
            <a:ext cx="6012300" cy="288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9" name="Google Shape;59;p11"/>
          <p:cNvSpPr/>
          <p:nvPr>
            <p:ph idx="3" type="pic"/>
          </p:nvPr>
        </p:nvSpPr>
        <p:spPr>
          <a:xfrm>
            <a:off x="0" y="-1"/>
            <a:ext cx="3059700" cy="5143500"/>
          </a:xfrm>
          <a:prstGeom prst="rect">
            <a:avLst/>
          </a:prstGeom>
          <a:solidFill>
            <a:srgbClr val="F2F2F2"/>
          </a:solidFill>
          <a:ln>
            <a:noFill/>
          </a:ln>
        </p:spPr>
      </p:sp>
      <p:sp>
        <p:nvSpPr>
          <p:cNvPr id="60" name="Google Shape;60;p11"/>
          <p:cNvSpPr/>
          <p:nvPr>
            <p:ph idx="4" type="pic"/>
          </p:nvPr>
        </p:nvSpPr>
        <p:spPr>
          <a:xfrm>
            <a:off x="3146470" y="1131590"/>
            <a:ext cx="3059700" cy="4011900"/>
          </a:xfrm>
          <a:prstGeom prst="rect">
            <a:avLst/>
          </a:prstGeom>
          <a:solidFill>
            <a:srgbClr val="F2F2F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s and Contents Layout">
  <p:cSld name="4_Images and Contents Layout">
    <p:spTree>
      <p:nvGrpSpPr>
        <p:cNvPr id="61" name="Shape 61"/>
        <p:cNvGrpSpPr/>
        <p:nvPr/>
      </p:nvGrpSpPr>
      <p:grpSpPr>
        <a:xfrm>
          <a:off x="0" y="0"/>
          <a:ext cx="0" cy="0"/>
          <a:chOff x="0" y="0"/>
          <a:chExt cx="0" cy="0"/>
        </a:xfrm>
      </p:grpSpPr>
      <p:sp>
        <p:nvSpPr>
          <p:cNvPr id="62" name="Google Shape;62;p12"/>
          <p:cNvSpPr/>
          <p:nvPr>
            <p:ph idx="2" type="pic"/>
          </p:nvPr>
        </p:nvSpPr>
        <p:spPr>
          <a:xfrm>
            <a:off x="0" y="-1"/>
            <a:ext cx="3059700" cy="5143500"/>
          </a:xfrm>
          <a:prstGeom prst="rect">
            <a:avLst/>
          </a:prstGeom>
          <a:solidFill>
            <a:srgbClr val="F2F2F2"/>
          </a:solidFill>
          <a:ln>
            <a:noFill/>
          </a:ln>
        </p:spPr>
      </p:sp>
      <p:sp>
        <p:nvSpPr>
          <p:cNvPr id="63" name="Google Shape;63;p12"/>
          <p:cNvSpPr/>
          <p:nvPr/>
        </p:nvSpPr>
        <p:spPr>
          <a:xfrm>
            <a:off x="4860032" y="0"/>
            <a:ext cx="36000" cy="51435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 name="Google Shape;64;p12"/>
          <p:cNvSpPr/>
          <p:nvPr/>
        </p:nvSpPr>
        <p:spPr>
          <a:xfrm>
            <a:off x="4896032" y="1311750"/>
            <a:ext cx="180000" cy="2520000"/>
          </a:xfrm>
          <a:prstGeom prst="rect">
            <a:avLst/>
          </a:prstGeom>
          <a:solidFill>
            <a:srgbClr val="65A9B4">
              <a:alpha val="851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s and Contents Layout">
  <p:cSld name="5_Images and Contents Layout">
    <p:bg>
      <p:bgPr>
        <a:solidFill>
          <a:srgbClr val="65A9B4">
            <a:alpha val="85120"/>
          </a:srgbClr>
        </a:solidFill>
      </p:bgPr>
    </p:bg>
    <p:spTree>
      <p:nvGrpSpPr>
        <p:cNvPr id="65" name="Shape 65"/>
        <p:cNvGrpSpPr/>
        <p:nvPr/>
      </p:nvGrpSpPr>
      <p:grpSpPr>
        <a:xfrm>
          <a:off x="0" y="0"/>
          <a:ext cx="0" cy="0"/>
          <a:chOff x="0" y="0"/>
          <a:chExt cx="0" cy="0"/>
        </a:xfrm>
      </p:grpSpPr>
      <p:sp>
        <p:nvSpPr>
          <p:cNvPr id="66" name="Google Shape;66;p13"/>
          <p:cNvSpPr/>
          <p:nvPr>
            <p:ph idx="2" type="pic"/>
          </p:nvPr>
        </p:nvSpPr>
        <p:spPr>
          <a:xfrm>
            <a:off x="0" y="-1"/>
            <a:ext cx="9144000" cy="3076500"/>
          </a:xfrm>
          <a:prstGeom prst="rect">
            <a:avLst/>
          </a:prstGeom>
          <a:solidFill>
            <a:srgbClr val="F2F2F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s and Contents Layout">
  <p:cSld name="2_Images and Contents Layout">
    <p:spTree>
      <p:nvGrpSpPr>
        <p:cNvPr id="67" name="Shape 67"/>
        <p:cNvGrpSpPr/>
        <p:nvPr/>
      </p:nvGrpSpPr>
      <p:grpSpPr>
        <a:xfrm>
          <a:off x="0" y="0"/>
          <a:ext cx="0" cy="0"/>
          <a:chOff x="0" y="0"/>
          <a:chExt cx="0" cy="0"/>
        </a:xfrm>
      </p:grpSpPr>
      <p:sp>
        <p:nvSpPr>
          <p:cNvPr id="68" name="Google Shape;68;p14"/>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9" name="Google Shape;69;p14"/>
          <p:cNvSpPr txBox="1"/>
          <p:nvPr>
            <p:ph idx="2" type="body"/>
          </p:nvPr>
        </p:nvSpPr>
        <p:spPr>
          <a:xfrm>
            <a:off x="0" y="757696"/>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0" name="Google Shape;70;p14"/>
          <p:cNvSpPr/>
          <p:nvPr/>
        </p:nvSpPr>
        <p:spPr>
          <a:xfrm>
            <a:off x="0" y="1759754"/>
            <a:ext cx="9144000" cy="2211300"/>
          </a:xfrm>
          <a:prstGeom prst="rect">
            <a:avLst/>
          </a:prstGeom>
          <a:solidFill>
            <a:srgbClr val="65A9B4">
              <a:alpha val="851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D:\Fullppt\PNG이미지\핸드폰2.png" id="71" name="Google Shape;71;p14"/>
          <p:cNvPicPr preferRelativeResize="0"/>
          <p:nvPr/>
        </p:nvPicPr>
        <p:blipFill rotWithShape="1">
          <a:blip r:embed="rId2">
            <a:alphaModFix/>
          </a:blip>
          <a:srcRect b="0" l="0" r="0" t="0"/>
          <a:stretch/>
        </p:blipFill>
        <p:spPr>
          <a:xfrm>
            <a:off x="6023208" y="1042230"/>
            <a:ext cx="2869272" cy="3474631"/>
          </a:xfrm>
          <a:prstGeom prst="rect">
            <a:avLst/>
          </a:prstGeom>
          <a:noFill/>
          <a:ln>
            <a:noFill/>
          </a:ln>
        </p:spPr>
      </p:pic>
      <p:sp>
        <p:nvSpPr>
          <p:cNvPr id="72" name="Google Shape;72;p14"/>
          <p:cNvSpPr/>
          <p:nvPr>
            <p:ph idx="3" type="pic"/>
          </p:nvPr>
        </p:nvSpPr>
        <p:spPr>
          <a:xfrm>
            <a:off x="7380312" y="1175233"/>
            <a:ext cx="1008000" cy="2556000"/>
          </a:xfrm>
          <a:prstGeom prst="rect">
            <a:avLst/>
          </a:prstGeom>
          <a:solidFill>
            <a:srgbClr val="F2F2F2"/>
          </a:solidFill>
          <a:ln>
            <a:noFill/>
          </a:ln>
        </p:spPr>
      </p:sp>
      <p:sp>
        <p:nvSpPr>
          <p:cNvPr id="73" name="Google Shape;73;p14"/>
          <p:cNvSpPr/>
          <p:nvPr>
            <p:ph idx="4" type="pic"/>
          </p:nvPr>
        </p:nvSpPr>
        <p:spPr>
          <a:xfrm>
            <a:off x="5643269" y="1261134"/>
            <a:ext cx="1654800" cy="2556000"/>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nd Contents Layout">
  <p:cSld name="8_Images and Contents Layout">
    <p:spTree>
      <p:nvGrpSpPr>
        <p:cNvPr id="74" name="Shape 74"/>
        <p:cNvGrpSpPr/>
        <p:nvPr/>
      </p:nvGrpSpPr>
      <p:grpSpPr>
        <a:xfrm>
          <a:off x="0" y="0"/>
          <a:ext cx="0" cy="0"/>
          <a:chOff x="0" y="0"/>
          <a:chExt cx="0" cy="0"/>
        </a:xfrm>
      </p:grpSpPr>
      <p:sp>
        <p:nvSpPr>
          <p:cNvPr id="75" name="Google Shape;75;p15"/>
          <p:cNvSpPr txBox="1"/>
          <p:nvPr>
            <p:ph idx="1" type="body"/>
          </p:nvPr>
        </p:nvSpPr>
        <p:spPr>
          <a:xfrm>
            <a:off x="395536" y="3291830"/>
            <a:ext cx="8748600" cy="576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6" name="Google Shape;76;p15"/>
          <p:cNvSpPr txBox="1"/>
          <p:nvPr>
            <p:ph idx="2" type="body"/>
          </p:nvPr>
        </p:nvSpPr>
        <p:spPr>
          <a:xfrm>
            <a:off x="395536" y="3867894"/>
            <a:ext cx="8748600" cy="288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7" name="Google Shape;77;p15"/>
          <p:cNvSpPr/>
          <p:nvPr/>
        </p:nvSpPr>
        <p:spPr>
          <a:xfrm>
            <a:off x="0" y="4963500"/>
            <a:ext cx="9144000" cy="180000"/>
          </a:xfrm>
          <a:prstGeom prst="rect">
            <a:avLst/>
          </a:prstGeom>
          <a:solidFill>
            <a:srgbClr val="65A9B4">
              <a:alpha val="851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 name="Google Shape;78;p15"/>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 name="Google Shape;79;p15"/>
          <p:cNvSpPr/>
          <p:nvPr>
            <p:ph idx="3" type="pic"/>
          </p:nvPr>
        </p:nvSpPr>
        <p:spPr>
          <a:xfrm>
            <a:off x="467544" y="339502"/>
            <a:ext cx="3312000" cy="2808000"/>
          </a:xfrm>
          <a:prstGeom prst="rect">
            <a:avLst/>
          </a:prstGeom>
          <a:solidFill>
            <a:srgbClr val="F2F2F2"/>
          </a:solidFill>
          <a:ln>
            <a:noFill/>
          </a:ln>
        </p:spPr>
      </p:sp>
      <p:sp>
        <p:nvSpPr>
          <p:cNvPr id="80" name="Google Shape;80;p15"/>
          <p:cNvSpPr/>
          <p:nvPr>
            <p:ph idx="4" type="pic"/>
          </p:nvPr>
        </p:nvSpPr>
        <p:spPr>
          <a:xfrm>
            <a:off x="3995936" y="339502"/>
            <a:ext cx="4680600" cy="1332000"/>
          </a:xfrm>
          <a:prstGeom prst="rect">
            <a:avLst/>
          </a:prstGeom>
          <a:solidFill>
            <a:srgbClr val="F2F2F2"/>
          </a:solidFill>
          <a:ln>
            <a:noFill/>
          </a:ln>
        </p:spPr>
      </p:sp>
      <p:sp>
        <p:nvSpPr>
          <p:cNvPr id="81" name="Google Shape;81;p15"/>
          <p:cNvSpPr/>
          <p:nvPr>
            <p:ph idx="5" type="pic"/>
          </p:nvPr>
        </p:nvSpPr>
        <p:spPr>
          <a:xfrm>
            <a:off x="3995936" y="1815574"/>
            <a:ext cx="1440000" cy="1332000"/>
          </a:xfrm>
          <a:prstGeom prst="rect">
            <a:avLst/>
          </a:prstGeom>
          <a:solidFill>
            <a:srgbClr val="F2F2F2"/>
          </a:solidFill>
          <a:ln>
            <a:noFill/>
          </a:ln>
        </p:spPr>
      </p:sp>
      <p:sp>
        <p:nvSpPr>
          <p:cNvPr id="82" name="Google Shape;82;p15"/>
          <p:cNvSpPr/>
          <p:nvPr>
            <p:ph idx="6" type="pic"/>
          </p:nvPr>
        </p:nvSpPr>
        <p:spPr>
          <a:xfrm>
            <a:off x="5616196" y="1815574"/>
            <a:ext cx="1440000" cy="1332000"/>
          </a:xfrm>
          <a:prstGeom prst="rect">
            <a:avLst/>
          </a:prstGeom>
          <a:solidFill>
            <a:srgbClr val="F2F2F2"/>
          </a:solidFill>
          <a:ln>
            <a:noFill/>
          </a:ln>
        </p:spPr>
      </p:sp>
      <p:sp>
        <p:nvSpPr>
          <p:cNvPr id="83" name="Google Shape;83;p15"/>
          <p:cNvSpPr/>
          <p:nvPr>
            <p:ph idx="7" type="pic"/>
          </p:nvPr>
        </p:nvSpPr>
        <p:spPr>
          <a:xfrm>
            <a:off x="7236456" y="1815574"/>
            <a:ext cx="1440000" cy="1332000"/>
          </a:xfrm>
          <a:prstGeom prst="rect">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s and Contents Layout">
  <p:cSld name="7_Images and Contents Layout">
    <p:bg>
      <p:bgPr>
        <a:solidFill>
          <a:srgbClr val="65A9B4">
            <a:alpha val="85120"/>
          </a:srgbClr>
        </a:solidFill>
      </p:bgPr>
    </p:bg>
    <p:spTree>
      <p:nvGrpSpPr>
        <p:cNvPr id="84" name="Shape 84"/>
        <p:cNvGrpSpPr/>
        <p:nvPr/>
      </p:nvGrpSpPr>
      <p:grpSpPr>
        <a:xfrm>
          <a:off x="0" y="0"/>
          <a:ext cx="0" cy="0"/>
          <a:chOff x="0" y="0"/>
          <a:chExt cx="0" cy="0"/>
        </a:xfrm>
      </p:grpSpPr>
      <p:sp>
        <p:nvSpPr>
          <p:cNvPr id="85" name="Google Shape;85;p16"/>
          <p:cNvSpPr/>
          <p:nvPr>
            <p:ph idx="2" type="pic"/>
          </p:nvPr>
        </p:nvSpPr>
        <p:spPr>
          <a:xfrm>
            <a:off x="6444208" y="267494"/>
            <a:ext cx="2160000" cy="2160000"/>
          </a:xfrm>
          <a:prstGeom prst="rect">
            <a:avLst/>
          </a:prstGeom>
          <a:solidFill>
            <a:srgbClr val="F2F2F2"/>
          </a:solidFill>
          <a:ln>
            <a:noFill/>
          </a:ln>
        </p:spPr>
      </p:sp>
      <p:sp>
        <p:nvSpPr>
          <p:cNvPr id="86" name="Google Shape;86;p16"/>
          <p:cNvSpPr/>
          <p:nvPr>
            <p:ph idx="3" type="pic"/>
          </p:nvPr>
        </p:nvSpPr>
        <p:spPr>
          <a:xfrm>
            <a:off x="6444208" y="2715766"/>
            <a:ext cx="2160000" cy="2160000"/>
          </a:xfrm>
          <a:prstGeom prst="rect">
            <a:avLst/>
          </a:prstGeom>
          <a:solidFill>
            <a:srgbClr val="F2F2F2"/>
          </a:solidFill>
          <a:ln>
            <a:noFill/>
          </a:ln>
        </p:spPr>
      </p:sp>
      <p:sp>
        <p:nvSpPr>
          <p:cNvPr id="87" name="Google Shape;87;p16"/>
          <p:cNvSpPr/>
          <p:nvPr>
            <p:ph idx="4" type="pic"/>
          </p:nvPr>
        </p:nvSpPr>
        <p:spPr>
          <a:xfrm>
            <a:off x="3986213" y="267494"/>
            <a:ext cx="2160000" cy="2160000"/>
          </a:xfrm>
          <a:prstGeom prst="rect">
            <a:avLst/>
          </a:prstGeom>
          <a:solidFill>
            <a:srgbClr val="F2F2F2"/>
          </a:solidFill>
          <a:ln>
            <a:noFill/>
          </a:ln>
        </p:spPr>
      </p:sp>
      <p:sp>
        <p:nvSpPr>
          <p:cNvPr id="88" name="Google Shape;88;p16"/>
          <p:cNvSpPr/>
          <p:nvPr>
            <p:ph idx="5" type="pic"/>
          </p:nvPr>
        </p:nvSpPr>
        <p:spPr>
          <a:xfrm>
            <a:off x="3986213" y="2715766"/>
            <a:ext cx="2160000" cy="2160000"/>
          </a:xfrm>
          <a:prstGeom prst="rect">
            <a:avLst/>
          </a:prstGeom>
          <a:solidFill>
            <a:srgbClr val="F2F2F2"/>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Layout">
  <p:cSld name="4_Basic Layout">
    <p:spTree>
      <p:nvGrpSpPr>
        <p:cNvPr id="89" name="Shape 89"/>
        <p:cNvGrpSpPr/>
        <p:nvPr/>
      </p:nvGrpSpPr>
      <p:grpSpPr>
        <a:xfrm>
          <a:off x="0" y="0"/>
          <a:ext cx="0" cy="0"/>
          <a:chOff x="0" y="0"/>
          <a:chExt cx="0" cy="0"/>
        </a:xfrm>
      </p:grpSpPr>
      <p:sp>
        <p:nvSpPr>
          <p:cNvPr id="90" name="Google Shape;90;p17"/>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1" name="Google Shape;91;p17"/>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 Layout">
  <p:cSld name="1_Agenda Layout">
    <p:spTree>
      <p:nvGrpSpPr>
        <p:cNvPr id="92" name="Shape 92"/>
        <p:cNvGrpSpPr/>
        <p:nvPr/>
      </p:nvGrpSpPr>
      <p:grpSpPr>
        <a:xfrm>
          <a:off x="0" y="0"/>
          <a:ext cx="0" cy="0"/>
          <a:chOff x="0" y="0"/>
          <a:chExt cx="0" cy="0"/>
        </a:xfrm>
      </p:grpSpPr>
      <p:pic>
        <p:nvPicPr>
          <p:cNvPr descr="logo-None-kemdikbud" id="93" name="Google Shape;93;p18"/>
          <p:cNvPicPr preferRelativeResize="0"/>
          <p:nvPr/>
        </p:nvPicPr>
        <p:blipFill rotWithShape="1">
          <a:blip r:embed="rId2">
            <a:alphaModFix/>
          </a:blip>
          <a:srcRect b="0" l="0" r="0" t="0"/>
          <a:stretch/>
        </p:blipFill>
        <p:spPr>
          <a:xfrm>
            <a:off x="251460" y="3867785"/>
            <a:ext cx="1096010" cy="109601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sets layout">
  <p:cSld name="shapes sets layout">
    <p:bg>
      <p:bgPr>
        <a:blipFill>
          <a:blip r:embed="rId2">
            <a:alphaModFix/>
          </a:blip>
          <a:stretch>
            <a:fillRect/>
          </a:stretch>
        </a:blipFill>
      </p:bgPr>
    </p:bg>
    <p:spTree>
      <p:nvGrpSpPr>
        <p:cNvPr id="94" name="Shape 94"/>
        <p:cNvGrpSpPr/>
        <p:nvPr/>
      </p:nvGrpSpPr>
      <p:grpSpPr>
        <a:xfrm>
          <a:off x="0" y="0"/>
          <a:ext cx="0" cy="0"/>
          <a:chOff x="0" y="0"/>
          <a:chExt cx="0" cy="0"/>
        </a:xfrm>
      </p:grpSpPr>
      <p:sp>
        <p:nvSpPr>
          <p:cNvPr id="95" name="Google Shape;95;p19"/>
          <p:cNvSpPr txBox="1"/>
          <p:nvPr>
            <p:ph idx="1" type="body"/>
          </p:nvPr>
        </p:nvSpPr>
        <p:spPr>
          <a:xfrm>
            <a:off x="242646" y="92609"/>
            <a:ext cx="8679900" cy="5433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810"/>
              </a:spcBef>
              <a:spcAft>
                <a:spcPts val="0"/>
              </a:spcAft>
              <a:buClr>
                <a:srgbClr val="262626"/>
              </a:buClr>
              <a:buSzPts val="4050"/>
              <a:buFont typeface="Arial"/>
              <a:buNone/>
              <a:defRPr b="0" i="0" sz="4050" u="none" cap="none" strike="noStrike">
                <a:solidFill>
                  <a:srgbClr val="262626"/>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ets layout">
  <p:cSld name="icon sets layout">
    <p:spTree>
      <p:nvGrpSpPr>
        <p:cNvPr id="96" name="Shape 96"/>
        <p:cNvGrpSpPr/>
        <p:nvPr/>
      </p:nvGrpSpPr>
      <p:grpSpPr>
        <a:xfrm>
          <a:off x="0" y="0"/>
          <a:ext cx="0" cy="0"/>
          <a:chOff x="0" y="0"/>
          <a:chExt cx="0" cy="0"/>
        </a:xfrm>
      </p:grpSpPr>
      <p:sp>
        <p:nvSpPr>
          <p:cNvPr id="97" name="Google Shape;97;p20"/>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8" name="Google Shape;98;p20"/>
          <p:cNvSpPr/>
          <p:nvPr/>
        </p:nvSpPr>
        <p:spPr>
          <a:xfrm>
            <a:off x="354008" y="1131589"/>
            <a:ext cx="2849700" cy="3649200"/>
          </a:xfrm>
          <a:prstGeom prst="roundRect">
            <a:avLst>
              <a:gd fmla="val 3968" name="adj"/>
            </a:avLst>
          </a:prstGeom>
          <a:solidFill>
            <a:srgbClr val="65A9B4">
              <a:alpha val="851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 name="Google Shape;99;p20"/>
          <p:cNvSpPr/>
          <p:nvPr/>
        </p:nvSpPr>
        <p:spPr>
          <a:xfrm>
            <a:off x="531932" y="1347500"/>
            <a:ext cx="108600" cy="3240600"/>
          </a:xfrm>
          <a:prstGeom prst="roundRect">
            <a:avLst>
              <a:gd fmla="val 50000" name="adj"/>
            </a:avLst>
          </a:prstGeom>
          <a:solidFill>
            <a:schemeClr val="lt1">
              <a:alpha val="407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0" name="Google Shape;100;p20"/>
          <p:cNvSpPr/>
          <p:nvPr/>
        </p:nvSpPr>
        <p:spPr>
          <a:xfrm rot="5400000">
            <a:off x="2592773" y="1238201"/>
            <a:ext cx="502200" cy="502200"/>
          </a:xfrm>
          <a:prstGeom prst="halfFrame">
            <a:avLst>
              <a:gd fmla="val 23728" name="adj1"/>
              <a:gd fmla="val 24642" name="adj2"/>
            </a:avLst>
          </a:prstGeom>
          <a:solidFill>
            <a:schemeClr val="lt1">
              <a:alpha val="2275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Layout">
  <p:cSld name="Section Break Layout">
    <p:spTree>
      <p:nvGrpSpPr>
        <p:cNvPr id="11" name="Shape 11"/>
        <p:cNvGrpSpPr/>
        <p:nvPr/>
      </p:nvGrpSpPr>
      <p:grpSpPr>
        <a:xfrm>
          <a:off x="0" y="0"/>
          <a:ext cx="0" cy="0"/>
          <a:chOff x="0" y="0"/>
          <a:chExt cx="0" cy="0"/>
        </a:xfrm>
      </p:grpSpPr>
      <p:sp>
        <p:nvSpPr>
          <p:cNvPr id="12" name="Google Shape;12;p3"/>
          <p:cNvSpPr/>
          <p:nvPr/>
        </p:nvSpPr>
        <p:spPr>
          <a:xfrm>
            <a:off x="0" y="2571750"/>
            <a:ext cx="9144000" cy="25716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 name="Google Shape;13;p3"/>
          <p:cNvSpPr/>
          <p:nvPr/>
        </p:nvSpPr>
        <p:spPr>
          <a:xfrm>
            <a:off x="2116108" y="0"/>
            <a:ext cx="4896600" cy="195600"/>
          </a:xfrm>
          <a:prstGeom prst="rect">
            <a:avLst/>
          </a:prstGeom>
          <a:solidFill>
            <a:srgbClr val="65A9B4">
              <a:alpha val="85120"/>
            </a:srgbClr>
          </a:solidFill>
          <a:ln>
            <a:noFill/>
          </a:ln>
          <a:effectLst>
            <a:outerShdw blurRad="57150" rotWithShape="0" algn="bl" dir="5400000" dist="19050">
              <a:srgbClr val="000000">
                <a:alpha val="50000"/>
              </a:srgbClr>
            </a:outerShdw>
            <a:reflection blurRad="0" dir="5400000" dist="66675" endA="0" endPos="30000" fadeDir="5400012" kx="0" rotWithShape="0" algn="bl" stA="36000" stPos="0" sy="-100000" ky="0"/>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 name="Google Shape;14;p3"/>
          <p:cNvSpPr/>
          <p:nvPr/>
        </p:nvSpPr>
        <p:spPr>
          <a:xfrm>
            <a:off x="2116108" y="4948014"/>
            <a:ext cx="4896600" cy="195600"/>
          </a:xfrm>
          <a:prstGeom prst="rect">
            <a:avLst/>
          </a:prstGeom>
          <a:solidFill>
            <a:srgbClr val="65A9B4">
              <a:alpha val="85120"/>
            </a:srgbClr>
          </a:solidFill>
          <a:ln>
            <a:noFill/>
          </a:ln>
          <a:effectLst>
            <a:outerShdw blurRad="57150" rotWithShape="0" algn="bl" dir="5400000" dist="19050">
              <a:srgbClr val="000000">
                <a:alpha val="50000"/>
              </a:srgbClr>
            </a:outerShdw>
            <a:reflection blurRad="0" dir="0" dist="0" endA="0" endPos="24000" fadeDir="5400012" kx="0" rotWithShape="0" algn="bl" stA="26000" stPos="0" sy="-100000" ky="0"/>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 name="Google Shape;15;p3"/>
          <p:cNvSpPr txBox="1"/>
          <p:nvPr>
            <p:ph idx="1" type="body"/>
          </p:nvPr>
        </p:nvSpPr>
        <p:spPr>
          <a:xfrm>
            <a:off x="2116108" y="3049518"/>
            <a:ext cx="48966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 name="Google Shape;16;p3"/>
          <p:cNvSpPr txBox="1"/>
          <p:nvPr>
            <p:ph idx="2" type="body"/>
          </p:nvPr>
        </p:nvSpPr>
        <p:spPr>
          <a:xfrm>
            <a:off x="2116108" y="3625582"/>
            <a:ext cx="48966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logo-None-kemdikbud" id="17" name="Google Shape;17;p3"/>
          <p:cNvPicPr preferRelativeResize="0"/>
          <p:nvPr/>
        </p:nvPicPr>
        <p:blipFill rotWithShape="1">
          <a:blip r:embed="rId2">
            <a:alphaModFix/>
          </a:blip>
          <a:srcRect b="0" l="0" r="0" t="0"/>
          <a:stretch/>
        </p:blipFill>
        <p:spPr>
          <a:xfrm>
            <a:off x="3546475" y="828364"/>
            <a:ext cx="1588411" cy="1588411"/>
          </a:xfrm>
          <a:prstGeom prst="rect">
            <a:avLst/>
          </a:prstGeom>
          <a:noFill/>
          <a:ln>
            <a:noFill/>
          </a:ln>
          <a:effectLst>
            <a:reflection blurRad="0" dir="0" dist="0" endA="0" endPos="43000" fadeDir="5400012" kx="0" rotWithShape="0" algn="bl" stA="56000" stPos="0" sy="-100000" ky="0"/>
          </a:effec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noFill/>
      </p:bgPr>
    </p:bg>
    <p:spTree>
      <p:nvGrpSpPr>
        <p:cNvPr id="101" name="Shape 101"/>
        <p:cNvGrpSpPr/>
        <p:nvPr/>
      </p:nvGrpSpPr>
      <p:grpSpPr>
        <a:xfrm>
          <a:off x="0" y="0"/>
          <a:ext cx="0" cy="0"/>
          <a:chOff x="0" y="0"/>
          <a:chExt cx="0" cy="0"/>
        </a:xfrm>
      </p:grpSpPr>
      <p:sp>
        <p:nvSpPr>
          <p:cNvPr id="102" name="Google Shape;102;p21"/>
          <p:cNvSpPr txBox="1"/>
          <p:nvPr>
            <p:ph idx="1" type="body"/>
          </p:nvPr>
        </p:nvSpPr>
        <p:spPr>
          <a:xfrm>
            <a:off x="3851920" y="1794902"/>
            <a:ext cx="5292000" cy="10800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3" name="Google Shape;103;p21"/>
          <p:cNvSpPr txBox="1"/>
          <p:nvPr>
            <p:ph idx="2" type="body"/>
          </p:nvPr>
        </p:nvSpPr>
        <p:spPr>
          <a:xfrm>
            <a:off x="3851772" y="2947030"/>
            <a:ext cx="5292000" cy="4887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logo-None-kemdikbud" id="104" name="Google Shape;104;p21"/>
          <p:cNvPicPr preferRelativeResize="0"/>
          <p:nvPr/>
        </p:nvPicPr>
        <p:blipFill rotWithShape="1">
          <a:blip r:embed="rId2">
            <a:alphaModFix/>
          </a:blip>
          <a:srcRect b="0" l="0" r="0" t="0"/>
          <a:stretch/>
        </p:blipFill>
        <p:spPr>
          <a:xfrm>
            <a:off x="683260" y="1377950"/>
            <a:ext cx="2388234" cy="238823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105" name="Shape 105"/>
        <p:cNvGrpSpPr/>
        <p:nvPr/>
      </p:nvGrpSpPr>
      <p:grpSpPr>
        <a:xfrm>
          <a:off x="0" y="0"/>
          <a:ext cx="0" cy="0"/>
          <a:chOff x="0" y="0"/>
          <a:chExt cx="0" cy="0"/>
        </a:xfrm>
      </p:grpSpPr>
      <p:sp>
        <p:nvSpPr>
          <p:cNvPr id="106" name="Google Shape;106;p22"/>
          <p:cNvSpPr txBox="1"/>
          <p:nvPr>
            <p:ph idx="1" type="body"/>
          </p:nvPr>
        </p:nvSpPr>
        <p:spPr>
          <a:xfrm>
            <a:off x="0" y="3572242"/>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7" name="Google Shape;107;p22"/>
          <p:cNvSpPr txBox="1"/>
          <p:nvPr>
            <p:ph idx="2" type="body"/>
          </p:nvPr>
        </p:nvSpPr>
        <p:spPr>
          <a:xfrm>
            <a:off x="-148" y="4148306"/>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logo-None-kemdikbud" id="108" name="Google Shape;108;p22"/>
          <p:cNvPicPr preferRelativeResize="0"/>
          <p:nvPr/>
        </p:nvPicPr>
        <p:blipFill rotWithShape="1">
          <a:blip r:embed="rId2">
            <a:alphaModFix/>
          </a:blip>
          <a:srcRect b="0" l="0" r="0" t="0"/>
          <a:stretch/>
        </p:blipFill>
        <p:spPr>
          <a:xfrm>
            <a:off x="3378200" y="771525"/>
            <a:ext cx="2388234" cy="238823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109" name="Shape 109"/>
        <p:cNvGrpSpPr/>
        <p:nvPr/>
      </p:nvGrpSpPr>
      <p:grpSpPr>
        <a:xfrm>
          <a:off x="0" y="0"/>
          <a:ext cx="0" cy="0"/>
          <a:chOff x="0" y="0"/>
          <a:chExt cx="0" cy="0"/>
        </a:xfrm>
      </p:grpSpPr>
      <p:sp>
        <p:nvSpPr>
          <p:cNvPr id="110" name="Google Shape;110;p23"/>
          <p:cNvSpPr txBox="1"/>
          <p:nvPr>
            <p:ph type="title"/>
          </p:nvPr>
        </p:nvSpPr>
        <p:spPr>
          <a:xfrm>
            <a:off x="0" y="0"/>
            <a:ext cx="2309400" cy="2256300"/>
          </a:xfrm>
          <a:prstGeom prst="rect">
            <a:avLst/>
          </a:prstGeom>
          <a:noFill/>
          <a:ln>
            <a:noFill/>
          </a:ln>
        </p:spPr>
        <p:txBody>
          <a:bodyPr anchorCtr="0" anchor="t" bIns="44500" lIns="89000" spcFirstLastPara="1" rIns="89000" wrap="square" tIns="44500">
            <a:noAutofit/>
          </a:bodyPr>
          <a:lstStyle>
            <a:lvl1pPr lvl="0" marR="0" rtl="0" algn="l">
              <a:lnSpc>
                <a:spcPct val="90000"/>
              </a:lnSpc>
              <a:spcBef>
                <a:spcPts val="0"/>
              </a:spcBef>
              <a:spcAft>
                <a:spcPts val="0"/>
              </a:spcAft>
              <a:buClr>
                <a:schemeClr val="dk1"/>
              </a:buClr>
              <a:buSzPts val="4300"/>
              <a:buFont typeface="Arial"/>
              <a:buNone/>
              <a:defRPr b="0" i="0" sz="4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1" name="Google Shape;111;p23"/>
          <p:cNvSpPr txBox="1"/>
          <p:nvPr>
            <p:ph idx="1" type="body"/>
          </p:nvPr>
        </p:nvSpPr>
        <p:spPr>
          <a:xfrm>
            <a:off x="0" y="0"/>
            <a:ext cx="2309400" cy="2256300"/>
          </a:xfrm>
          <a:prstGeom prst="rect">
            <a:avLst/>
          </a:prstGeom>
          <a:noFill/>
          <a:ln>
            <a:noFill/>
          </a:ln>
        </p:spPr>
        <p:txBody>
          <a:bodyPr anchorCtr="0" anchor="t" bIns="44500" lIns="89000" spcFirstLastPara="1" rIns="89000" wrap="square" tIns="445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49250" lvl="2" marL="1371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2" name="Google Shape;112;p23"/>
          <p:cNvSpPr txBox="1"/>
          <p:nvPr>
            <p:ph idx="10" type="dt"/>
          </p:nvPr>
        </p:nvSpPr>
        <p:spPr>
          <a:xfrm>
            <a:off x="0" y="0"/>
            <a:ext cx="2309400" cy="2256300"/>
          </a:xfrm>
          <a:prstGeom prst="rect">
            <a:avLst/>
          </a:prstGeom>
          <a:noFill/>
          <a:ln>
            <a:noFill/>
          </a:ln>
        </p:spPr>
        <p:txBody>
          <a:bodyPr anchorCtr="0" anchor="t" bIns="44500" lIns="89000" spcFirstLastPara="1" rIns="89000" wrap="square" tIns="44500">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3" name="Google Shape;113;p23"/>
          <p:cNvSpPr txBox="1"/>
          <p:nvPr>
            <p:ph idx="11" type="ftr"/>
          </p:nvPr>
        </p:nvSpPr>
        <p:spPr>
          <a:xfrm>
            <a:off x="0" y="0"/>
            <a:ext cx="2309400" cy="2256300"/>
          </a:xfrm>
          <a:prstGeom prst="rect">
            <a:avLst/>
          </a:prstGeom>
          <a:noFill/>
          <a:ln>
            <a:noFill/>
          </a:ln>
        </p:spPr>
        <p:txBody>
          <a:bodyPr anchorCtr="0" anchor="t" bIns="44500" lIns="89000" spcFirstLastPara="1" rIns="89000" wrap="square" tIns="44500">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4" name="Google Shape;114;p23"/>
          <p:cNvSpPr txBox="1"/>
          <p:nvPr>
            <p:ph idx="12" type="sldNum"/>
          </p:nvPr>
        </p:nvSpPr>
        <p:spPr>
          <a:xfrm>
            <a:off x="8499868" y="4851236"/>
            <a:ext cx="594600" cy="184500"/>
          </a:xfrm>
          <a:prstGeom prst="rect">
            <a:avLst/>
          </a:prstGeom>
          <a:noFill/>
          <a:ln>
            <a:noFill/>
          </a:ln>
        </p:spPr>
        <p:txBody>
          <a:bodyPr anchorCtr="0" anchor="ctr" bIns="33350" lIns="66725" spcFirstLastPara="1" rIns="66725" wrap="square" tIns="33350">
            <a:noAutofit/>
          </a:bodyPr>
          <a:lstStyle>
            <a:lvl1pPr indent="0" lvl="0" marL="0" marR="0" rtl="0" algn="r">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5" name="Shape 115"/>
        <p:cNvGrpSpPr/>
        <p:nvPr/>
      </p:nvGrpSpPr>
      <p:grpSpPr>
        <a:xfrm>
          <a:off x="0" y="0"/>
          <a:ext cx="0" cy="0"/>
          <a:chOff x="0" y="0"/>
          <a:chExt cx="0" cy="0"/>
        </a:xfrm>
      </p:grpSpPr>
      <p:sp>
        <p:nvSpPr>
          <p:cNvPr id="116" name="Google Shape;116;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7" name="Shape 117"/>
        <p:cNvGrpSpPr/>
        <p:nvPr/>
      </p:nvGrpSpPr>
      <p:grpSpPr>
        <a:xfrm>
          <a:off x="0" y="0"/>
          <a:ext cx="0" cy="0"/>
          <a:chOff x="0" y="0"/>
          <a:chExt cx="0" cy="0"/>
        </a:xfrm>
      </p:grpSpPr>
      <p:sp>
        <p:nvSpPr>
          <p:cNvPr id="118" name="Google Shape;118;p25"/>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19" name="Google Shape;119;p25"/>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20" name="Google Shape;12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1" name="Shape 121"/>
        <p:cNvGrpSpPr/>
        <p:nvPr/>
      </p:nvGrpSpPr>
      <p:grpSpPr>
        <a:xfrm>
          <a:off x="0" y="0"/>
          <a:ext cx="0" cy="0"/>
          <a:chOff x="0" y="0"/>
          <a:chExt cx="0" cy="0"/>
        </a:xfrm>
      </p:grpSpPr>
      <p:sp>
        <p:nvSpPr>
          <p:cNvPr id="122" name="Google Shape;122;p26"/>
          <p:cNvSpPr txBox="1"/>
          <p:nvPr>
            <p:ph type="title"/>
          </p:nvPr>
        </p:nvSpPr>
        <p:spPr>
          <a:xfrm>
            <a:off x="182883" y="274643"/>
            <a:ext cx="8736300" cy="587400"/>
          </a:xfrm>
          <a:prstGeom prst="rect">
            <a:avLst/>
          </a:prstGeom>
          <a:noFill/>
          <a:ln>
            <a:noFill/>
          </a:ln>
        </p:spPr>
        <p:txBody>
          <a:bodyPr anchorCtr="0" anchor="t" bIns="44500" lIns="89000" spcFirstLastPara="1" rIns="89000" wrap="square" tIns="44500">
            <a:noAutofit/>
          </a:bodyPr>
          <a:lstStyle>
            <a:lvl1pPr lvl="0" marR="0" rtl="0" algn="l">
              <a:lnSpc>
                <a:spcPct val="90000"/>
              </a:lnSpc>
              <a:spcBef>
                <a:spcPts val="0"/>
              </a:spcBef>
              <a:spcAft>
                <a:spcPts val="0"/>
              </a:spcAft>
              <a:buClr>
                <a:srgbClr val="013066"/>
              </a:buClr>
              <a:buSzPts val="1800"/>
              <a:buFont typeface="Arial"/>
              <a:buNone/>
              <a:defRPr b="1" i="0" sz="1800" u="none" cap="none" strike="noStrike">
                <a:solidFill>
                  <a:srgbClr val="013066"/>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3" name="Google Shape;123;p26"/>
          <p:cNvSpPr txBox="1"/>
          <p:nvPr>
            <p:ph idx="12" type="sldNum"/>
          </p:nvPr>
        </p:nvSpPr>
        <p:spPr>
          <a:xfrm>
            <a:off x="8499868" y="4851236"/>
            <a:ext cx="594600" cy="184500"/>
          </a:xfrm>
          <a:prstGeom prst="rect">
            <a:avLst/>
          </a:prstGeom>
          <a:noFill/>
          <a:ln>
            <a:noFill/>
          </a:ln>
        </p:spPr>
        <p:txBody>
          <a:bodyPr anchorCtr="0" anchor="ctr" bIns="33350" lIns="66725" spcFirstLastPara="1" rIns="66725" wrap="square" tIns="3335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4" name="Google Shape;124;p26"/>
          <p:cNvSpPr txBox="1"/>
          <p:nvPr>
            <p:ph idx="1" type="body"/>
          </p:nvPr>
        </p:nvSpPr>
        <p:spPr>
          <a:xfrm>
            <a:off x="182880" y="4851405"/>
            <a:ext cx="2703000" cy="184200"/>
          </a:xfrm>
          <a:prstGeom prst="rect">
            <a:avLst/>
          </a:prstGeom>
          <a:noFill/>
          <a:ln>
            <a:noFill/>
          </a:ln>
        </p:spPr>
        <p:txBody>
          <a:bodyPr anchorCtr="0" anchor="t" bIns="44500" lIns="89000" spcFirstLastPara="1" rIns="89000" wrap="square" tIns="44500">
            <a:noAutofit/>
          </a:bodyPr>
          <a:lstStyle>
            <a:lvl1pPr indent="-228600" lvl="0" marL="457200" marR="0" rtl="0" algn="l">
              <a:lnSpc>
                <a:spcPct val="90000"/>
              </a:lnSpc>
              <a:spcBef>
                <a:spcPts val="1000"/>
              </a:spcBef>
              <a:spcAft>
                <a:spcPts val="0"/>
              </a:spcAft>
              <a:buClr>
                <a:schemeClr val="lt1"/>
              </a:buClr>
              <a:buSzPts val="700"/>
              <a:buFont typeface="Arial"/>
              <a:buNone/>
              <a:defRPr b="0" i="0" sz="7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49250" lvl="2" marL="1371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5" name="Shape 125"/>
        <p:cNvGrpSpPr/>
        <p:nvPr/>
      </p:nvGrpSpPr>
      <p:grpSpPr>
        <a:xfrm>
          <a:off x="0" y="0"/>
          <a:ext cx="0" cy="0"/>
          <a:chOff x="0" y="0"/>
          <a:chExt cx="0" cy="0"/>
        </a:xfrm>
      </p:grpSpPr>
      <p:sp>
        <p:nvSpPr>
          <p:cNvPr id="126" name="Google Shape;126;p2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9pPr>
          </a:lstStyle>
          <a:p/>
        </p:txBody>
      </p:sp>
      <p:sp>
        <p:nvSpPr>
          <p:cNvPr id="127" name="Google Shape;12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8" name="Shape 128"/>
        <p:cNvGrpSpPr/>
        <p:nvPr/>
      </p:nvGrpSpPr>
      <p:grpSpPr>
        <a:xfrm>
          <a:off x="0" y="0"/>
          <a:ext cx="0" cy="0"/>
          <a:chOff x="0" y="0"/>
          <a:chExt cx="0" cy="0"/>
        </a:xfrm>
      </p:grpSpPr>
      <p:sp>
        <p:nvSpPr>
          <p:cNvPr id="129" name="Google Shape;129;p2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130" name="Google Shape;130;p28"/>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131" name="Google Shape;131;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32" name="Shape 132"/>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33" name="Shape 133"/>
        <p:cNvGrpSpPr/>
        <p:nvPr/>
      </p:nvGrpSpPr>
      <p:grpSpPr>
        <a:xfrm>
          <a:off x="0" y="0"/>
          <a:ext cx="0" cy="0"/>
          <a:chOff x="0" y="0"/>
          <a:chExt cx="0" cy="0"/>
        </a:xfrm>
      </p:grpSpPr>
      <p:sp>
        <p:nvSpPr>
          <p:cNvPr id="134" name="Google Shape;134;p30"/>
          <p:cNvSpPr/>
          <p:nvPr>
            <p:ph idx="2" type="pic"/>
          </p:nvPr>
        </p:nvSpPr>
        <p:spPr>
          <a:xfrm>
            <a:off x="0" y="1114425"/>
            <a:ext cx="9144000" cy="29148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1">
  <p:cSld name="End Slide Layout_1">
    <p:spTree>
      <p:nvGrpSpPr>
        <p:cNvPr id="18" name="Shape 18"/>
        <p:cNvGrpSpPr/>
        <p:nvPr/>
      </p:nvGrpSpPr>
      <p:grpSpPr>
        <a:xfrm>
          <a:off x="0" y="0"/>
          <a:ext cx="0" cy="0"/>
          <a:chOff x="0" y="0"/>
          <a:chExt cx="0" cy="0"/>
        </a:xfrm>
      </p:grpSpPr>
      <p:sp>
        <p:nvSpPr>
          <p:cNvPr id="19" name="Google Shape;19;p4"/>
          <p:cNvSpPr txBox="1"/>
          <p:nvPr>
            <p:ph idx="1" type="body"/>
          </p:nvPr>
        </p:nvSpPr>
        <p:spPr>
          <a:xfrm>
            <a:off x="0" y="3572242"/>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 name="Google Shape;20;p4"/>
          <p:cNvSpPr txBox="1"/>
          <p:nvPr>
            <p:ph idx="2" type="body"/>
          </p:nvPr>
        </p:nvSpPr>
        <p:spPr>
          <a:xfrm>
            <a:off x="-148" y="4148306"/>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logo-None-kemdikbud" id="21" name="Google Shape;21;p4"/>
          <p:cNvPicPr preferRelativeResize="0"/>
          <p:nvPr/>
        </p:nvPicPr>
        <p:blipFill rotWithShape="1">
          <a:blip r:embed="rId2">
            <a:alphaModFix/>
          </a:blip>
          <a:srcRect b="0" l="0" r="0" t="0"/>
          <a:stretch/>
        </p:blipFill>
        <p:spPr>
          <a:xfrm>
            <a:off x="3378200" y="771525"/>
            <a:ext cx="2388234" cy="238823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_Blank">
  <p:cSld name="Left_Blank">
    <p:spTree>
      <p:nvGrpSpPr>
        <p:cNvPr id="135" name="Shape 135"/>
        <p:cNvGrpSpPr/>
        <p:nvPr/>
      </p:nvGrpSpPr>
      <p:grpSpPr>
        <a:xfrm>
          <a:off x="0" y="0"/>
          <a:ext cx="0" cy="0"/>
          <a:chOff x="0" y="0"/>
          <a:chExt cx="0" cy="0"/>
        </a:xfrm>
      </p:grpSpPr>
      <p:sp>
        <p:nvSpPr>
          <p:cNvPr id="136" name="Google Shape;136;p31"/>
          <p:cNvSpPr/>
          <p:nvPr>
            <p:ph idx="2" type="pic"/>
          </p:nvPr>
        </p:nvSpPr>
        <p:spPr>
          <a:xfrm>
            <a:off x="320039" y="1716204"/>
            <a:ext cx="1973100" cy="2838300"/>
          </a:xfrm>
          <a:prstGeom prst="rect">
            <a:avLst/>
          </a:prstGeom>
          <a:noFill/>
          <a:ln>
            <a:noFill/>
          </a:ln>
        </p:spPr>
      </p:sp>
      <p:sp>
        <p:nvSpPr>
          <p:cNvPr id="137" name="Google Shape;137;p31"/>
          <p:cNvSpPr/>
          <p:nvPr>
            <p:ph idx="3" type="pic"/>
          </p:nvPr>
        </p:nvSpPr>
        <p:spPr>
          <a:xfrm>
            <a:off x="2497014" y="1716203"/>
            <a:ext cx="1973100" cy="2838300"/>
          </a:xfrm>
          <a:prstGeom prst="rect">
            <a:avLst/>
          </a:prstGeom>
          <a:noFill/>
          <a:ln>
            <a:noFill/>
          </a:ln>
        </p:spPr>
      </p:sp>
      <p:sp>
        <p:nvSpPr>
          <p:cNvPr id="138" name="Google Shape;138;p31"/>
          <p:cNvSpPr/>
          <p:nvPr>
            <p:ph idx="4" type="pic"/>
          </p:nvPr>
        </p:nvSpPr>
        <p:spPr>
          <a:xfrm>
            <a:off x="4673992" y="1716203"/>
            <a:ext cx="1973100" cy="2838300"/>
          </a:xfrm>
          <a:prstGeom prst="rect">
            <a:avLst/>
          </a:prstGeom>
          <a:noFill/>
          <a:ln>
            <a:noFill/>
          </a:ln>
        </p:spPr>
      </p:sp>
      <p:sp>
        <p:nvSpPr>
          <p:cNvPr id="139" name="Google Shape;139;p31"/>
          <p:cNvSpPr/>
          <p:nvPr>
            <p:ph idx="5" type="pic"/>
          </p:nvPr>
        </p:nvSpPr>
        <p:spPr>
          <a:xfrm>
            <a:off x="6850967" y="1716202"/>
            <a:ext cx="1973100" cy="28383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spTree>
      <p:nvGrpSpPr>
        <p:cNvPr id="22" name="Shape 22"/>
        <p:cNvGrpSpPr/>
        <p:nvPr/>
      </p:nvGrpSpPr>
      <p:grpSpPr>
        <a:xfrm>
          <a:off x="0" y="0"/>
          <a:ext cx="0" cy="0"/>
          <a:chOff x="0" y="0"/>
          <a:chExt cx="0" cy="0"/>
        </a:xfrm>
      </p:grpSpPr>
      <p:pic>
        <p:nvPicPr>
          <p:cNvPr descr="logo-None-kemdikbud" id="23" name="Google Shape;23;p5"/>
          <p:cNvPicPr preferRelativeResize="0"/>
          <p:nvPr/>
        </p:nvPicPr>
        <p:blipFill rotWithShape="1">
          <a:blip r:embed="rId2">
            <a:alphaModFix/>
          </a:blip>
          <a:srcRect b="0" l="0" r="0" t="0"/>
          <a:stretch/>
        </p:blipFill>
        <p:spPr>
          <a:xfrm>
            <a:off x="179070" y="195580"/>
            <a:ext cx="1096010" cy="109601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Layout">
  <p:cSld name="3_Basic Layout">
    <p:bg>
      <p:bgPr>
        <a:noFill/>
      </p:bgPr>
    </p:bg>
    <p:spTree>
      <p:nvGrpSpPr>
        <p:cNvPr id="24" name="Shape 24"/>
        <p:cNvGrpSpPr/>
        <p:nvPr/>
      </p:nvGrpSpPr>
      <p:grpSpPr>
        <a:xfrm>
          <a:off x="0" y="0"/>
          <a:ext cx="0" cy="0"/>
          <a:chOff x="0" y="0"/>
          <a:chExt cx="0" cy="0"/>
        </a:xfrm>
      </p:grpSpPr>
      <p:sp>
        <p:nvSpPr>
          <p:cNvPr id="25" name="Google Shape;25;p6"/>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6" name="Google Shape;26;p6"/>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spTree>
      <p:nvGrpSpPr>
        <p:cNvPr id="27" name="Shape 27"/>
        <p:cNvGrpSpPr/>
        <p:nvPr/>
      </p:nvGrpSpPr>
      <p:grpSpPr>
        <a:xfrm>
          <a:off x="0" y="0"/>
          <a:ext cx="0" cy="0"/>
          <a:chOff x="0" y="0"/>
          <a:chExt cx="0" cy="0"/>
        </a:xfrm>
      </p:grpSpPr>
      <p:sp>
        <p:nvSpPr>
          <p:cNvPr id="28" name="Google Shape;28;p7"/>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 name="Google Shape;29;p7"/>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 name="Google Shape;30;p7"/>
          <p:cNvSpPr/>
          <p:nvPr/>
        </p:nvSpPr>
        <p:spPr>
          <a:xfrm>
            <a:off x="0" y="4963500"/>
            <a:ext cx="9144000" cy="180000"/>
          </a:xfrm>
          <a:prstGeom prst="rect">
            <a:avLst/>
          </a:prstGeom>
          <a:solidFill>
            <a:srgbClr val="65A9B4">
              <a:alpha val="851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 name="Google Shape;31;p7"/>
          <p:cNvSpPr/>
          <p:nvPr/>
        </p:nvSpPr>
        <p:spPr>
          <a:xfrm>
            <a:off x="0" y="0"/>
            <a:ext cx="9144000" cy="72000"/>
          </a:xfrm>
          <a:prstGeom prst="rect">
            <a:avLst/>
          </a:prstGeom>
          <a:solidFill>
            <a:srgbClr val="65A9B4">
              <a:alpha val="851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and Contents Layout">
  <p:cSld name="Images and Contents Layout">
    <p:bg>
      <p:bgPr>
        <a:solidFill>
          <a:schemeClr val="lt1"/>
        </a:solidFill>
      </p:bgPr>
    </p:bg>
    <p:spTree>
      <p:nvGrpSpPr>
        <p:cNvPr id="32" name="Shape 32"/>
        <p:cNvGrpSpPr/>
        <p:nvPr/>
      </p:nvGrpSpPr>
      <p:grpSpPr>
        <a:xfrm>
          <a:off x="0" y="0"/>
          <a:ext cx="0" cy="0"/>
          <a:chOff x="0" y="0"/>
          <a:chExt cx="0" cy="0"/>
        </a:xfrm>
      </p:grpSpPr>
      <p:sp>
        <p:nvSpPr>
          <p:cNvPr id="33" name="Google Shape;33;p8"/>
          <p:cNvSpPr/>
          <p:nvPr/>
        </p:nvSpPr>
        <p:spPr>
          <a:xfrm>
            <a:off x="143508" y="92609"/>
            <a:ext cx="8856900" cy="4958400"/>
          </a:xfrm>
          <a:prstGeom prst="rect">
            <a:avLst/>
          </a:prstGeom>
          <a:solidFill>
            <a:srgbClr val="65A9B4">
              <a:alpha val="851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highlight>
                <a:srgbClr val="CFE2F3"/>
              </a:highlight>
              <a:latin typeface="Arial"/>
              <a:ea typeface="Arial"/>
              <a:cs typeface="Arial"/>
              <a:sym typeface="Arial"/>
            </a:endParaRPr>
          </a:p>
        </p:txBody>
      </p:sp>
      <p:sp>
        <p:nvSpPr>
          <p:cNvPr id="34" name="Google Shape;34;p8"/>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5" name="Google Shape;35;p8"/>
          <p:cNvSpPr txBox="1"/>
          <p:nvPr>
            <p:ph idx="2" type="body"/>
          </p:nvPr>
        </p:nvSpPr>
        <p:spPr>
          <a:xfrm>
            <a:off x="0" y="757696"/>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6" name="Google Shape;36;p8"/>
          <p:cNvSpPr/>
          <p:nvPr>
            <p:ph idx="3" type="pic"/>
          </p:nvPr>
        </p:nvSpPr>
        <p:spPr>
          <a:xfrm>
            <a:off x="0" y="1347774"/>
            <a:ext cx="2160300" cy="1872000"/>
          </a:xfrm>
          <a:prstGeom prst="rect">
            <a:avLst/>
          </a:prstGeom>
          <a:solidFill>
            <a:srgbClr val="F2F2F2"/>
          </a:solidFill>
          <a:ln>
            <a:noFill/>
          </a:ln>
        </p:spPr>
      </p:sp>
      <p:sp>
        <p:nvSpPr>
          <p:cNvPr id="37" name="Google Shape;37;p8"/>
          <p:cNvSpPr/>
          <p:nvPr>
            <p:ph idx="4" type="pic"/>
          </p:nvPr>
        </p:nvSpPr>
        <p:spPr>
          <a:xfrm>
            <a:off x="2327920" y="1347774"/>
            <a:ext cx="2160300" cy="1872000"/>
          </a:xfrm>
          <a:prstGeom prst="rect">
            <a:avLst/>
          </a:prstGeom>
          <a:solidFill>
            <a:srgbClr val="F2F2F2"/>
          </a:solidFill>
          <a:ln>
            <a:noFill/>
          </a:ln>
        </p:spPr>
      </p:sp>
      <p:sp>
        <p:nvSpPr>
          <p:cNvPr id="38" name="Google Shape;38;p8"/>
          <p:cNvSpPr/>
          <p:nvPr>
            <p:ph idx="5" type="pic"/>
          </p:nvPr>
        </p:nvSpPr>
        <p:spPr>
          <a:xfrm>
            <a:off x="4655840" y="1347774"/>
            <a:ext cx="2160300" cy="1872000"/>
          </a:xfrm>
          <a:prstGeom prst="rect">
            <a:avLst/>
          </a:prstGeom>
          <a:solidFill>
            <a:srgbClr val="F2F2F2"/>
          </a:solidFill>
          <a:ln>
            <a:noFill/>
          </a:ln>
        </p:spPr>
      </p:sp>
      <p:sp>
        <p:nvSpPr>
          <p:cNvPr id="39" name="Google Shape;39;p8"/>
          <p:cNvSpPr/>
          <p:nvPr>
            <p:ph idx="6" type="pic"/>
          </p:nvPr>
        </p:nvSpPr>
        <p:spPr>
          <a:xfrm>
            <a:off x="6983760" y="1347774"/>
            <a:ext cx="2160300" cy="1872000"/>
          </a:xfrm>
          <a:prstGeom prst="rect">
            <a:avLst/>
          </a:prstGeom>
          <a:solidFill>
            <a:srgbClr val="F2F2F2"/>
          </a:solidFill>
          <a:ln>
            <a:noFill/>
          </a:ln>
        </p:spPr>
      </p:sp>
      <p:sp>
        <p:nvSpPr>
          <p:cNvPr id="40" name="Google Shape;40;p8"/>
          <p:cNvSpPr/>
          <p:nvPr/>
        </p:nvSpPr>
        <p:spPr>
          <a:xfrm>
            <a:off x="0" y="3219822"/>
            <a:ext cx="2160000" cy="158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 name="Google Shape;41;p8"/>
          <p:cNvSpPr/>
          <p:nvPr/>
        </p:nvSpPr>
        <p:spPr>
          <a:xfrm>
            <a:off x="2328000" y="3219822"/>
            <a:ext cx="2160000" cy="158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 name="Google Shape;42;p8"/>
          <p:cNvSpPr/>
          <p:nvPr/>
        </p:nvSpPr>
        <p:spPr>
          <a:xfrm>
            <a:off x="4656000" y="3219822"/>
            <a:ext cx="2160000" cy="158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 name="Google Shape;43;p8"/>
          <p:cNvSpPr/>
          <p:nvPr/>
        </p:nvSpPr>
        <p:spPr>
          <a:xfrm>
            <a:off x="6984000" y="3219822"/>
            <a:ext cx="2160000" cy="158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s and Contents Layout">
  <p:cSld name="3_Images and Contents Layout">
    <p:spTree>
      <p:nvGrpSpPr>
        <p:cNvPr id="44" name="Shape 44"/>
        <p:cNvGrpSpPr/>
        <p:nvPr/>
      </p:nvGrpSpPr>
      <p:grpSpPr>
        <a:xfrm>
          <a:off x="0" y="0"/>
          <a:ext cx="0" cy="0"/>
          <a:chOff x="0" y="0"/>
          <a:chExt cx="0" cy="0"/>
        </a:xfrm>
      </p:grpSpPr>
      <p:sp>
        <p:nvSpPr>
          <p:cNvPr id="45" name="Google Shape;45;p9"/>
          <p:cNvSpPr/>
          <p:nvPr/>
        </p:nvSpPr>
        <p:spPr>
          <a:xfrm>
            <a:off x="0" y="411510"/>
            <a:ext cx="6444300" cy="4320600"/>
          </a:xfrm>
          <a:prstGeom prst="rect">
            <a:avLst/>
          </a:prstGeom>
          <a:solidFill>
            <a:srgbClr val="65A9B4">
              <a:alpha val="851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 name="Google Shape;46;p9"/>
          <p:cNvSpPr/>
          <p:nvPr>
            <p:ph idx="2" type="pic"/>
          </p:nvPr>
        </p:nvSpPr>
        <p:spPr>
          <a:xfrm>
            <a:off x="135622" y="195487"/>
            <a:ext cx="1944300" cy="4752600"/>
          </a:xfrm>
          <a:prstGeom prst="rect">
            <a:avLst/>
          </a:prstGeom>
          <a:solidFill>
            <a:srgbClr val="F2F2F2"/>
          </a:solidFill>
          <a:ln>
            <a:noFill/>
          </a:ln>
        </p:spPr>
      </p:sp>
      <p:sp>
        <p:nvSpPr>
          <p:cNvPr id="47" name="Google Shape;47;p9"/>
          <p:cNvSpPr/>
          <p:nvPr>
            <p:ph idx="3" type="pic"/>
          </p:nvPr>
        </p:nvSpPr>
        <p:spPr>
          <a:xfrm>
            <a:off x="2223854" y="195487"/>
            <a:ext cx="1944300" cy="4752600"/>
          </a:xfrm>
          <a:prstGeom prst="rect">
            <a:avLst/>
          </a:prstGeom>
          <a:solidFill>
            <a:srgbClr val="F2F2F2"/>
          </a:solidFill>
          <a:ln>
            <a:noFill/>
          </a:ln>
        </p:spPr>
      </p:sp>
      <p:sp>
        <p:nvSpPr>
          <p:cNvPr id="48" name="Google Shape;48;p9"/>
          <p:cNvSpPr/>
          <p:nvPr>
            <p:ph idx="4" type="pic"/>
          </p:nvPr>
        </p:nvSpPr>
        <p:spPr>
          <a:xfrm>
            <a:off x="4312086" y="195487"/>
            <a:ext cx="1944300" cy="4752600"/>
          </a:xfrm>
          <a:prstGeom prst="rect">
            <a:avLst/>
          </a:prstGeom>
          <a:solidFill>
            <a:srgbClr val="F2F2F2"/>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49" name="Shape 49"/>
        <p:cNvGrpSpPr/>
        <p:nvPr/>
      </p:nvGrpSpPr>
      <p:grpSpPr>
        <a:xfrm>
          <a:off x="0" y="0"/>
          <a:ext cx="0" cy="0"/>
          <a:chOff x="0" y="0"/>
          <a:chExt cx="0" cy="0"/>
        </a:xfrm>
      </p:grpSpPr>
      <p:sp>
        <p:nvSpPr>
          <p:cNvPr id="50" name="Google Shape;50;p10"/>
          <p:cNvSpPr/>
          <p:nvPr/>
        </p:nvSpPr>
        <p:spPr>
          <a:xfrm>
            <a:off x="0" y="2932113"/>
            <a:ext cx="9144000" cy="2211300"/>
          </a:xfrm>
          <a:prstGeom prst="rect">
            <a:avLst/>
          </a:prstGeom>
          <a:solidFill>
            <a:srgbClr val="65A9B4">
              <a:alpha val="851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 name="Google Shape;51;p10"/>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2" name="Google Shape;52;p10"/>
          <p:cNvSpPr txBox="1"/>
          <p:nvPr>
            <p:ph idx="2" type="body"/>
          </p:nvPr>
        </p:nvSpPr>
        <p:spPr>
          <a:xfrm>
            <a:off x="0" y="757696"/>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D:\Fullppt\005-PNG이미지\노트북.png" id="53" name="Google Shape;53;p10"/>
          <p:cNvPicPr preferRelativeResize="0"/>
          <p:nvPr/>
        </p:nvPicPr>
        <p:blipFill rotWithShape="1">
          <a:blip r:embed="rId2">
            <a:alphaModFix/>
          </a:blip>
          <a:srcRect b="0" l="0" r="0" t="0"/>
          <a:stretch/>
        </p:blipFill>
        <p:spPr>
          <a:xfrm>
            <a:off x="2555776" y="1131590"/>
            <a:ext cx="7230270" cy="3677432"/>
          </a:xfrm>
          <a:prstGeom prst="rect">
            <a:avLst/>
          </a:prstGeom>
          <a:noFill/>
          <a:ln>
            <a:noFill/>
          </a:ln>
        </p:spPr>
      </p:pic>
      <p:sp>
        <p:nvSpPr>
          <p:cNvPr id="54" name="Google Shape;54;p10"/>
          <p:cNvSpPr/>
          <p:nvPr>
            <p:ph idx="3" type="pic"/>
          </p:nvPr>
        </p:nvSpPr>
        <p:spPr>
          <a:xfrm>
            <a:off x="4513480" y="1626257"/>
            <a:ext cx="3465300" cy="2562600"/>
          </a:xfrm>
          <a:prstGeom prst="rect">
            <a:avLst/>
          </a:prstGeom>
          <a:solidFill>
            <a:srgbClr val="F2F2F2"/>
          </a:solidFill>
          <a:ln>
            <a:noFill/>
          </a:ln>
        </p:spPr>
      </p:sp>
      <p:sp>
        <p:nvSpPr>
          <p:cNvPr id="55" name="Google Shape;55;p10"/>
          <p:cNvSpPr/>
          <p:nvPr/>
        </p:nvSpPr>
        <p:spPr>
          <a:xfrm>
            <a:off x="467544" y="3363838"/>
            <a:ext cx="3024300" cy="100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32" Type="http://schemas.openxmlformats.org/officeDocument/2006/relationships/theme" Target="../theme/theme2.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8443225" y="91175"/>
            <a:ext cx="606875" cy="6068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42.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7.png"/><Relationship Id="rId8"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 Id="rId3" Type="http://schemas.openxmlformats.org/officeDocument/2006/relationships/image" Target="../media/image34.png"/><Relationship Id="rId4" Type="http://schemas.openxmlformats.org/officeDocument/2006/relationships/image" Target="../media/image40.png"/><Relationship Id="rId5" Type="http://schemas.openxmlformats.org/officeDocument/2006/relationships/image" Target="../media/image33.png"/><Relationship Id="rId6"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image" Target="../media/image47.png"/><Relationship Id="rId4" Type="http://schemas.openxmlformats.org/officeDocument/2006/relationships/image" Target="../media/image36.png"/><Relationship Id="rId5" Type="http://schemas.openxmlformats.org/officeDocument/2006/relationships/image" Target="../media/image43.png"/><Relationship Id="rId6"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image" Target="../media/image44.png"/><Relationship Id="rId6" Type="http://schemas.openxmlformats.org/officeDocument/2006/relationships/image" Target="../media/image41.png"/><Relationship Id="rId7" Type="http://schemas.openxmlformats.org/officeDocument/2006/relationships/image" Target="../media/image52.png"/><Relationship Id="rId8"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image" Target="../media/image6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1.xml"/><Relationship Id="rId3" Type="http://schemas.openxmlformats.org/officeDocument/2006/relationships/image" Target="../media/image5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2.xml"/><Relationship Id="rId3" Type="http://schemas.openxmlformats.org/officeDocument/2006/relationships/image" Target="../media/image6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5.xml"/><Relationship Id="rId3" Type="http://schemas.openxmlformats.org/officeDocument/2006/relationships/image" Target="../media/image61.png"/><Relationship Id="rId4" Type="http://schemas.openxmlformats.org/officeDocument/2006/relationships/image" Target="../media/image58.png"/><Relationship Id="rId5" Type="http://schemas.openxmlformats.org/officeDocument/2006/relationships/image" Target="../media/image64.png"/><Relationship Id="rId6"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6.xml"/><Relationship Id="rId3" Type="http://schemas.openxmlformats.org/officeDocument/2006/relationships/image" Target="../media/image60.png"/><Relationship Id="rId4" Type="http://schemas.openxmlformats.org/officeDocument/2006/relationships/image" Target="../media/image67.png"/><Relationship Id="rId5" Type="http://schemas.openxmlformats.org/officeDocument/2006/relationships/image" Target="../media/image76.png"/><Relationship Id="rId6"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7.xml"/><Relationship Id="rId3" Type="http://schemas.openxmlformats.org/officeDocument/2006/relationships/image" Target="../media/image66.png"/><Relationship Id="rId4" Type="http://schemas.openxmlformats.org/officeDocument/2006/relationships/image" Target="../media/image72.png"/><Relationship Id="rId5" Type="http://schemas.openxmlformats.org/officeDocument/2006/relationships/image" Target="../media/image69.png"/><Relationship Id="rId6"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8.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73.png"/><Relationship Id="rId6" Type="http://schemas.openxmlformats.org/officeDocument/2006/relationships/image" Target="../media/image7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9.xml"/><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9.png"/><Relationship Id="rId6"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0.xml"/><Relationship Id="rId3" Type="http://schemas.openxmlformats.org/officeDocument/2006/relationships/image" Target="../media/image93.png"/><Relationship Id="rId4" Type="http://schemas.openxmlformats.org/officeDocument/2006/relationships/image" Target="../media/image80.png"/><Relationship Id="rId5" Type="http://schemas.openxmlformats.org/officeDocument/2006/relationships/image" Target="../media/image86.png"/><Relationship Id="rId6" Type="http://schemas.openxmlformats.org/officeDocument/2006/relationships/image" Target="../media/image90.png"/><Relationship Id="rId7" Type="http://schemas.openxmlformats.org/officeDocument/2006/relationships/image" Target="../media/image8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1.xml"/><Relationship Id="rId3" Type="http://schemas.openxmlformats.org/officeDocument/2006/relationships/image" Target="../media/image82.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2.xml"/><Relationship Id="rId3" Type="http://schemas.openxmlformats.org/officeDocument/2006/relationships/image" Target="../media/image83.png"/><Relationship Id="rId4" Type="http://schemas.openxmlformats.org/officeDocument/2006/relationships/image" Target="../media/image85.png"/><Relationship Id="rId5" Type="http://schemas.openxmlformats.org/officeDocument/2006/relationships/image" Target="../media/image8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3.xml"/><Relationship Id="rId3" Type="http://schemas.openxmlformats.org/officeDocument/2006/relationships/image" Target="../media/image8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4.xml"/><Relationship Id="rId3" Type="http://schemas.openxmlformats.org/officeDocument/2006/relationships/image" Target="../media/image84.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5.xml"/><Relationship Id="rId3" Type="http://schemas.openxmlformats.org/officeDocument/2006/relationships/image" Target="../media/image9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6.xml"/><Relationship Id="rId3" Type="http://schemas.openxmlformats.org/officeDocument/2006/relationships/image" Target="../media/image95.png"/><Relationship Id="rId4" Type="http://schemas.openxmlformats.org/officeDocument/2006/relationships/image" Target="../media/image97.png"/><Relationship Id="rId5" Type="http://schemas.openxmlformats.org/officeDocument/2006/relationships/image" Target="../media/image9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7.xml"/><Relationship Id="rId3" Type="http://schemas.openxmlformats.org/officeDocument/2006/relationships/image" Target="../media/image108.png"/><Relationship Id="rId4" Type="http://schemas.openxmlformats.org/officeDocument/2006/relationships/image" Target="../media/image92.png"/><Relationship Id="rId5" Type="http://schemas.openxmlformats.org/officeDocument/2006/relationships/image" Target="../media/image102.png"/><Relationship Id="rId6" Type="http://schemas.openxmlformats.org/officeDocument/2006/relationships/image" Target="../media/image9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1.xml"/><Relationship Id="rId3" Type="http://schemas.openxmlformats.org/officeDocument/2006/relationships/image" Target="../media/image9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3.xml"/><Relationship Id="rId3" Type="http://schemas.openxmlformats.org/officeDocument/2006/relationships/image" Target="../media/image10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4.xml"/><Relationship Id="rId3" Type="http://schemas.openxmlformats.org/officeDocument/2006/relationships/image" Target="../media/image105.png"/><Relationship Id="rId4" Type="http://schemas.openxmlformats.org/officeDocument/2006/relationships/image" Target="../media/image107.png"/><Relationship Id="rId5" Type="http://schemas.openxmlformats.org/officeDocument/2006/relationships/image" Target="../media/image109.png"/><Relationship Id="rId6" Type="http://schemas.openxmlformats.org/officeDocument/2006/relationships/image" Target="../media/image10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5.xml"/><Relationship Id="rId3" Type="http://schemas.openxmlformats.org/officeDocument/2006/relationships/image" Target="../media/image110.png"/><Relationship Id="rId4" Type="http://schemas.openxmlformats.org/officeDocument/2006/relationships/image" Target="../media/image113.png"/><Relationship Id="rId5" Type="http://schemas.openxmlformats.org/officeDocument/2006/relationships/image" Target="../media/image115.png"/><Relationship Id="rId6" Type="http://schemas.openxmlformats.org/officeDocument/2006/relationships/image" Target="../media/image10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6.xml"/><Relationship Id="rId3" Type="http://schemas.openxmlformats.org/officeDocument/2006/relationships/image" Target="../media/image11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7.xml"/><Relationship Id="rId3" Type="http://schemas.openxmlformats.org/officeDocument/2006/relationships/image" Target="../media/image97.png"/><Relationship Id="rId4" Type="http://schemas.openxmlformats.org/officeDocument/2006/relationships/image" Target="../media/image96.png"/><Relationship Id="rId5" Type="http://schemas.openxmlformats.org/officeDocument/2006/relationships/image" Target="../media/image11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8.xml"/><Relationship Id="rId3" Type="http://schemas.openxmlformats.org/officeDocument/2006/relationships/image" Target="../media/image108.png"/><Relationship Id="rId4" Type="http://schemas.openxmlformats.org/officeDocument/2006/relationships/image" Target="../media/image118.jpg"/><Relationship Id="rId5" Type="http://schemas.openxmlformats.org/officeDocument/2006/relationships/image" Target="../media/image119.jpg"/><Relationship Id="rId6" Type="http://schemas.openxmlformats.org/officeDocument/2006/relationships/image" Target="../media/image12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9.xml"/><Relationship Id="rId3" Type="http://schemas.openxmlformats.org/officeDocument/2006/relationships/image" Target="../media/image102.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1.xml"/><Relationship Id="rId3" Type="http://schemas.openxmlformats.org/officeDocument/2006/relationships/image" Target="../media/image123.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2.xml"/><Relationship Id="rId3" Type="http://schemas.openxmlformats.org/officeDocument/2006/relationships/image" Target="../media/image121.jpg"/><Relationship Id="rId4" Type="http://schemas.openxmlformats.org/officeDocument/2006/relationships/image" Target="../media/image12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3.xml"/><Relationship Id="rId3" Type="http://schemas.openxmlformats.org/officeDocument/2006/relationships/image" Target="../media/image128.jpg"/><Relationship Id="rId4" Type="http://schemas.openxmlformats.org/officeDocument/2006/relationships/image" Target="../media/image13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4.xml"/><Relationship Id="rId3" Type="http://schemas.openxmlformats.org/officeDocument/2006/relationships/image" Target="../media/image12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6.xml"/><Relationship Id="rId3" Type="http://schemas.openxmlformats.org/officeDocument/2006/relationships/image" Target="../media/image12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7.xml"/><Relationship Id="rId3" Type="http://schemas.openxmlformats.org/officeDocument/2006/relationships/image" Target="../media/image1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8.xml"/><Relationship Id="rId3" Type="http://schemas.openxmlformats.org/officeDocument/2006/relationships/image" Target="../media/image12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9.xml"/><Relationship Id="rId3" Type="http://schemas.openxmlformats.org/officeDocument/2006/relationships/image" Target="../media/image1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0.xml"/><Relationship Id="rId3" Type="http://schemas.openxmlformats.org/officeDocument/2006/relationships/image" Target="../media/image12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1.xml"/><Relationship Id="rId3" Type="http://schemas.openxmlformats.org/officeDocument/2006/relationships/image" Target="../media/image12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2.xml"/><Relationship Id="rId3" Type="http://schemas.openxmlformats.org/officeDocument/2006/relationships/image" Target="../media/image13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2"/>
          <p:cNvSpPr txBox="1"/>
          <p:nvPr>
            <p:ph idx="1" type="body"/>
          </p:nvPr>
        </p:nvSpPr>
        <p:spPr>
          <a:xfrm>
            <a:off x="3470920" y="2099702"/>
            <a:ext cx="5292000" cy="1080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640"/>
              </a:spcBef>
              <a:spcAft>
                <a:spcPts val="0"/>
              </a:spcAft>
              <a:buSzPts val="3200"/>
              <a:buNone/>
            </a:pPr>
            <a:r>
              <a:rPr lang="en-US"/>
              <a:t>Pemanfaatan Peralatan TIK </a:t>
            </a:r>
            <a:endParaRPr/>
          </a:p>
        </p:txBody>
      </p:sp>
      <p:pic>
        <p:nvPicPr>
          <p:cNvPr id="145" name="Google Shape;145;p32"/>
          <p:cNvPicPr preferRelativeResize="0"/>
          <p:nvPr/>
        </p:nvPicPr>
        <p:blipFill rotWithShape="1">
          <a:blip r:embed="rId3">
            <a:alphaModFix/>
          </a:blip>
          <a:srcRect b="0" l="0" r="0" t="0"/>
          <a:stretch/>
        </p:blipFill>
        <p:spPr>
          <a:xfrm>
            <a:off x="5295900" y="3373750"/>
            <a:ext cx="3743681" cy="1707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41"/>
          <p:cNvSpPr/>
          <p:nvPr/>
        </p:nvSpPr>
        <p:spPr>
          <a:xfrm>
            <a:off x="3230541" y="242272"/>
            <a:ext cx="2858876" cy="644724"/>
          </a:xfrm>
          <a:prstGeom prst="roundRect">
            <a:avLst>
              <a:gd fmla="val 50000" name="adj"/>
            </a:avLst>
          </a:prstGeom>
          <a:solidFill>
            <a:srgbClr val="0944A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Roboto"/>
                <a:ea typeface="Roboto"/>
                <a:cs typeface="Roboto"/>
                <a:sym typeface="Roboto"/>
              </a:rPr>
              <a:t>Asesmen Nasional</a:t>
            </a:r>
            <a:endParaRPr b="1" i="0" sz="2600" u="none" cap="none" strike="noStrike">
              <a:solidFill>
                <a:srgbClr val="FFFFFF"/>
              </a:solidFill>
              <a:latin typeface="Arial"/>
              <a:ea typeface="Arial"/>
              <a:cs typeface="Arial"/>
              <a:sym typeface="Arial"/>
            </a:endParaRPr>
          </a:p>
        </p:txBody>
      </p:sp>
      <p:sp>
        <p:nvSpPr>
          <p:cNvPr id="215" name="Google Shape;215;p41"/>
          <p:cNvSpPr/>
          <p:nvPr/>
        </p:nvSpPr>
        <p:spPr>
          <a:xfrm>
            <a:off x="628199" y="1202850"/>
            <a:ext cx="4345200" cy="6447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Roboto"/>
                <a:ea typeface="Roboto"/>
                <a:cs typeface="Roboto"/>
                <a:sym typeface="Roboto"/>
              </a:rPr>
              <a:t>Kebijakan dan Persiapan Asesmen Nasional</a:t>
            </a:r>
            <a:endParaRPr b="1" i="0" sz="2000" u="none" cap="none" strike="noStrike">
              <a:solidFill>
                <a:srgbClr val="FFFFFF"/>
              </a:solidFill>
              <a:latin typeface="Roboto"/>
              <a:ea typeface="Roboto"/>
              <a:cs typeface="Roboto"/>
              <a:sym typeface="Roboto"/>
            </a:endParaRPr>
          </a:p>
        </p:txBody>
      </p:sp>
      <p:sp>
        <p:nvSpPr>
          <p:cNvPr id="216" name="Google Shape;216;p41"/>
          <p:cNvSpPr/>
          <p:nvPr/>
        </p:nvSpPr>
        <p:spPr>
          <a:xfrm>
            <a:off x="628199" y="2057600"/>
            <a:ext cx="4345200" cy="6447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Roboto"/>
                <a:ea typeface="Roboto"/>
                <a:cs typeface="Roboto"/>
                <a:sym typeface="Roboto"/>
              </a:rPr>
              <a:t>Pemanfaatan Web ANBK</a:t>
            </a:r>
            <a:endParaRPr b="1" i="0" sz="2200" u="none" cap="none" strike="noStrike">
              <a:solidFill>
                <a:srgbClr val="FFFFFF"/>
              </a:solidFill>
              <a:latin typeface="Roboto"/>
              <a:ea typeface="Roboto"/>
              <a:cs typeface="Roboto"/>
              <a:sym typeface="Roboto"/>
            </a:endParaRPr>
          </a:p>
        </p:txBody>
      </p:sp>
      <p:sp>
        <p:nvSpPr>
          <p:cNvPr id="217" name="Google Shape;217;p41"/>
          <p:cNvSpPr/>
          <p:nvPr/>
        </p:nvSpPr>
        <p:spPr>
          <a:xfrm>
            <a:off x="628300" y="2875850"/>
            <a:ext cx="4345200" cy="6342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Roboto"/>
                <a:ea typeface="Roboto"/>
                <a:cs typeface="Roboto"/>
                <a:sym typeface="Roboto"/>
              </a:rPr>
              <a:t>Teknis Aplikasi ANBK</a:t>
            </a:r>
            <a:endParaRPr b="1" i="0" sz="2200" u="none" cap="none" strike="noStrike">
              <a:solidFill>
                <a:srgbClr val="FFFFFF"/>
              </a:solidFill>
              <a:latin typeface="Roboto"/>
              <a:ea typeface="Roboto"/>
              <a:cs typeface="Roboto"/>
              <a:sym typeface="Roboto"/>
            </a:endParaRPr>
          </a:p>
        </p:txBody>
      </p:sp>
      <p:sp>
        <p:nvSpPr>
          <p:cNvPr id="218" name="Google Shape;218;p41"/>
          <p:cNvSpPr/>
          <p:nvPr/>
        </p:nvSpPr>
        <p:spPr>
          <a:xfrm>
            <a:off x="628300" y="3759800"/>
            <a:ext cx="4345200" cy="6342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Roboto"/>
                <a:ea typeface="Roboto"/>
                <a:cs typeface="Roboto"/>
                <a:sym typeface="Roboto"/>
              </a:rPr>
              <a:t>Troubleshooting ANBK</a:t>
            </a:r>
            <a:endParaRPr b="1" i="0" sz="2200" u="none" cap="none" strike="noStrike">
              <a:solidFill>
                <a:srgbClr val="FFFFFF"/>
              </a:solidFill>
              <a:latin typeface="Roboto"/>
              <a:ea typeface="Roboto"/>
              <a:cs typeface="Roboto"/>
              <a:sym typeface="Roboto"/>
            </a:endParaRPr>
          </a:p>
        </p:txBody>
      </p:sp>
      <p:sp>
        <p:nvSpPr>
          <p:cNvPr id="219" name="Google Shape;219;p41"/>
          <p:cNvSpPr/>
          <p:nvPr/>
        </p:nvSpPr>
        <p:spPr>
          <a:xfrm>
            <a:off x="5764287" y="3596116"/>
            <a:ext cx="1845900" cy="5076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FFFFFF"/>
                </a:solidFill>
                <a:latin typeface="Roboto"/>
                <a:ea typeface="Roboto"/>
                <a:cs typeface="Roboto"/>
                <a:sym typeface="Roboto"/>
              </a:rPr>
              <a:t>ANBK Semi Online</a:t>
            </a:r>
            <a:endParaRPr b="1" i="0" sz="1700" u="none" cap="none" strike="noStrike">
              <a:solidFill>
                <a:srgbClr val="FFFFFF"/>
              </a:solidFill>
              <a:latin typeface="Roboto"/>
              <a:ea typeface="Roboto"/>
              <a:cs typeface="Roboto"/>
              <a:sym typeface="Roboto"/>
            </a:endParaRPr>
          </a:p>
        </p:txBody>
      </p:sp>
      <p:sp>
        <p:nvSpPr>
          <p:cNvPr id="220" name="Google Shape;220;p41"/>
          <p:cNvSpPr/>
          <p:nvPr/>
        </p:nvSpPr>
        <p:spPr>
          <a:xfrm>
            <a:off x="5764280" y="2317941"/>
            <a:ext cx="1845900" cy="5076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Roboto"/>
                <a:ea typeface="Roboto"/>
                <a:cs typeface="Roboto"/>
                <a:sym typeface="Roboto"/>
              </a:rPr>
              <a:t>ANBK Online</a:t>
            </a:r>
            <a:endParaRPr b="1" i="0" sz="2000" u="none" cap="none" strike="noStrike">
              <a:solidFill>
                <a:srgbClr val="FFFFFF"/>
              </a:solidFill>
              <a:latin typeface="Roboto"/>
              <a:ea typeface="Roboto"/>
              <a:cs typeface="Roboto"/>
              <a:sym typeface="Roboto"/>
            </a:endParaRPr>
          </a:p>
        </p:txBody>
      </p:sp>
      <p:sp>
        <p:nvSpPr>
          <p:cNvPr id="221" name="Google Shape;221;p41"/>
          <p:cNvSpPr/>
          <p:nvPr/>
        </p:nvSpPr>
        <p:spPr>
          <a:xfrm rot="7931349">
            <a:off x="5028217" y="2730542"/>
            <a:ext cx="930045" cy="959326"/>
          </a:xfrm>
          <a:prstGeom prst="leftUpArrow">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2"/>
          <p:cNvSpPr txBox="1"/>
          <p:nvPr>
            <p:ph idx="1" type="body"/>
          </p:nvPr>
        </p:nvSpPr>
        <p:spPr>
          <a:xfrm>
            <a:off x="1877198" y="3457075"/>
            <a:ext cx="59223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Clr>
                <a:schemeClr val="dk1"/>
              </a:buClr>
              <a:buSzPts val="1100"/>
              <a:buFont typeface="Arial"/>
              <a:buNone/>
            </a:pPr>
            <a:r>
              <a:rPr lang="en-US"/>
              <a:t> Kebijakan Pelaksanaan </a:t>
            </a:r>
            <a:endParaRPr/>
          </a:p>
          <a:p>
            <a:pPr indent="0" lvl="0" marL="0" rtl="0" algn="ctr">
              <a:lnSpc>
                <a:spcPct val="100000"/>
              </a:lnSpc>
              <a:spcBef>
                <a:spcPts val="720"/>
              </a:spcBef>
              <a:spcAft>
                <a:spcPts val="0"/>
              </a:spcAft>
              <a:buSzPts val="3600"/>
              <a:buNone/>
            </a:pPr>
            <a:r>
              <a:rPr lang="en-US"/>
              <a:t>Asesmen Nasional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grpSp>
        <p:nvGrpSpPr>
          <p:cNvPr id="231" name="Google Shape;231;p43"/>
          <p:cNvGrpSpPr/>
          <p:nvPr/>
        </p:nvGrpSpPr>
        <p:grpSpPr>
          <a:xfrm>
            <a:off x="381000" y="1037589"/>
            <a:ext cx="3546900" cy="3927736"/>
            <a:chOff x="0" y="1189989"/>
            <a:chExt cx="3546900" cy="3927736"/>
          </a:xfrm>
        </p:grpSpPr>
        <p:sp>
          <p:nvSpPr>
            <p:cNvPr id="232" name="Google Shape;232;p43"/>
            <p:cNvSpPr/>
            <p:nvPr/>
          </p:nvSpPr>
          <p:spPr>
            <a:xfrm>
              <a:off x="0" y="1189989"/>
              <a:ext cx="3546900" cy="669000"/>
            </a:xfrm>
            <a:prstGeom prst="homePlate">
              <a:avLst>
                <a:gd fmla="val 50000" name="adj"/>
              </a:avLst>
            </a:prstGeom>
            <a:solidFill>
              <a:srgbClr val="0944A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Roboto"/>
                  <a:ea typeface="Roboto"/>
                  <a:cs typeface="Roboto"/>
                  <a:sym typeface="Roboto"/>
                </a:rPr>
                <a:t>Pijakan pada UU Sisdiknas</a:t>
              </a:r>
              <a:endParaRPr b="1" i="0" sz="1800" u="none" cap="none" strike="noStrike">
                <a:solidFill>
                  <a:srgbClr val="FFFFFF"/>
                </a:solidFill>
                <a:latin typeface="Roboto"/>
                <a:ea typeface="Roboto"/>
                <a:cs typeface="Roboto"/>
                <a:sym typeface="Roboto"/>
              </a:endParaRPr>
            </a:p>
          </p:txBody>
        </p:sp>
        <p:sp>
          <p:nvSpPr>
            <p:cNvPr id="233" name="Google Shape;233;p43"/>
            <p:cNvSpPr txBox="1"/>
            <p:nvPr/>
          </p:nvSpPr>
          <p:spPr>
            <a:xfrm>
              <a:off x="0" y="2057125"/>
              <a:ext cx="3380100" cy="3060600"/>
            </a:xfrm>
            <a:prstGeom prst="rect">
              <a:avLst/>
            </a:prstGeom>
            <a:solidFill>
              <a:srgbClr val="D8E2F3"/>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rgbClr val="000000"/>
                  </a:solidFill>
                  <a:latin typeface="Roboto"/>
                  <a:ea typeface="Roboto"/>
                  <a:cs typeface="Roboto"/>
                  <a:sym typeface="Roboto"/>
                </a:rPr>
                <a:t> 57 (1): “Evaluasi dilakukan dalam rangka pengendalian mutu pendidikan secara nasional sebagai bentuk akuntabilitas penyelenggara pendidikan kepada pihak-pihak yang berkepentingan”, </a:t>
              </a:r>
              <a:endParaRPr b="0" i="0" sz="15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rgbClr val="000000"/>
                  </a:solidFill>
                  <a:latin typeface="Roboto"/>
                  <a:ea typeface="Roboto"/>
                  <a:cs typeface="Roboto"/>
                  <a:sym typeface="Roboto"/>
                </a:rPr>
                <a:t>Pasal 59 (1): ”Pemerintah dan Pemerintah Daerah melakukan evaluasi terhadap pengelola satuan, jalur, jenjang dan jenis pendidikan”</a:t>
              </a:r>
              <a:endParaRPr b="0" i="0" sz="1500" u="none" cap="none" strike="noStrike">
                <a:solidFill>
                  <a:srgbClr val="000000"/>
                </a:solidFill>
                <a:latin typeface="Roboto"/>
                <a:ea typeface="Roboto"/>
                <a:cs typeface="Roboto"/>
                <a:sym typeface="Roboto"/>
              </a:endParaRPr>
            </a:p>
          </p:txBody>
        </p:sp>
      </p:grpSp>
      <p:grpSp>
        <p:nvGrpSpPr>
          <p:cNvPr id="234" name="Google Shape;234;p43"/>
          <p:cNvGrpSpPr/>
          <p:nvPr/>
        </p:nvGrpSpPr>
        <p:grpSpPr>
          <a:xfrm>
            <a:off x="3325186" y="1037375"/>
            <a:ext cx="5689505" cy="3927950"/>
            <a:chOff x="2944199" y="1189775"/>
            <a:chExt cx="5304900" cy="3927950"/>
          </a:xfrm>
        </p:grpSpPr>
        <p:sp>
          <p:nvSpPr>
            <p:cNvPr id="235" name="Google Shape;235;p43"/>
            <p:cNvSpPr/>
            <p:nvPr/>
          </p:nvSpPr>
          <p:spPr>
            <a:xfrm>
              <a:off x="2944199" y="1189775"/>
              <a:ext cx="5304900" cy="669000"/>
            </a:xfrm>
            <a:prstGeom prst="chevron">
              <a:avLst>
                <a:gd fmla="val 50000" name="adj"/>
              </a:avLst>
            </a:prstGeom>
            <a:solidFill>
              <a:srgbClr val="0D5DD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Roboto"/>
                  <a:ea typeface="Roboto"/>
                  <a:cs typeface="Roboto"/>
                  <a:sym typeface="Roboto"/>
                </a:rPr>
                <a:t>Elemen Kebijakan Asesmen Nasional</a:t>
              </a:r>
              <a:endParaRPr b="1" i="0" sz="1800" u="none" cap="none" strike="noStrike">
                <a:solidFill>
                  <a:srgbClr val="FFFFFF"/>
                </a:solidFill>
                <a:latin typeface="Roboto"/>
                <a:ea typeface="Roboto"/>
                <a:cs typeface="Roboto"/>
                <a:sym typeface="Roboto"/>
              </a:endParaRPr>
            </a:p>
          </p:txBody>
        </p:sp>
        <p:sp>
          <p:nvSpPr>
            <p:cNvPr id="236" name="Google Shape;236;p43"/>
            <p:cNvSpPr txBox="1"/>
            <p:nvPr/>
          </p:nvSpPr>
          <p:spPr>
            <a:xfrm>
              <a:off x="3478944" y="2057125"/>
              <a:ext cx="4514100" cy="3060600"/>
            </a:xfrm>
            <a:prstGeom prst="rect">
              <a:avLst/>
            </a:prstGeom>
            <a:solidFill>
              <a:srgbClr val="E8EBF5"/>
            </a:solidFill>
            <a:ln>
              <a:noFill/>
            </a:ln>
          </p:spPr>
          <p:txBody>
            <a:bodyPr anchorCtr="0" anchor="t" bIns="91425" lIns="91425" spcFirstLastPara="1" rIns="91425" wrap="square" tIns="91425">
              <a:noAutofit/>
            </a:bodyPr>
            <a:lstStyle/>
            <a:p>
              <a:pPr indent="-311150" lvl="0" marL="457200" marR="0" rtl="0" algn="l">
                <a:lnSpc>
                  <a:spcPct val="115000"/>
                </a:lnSpc>
                <a:spcBef>
                  <a:spcPts val="0"/>
                </a:spcBef>
                <a:spcAft>
                  <a:spcPts val="0"/>
                </a:spcAft>
                <a:buClr>
                  <a:srgbClr val="000000"/>
                </a:buClr>
                <a:buSzPts val="1300"/>
                <a:buFont typeface="Roboto"/>
                <a:buChar char="●"/>
              </a:pPr>
              <a:r>
                <a:rPr b="0" i="0" lang="en-US" sz="1300" u="none" cap="none" strike="noStrike">
                  <a:solidFill>
                    <a:srgbClr val="000000"/>
                  </a:solidFill>
                  <a:latin typeface="Roboto"/>
                  <a:ea typeface="Roboto"/>
                  <a:cs typeface="Roboto"/>
                  <a:sym typeface="Roboto"/>
                </a:rPr>
                <a:t>AN hanya diikuti sebagian (sampel) siswa yang dipilih secara acak dari kelas 5, 8, dan 11 di setiap sekolah/madrasah; </a:t>
              </a:r>
              <a:endParaRPr b="0" i="0" sz="1300" u="none" cap="none" strike="noStrike">
                <a:solidFill>
                  <a:srgbClr val="000000"/>
                </a:solidFill>
                <a:latin typeface="Roboto"/>
                <a:ea typeface="Roboto"/>
                <a:cs typeface="Roboto"/>
                <a:sym typeface="Roboto"/>
              </a:endParaRPr>
            </a:p>
            <a:p>
              <a:pPr indent="-311150" lvl="0" marL="457200" marR="0" rtl="0" algn="l">
                <a:lnSpc>
                  <a:spcPct val="115000"/>
                </a:lnSpc>
                <a:spcBef>
                  <a:spcPts val="0"/>
                </a:spcBef>
                <a:spcAft>
                  <a:spcPts val="0"/>
                </a:spcAft>
                <a:buClr>
                  <a:srgbClr val="000000"/>
                </a:buClr>
                <a:buSzPts val="1300"/>
                <a:buFont typeface="Roboto"/>
                <a:buChar char="●"/>
              </a:pPr>
              <a:r>
                <a:rPr b="0" i="0" lang="en-US" sz="1300" u="none" cap="none" strike="noStrike">
                  <a:solidFill>
                    <a:srgbClr val="000000"/>
                  </a:solidFill>
                  <a:latin typeface="Roboto"/>
                  <a:ea typeface="Roboto"/>
                  <a:cs typeface="Roboto"/>
                  <a:sym typeface="Roboto"/>
                </a:rPr>
                <a:t>AN 2021 digunakan sebagai </a:t>
              </a:r>
              <a:r>
                <a:rPr b="0" i="1" lang="en-US" sz="1300" u="none" cap="none" strike="noStrike">
                  <a:solidFill>
                    <a:srgbClr val="000000"/>
                  </a:solidFill>
                  <a:latin typeface="Roboto"/>
                  <a:ea typeface="Roboto"/>
                  <a:cs typeface="Roboto"/>
                  <a:sym typeface="Roboto"/>
                </a:rPr>
                <a:t>baseline</a:t>
              </a:r>
              <a:r>
                <a:rPr b="0" i="0" lang="en-US" sz="1300" u="none" cap="none" strike="noStrike">
                  <a:solidFill>
                    <a:srgbClr val="000000"/>
                  </a:solidFill>
                  <a:latin typeface="Roboto"/>
                  <a:ea typeface="Roboto"/>
                  <a:cs typeface="Roboto"/>
                  <a:sym typeface="Roboto"/>
                </a:rPr>
                <a:t>, tanpa konsekuensi pada guru, sekolah dan pemerintah daerah,;</a:t>
              </a:r>
              <a:endParaRPr b="0" i="0" sz="1300" u="none" cap="none" strike="noStrike">
                <a:solidFill>
                  <a:srgbClr val="000000"/>
                </a:solidFill>
                <a:latin typeface="Roboto"/>
                <a:ea typeface="Roboto"/>
                <a:cs typeface="Roboto"/>
                <a:sym typeface="Roboto"/>
              </a:endParaRPr>
            </a:p>
            <a:p>
              <a:pPr indent="-311150" lvl="0" marL="457200" marR="0" rtl="0" algn="l">
                <a:lnSpc>
                  <a:spcPct val="115000"/>
                </a:lnSpc>
                <a:spcBef>
                  <a:spcPts val="0"/>
                </a:spcBef>
                <a:spcAft>
                  <a:spcPts val="0"/>
                </a:spcAft>
                <a:buClr>
                  <a:srgbClr val="000000"/>
                </a:buClr>
                <a:buSzPts val="1300"/>
                <a:buFont typeface="Roboto"/>
                <a:buChar char="●"/>
              </a:pPr>
              <a:r>
                <a:rPr b="0" i="0" lang="en-US" sz="1300" u="none" cap="none" strike="noStrike">
                  <a:solidFill>
                    <a:srgbClr val="000000"/>
                  </a:solidFill>
                  <a:latin typeface="Roboto"/>
                  <a:ea typeface="Roboto"/>
                  <a:cs typeface="Roboto"/>
                  <a:sym typeface="Roboto"/>
                </a:rPr>
                <a:t>Evaluasi kinerja tidak hanya berdasarkan skor rerata tapi juga perubahan skor atau tren dari satu tahun ke tahun berikutnya;</a:t>
              </a:r>
              <a:endParaRPr b="0" i="0" sz="1300" u="none" cap="none" strike="noStrike">
                <a:solidFill>
                  <a:srgbClr val="000000"/>
                </a:solidFill>
                <a:latin typeface="Roboto"/>
                <a:ea typeface="Roboto"/>
                <a:cs typeface="Roboto"/>
                <a:sym typeface="Roboto"/>
              </a:endParaRPr>
            </a:p>
            <a:p>
              <a:pPr indent="-311150" lvl="0" marL="457200" marR="0" rtl="0" algn="l">
                <a:lnSpc>
                  <a:spcPct val="115000"/>
                </a:lnSpc>
                <a:spcBef>
                  <a:spcPts val="0"/>
                </a:spcBef>
                <a:spcAft>
                  <a:spcPts val="0"/>
                </a:spcAft>
                <a:buClr>
                  <a:srgbClr val="000000"/>
                </a:buClr>
                <a:buSzPts val="1300"/>
                <a:buFont typeface="Roboto"/>
                <a:buChar char="●"/>
              </a:pPr>
              <a:r>
                <a:rPr b="0" i="0" lang="en-US" sz="1300" u="none" cap="none" strike="noStrike">
                  <a:solidFill>
                    <a:srgbClr val="000000"/>
                  </a:solidFill>
                  <a:latin typeface="Roboto"/>
                  <a:ea typeface="Roboto"/>
                  <a:cs typeface="Roboto"/>
                  <a:sym typeface="Roboto"/>
                </a:rPr>
                <a:t>AN dilaksanakan di semua sekolah/madrasah, sehingga terdapat pemetaan dan potret mutu SD/MI, SMP/MTs dan SMA/K/MA ;</a:t>
              </a:r>
              <a:endParaRPr b="0" i="0" sz="1300" u="none" cap="none" strike="noStrike">
                <a:solidFill>
                  <a:srgbClr val="000000"/>
                </a:solidFill>
                <a:latin typeface="Roboto"/>
                <a:ea typeface="Roboto"/>
                <a:cs typeface="Roboto"/>
                <a:sym typeface="Roboto"/>
              </a:endParaRPr>
            </a:p>
            <a:p>
              <a:pPr indent="-311150" lvl="0" marL="457200" marR="0" rtl="0" algn="l">
                <a:lnSpc>
                  <a:spcPct val="115000"/>
                </a:lnSpc>
                <a:spcBef>
                  <a:spcPts val="0"/>
                </a:spcBef>
                <a:spcAft>
                  <a:spcPts val="0"/>
                </a:spcAft>
                <a:buClr>
                  <a:srgbClr val="000000"/>
                </a:buClr>
                <a:buSzPts val="1300"/>
                <a:buFont typeface="Roboto"/>
                <a:buChar char="●"/>
              </a:pPr>
              <a:r>
                <a:rPr b="0" i="0" lang="en-US" sz="1300" u="none" cap="none" strike="noStrike">
                  <a:solidFill>
                    <a:srgbClr val="000000"/>
                  </a:solidFill>
                  <a:latin typeface="Roboto"/>
                  <a:ea typeface="Roboto"/>
                  <a:cs typeface="Roboto"/>
                  <a:sym typeface="Roboto"/>
                </a:rPr>
                <a:t>AN dilaksanakan setiap tahun dan dilaporkan pada setiap sekolah/madrasah dan Pemerintah Daerah.</a:t>
              </a:r>
              <a:endParaRPr b="0" i="0" sz="13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000000"/>
                </a:solidFill>
                <a:latin typeface="Roboto"/>
                <a:ea typeface="Roboto"/>
                <a:cs typeface="Roboto"/>
                <a:sym typeface="Robo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4"/>
          <p:cNvSpPr txBox="1"/>
          <p:nvPr/>
        </p:nvSpPr>
        <p:spPr>
          <a:xfrm>
            <a:off x="883513" y="195300"/>
            <a:ext cx="69747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3200"/>
              <a:buFont typeface="Arial"/>
              <a:buNone/>
            </a:pPr>
            <a:r>
              <a:rPr b="1" i="0" lang="en-US" sz="3200" u="none" cap="none" strike="noStrike">
                <a:solidFill>
                  <a:srgbClr val="2F5496"/>
                </a:solidFill>
                <a:latin typeface="Poppins"/>
                <a:ea typeface="Poppins"/>
                <a:cs typeface="Poppins"/>
                <a:sym typeface="Poppins"/>
              </a:rPr>
              <a:t>Asesmen Nasional</a:t>
            </a:r>
            <a:endParaRPr b="1" i="0" sz="3200" u="none" cap="none" strike="noStrike">
              <a:solidFill>
                <a:srgbClr val="2F5496"/>
              </a:solidFill>
              <a:latin typeface="Poppins"/>
              <a:ea typeface="Poppins"/>
              <a:cs typeface="Poppins"/>
              <a:sym typeface="Poppins"/>
            </a:endParaRPr>
          </a:p>
        </p:txBody>
      </p:sp>
      <p:grpSp>
        <p:nvGrpSpPr>
          <p:cNvPr id="242" name="Google Shape;242;p44"/>
          <p:cNvGrpSpPr/>
          <p:nvPr/>
        </p:nvGrpSpPr>
        <p:grpSpPr>
          <a:xfrm>
            <a:off x="4885484" y="2701270"/>
            <a:ext cx="261571" cy="260379"/>
            <a:chOff x="4858109" y="2631368"/>
            <a:chExt cx="316442" cy="315000"/>
          </a:xfrm>
        </p:grpSpPr>
        <p:sp>
          <p:nvSpPr>
            <p:cNvPr id="243" name="Google Shape;243;p44"/>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44"/>
            <p:cNvSpPr/>
            <p:nvPr/>
          </p:nvSpPr>
          <p:spPr>
            <a:xfrm>
              <a:off x="4858109" y="2739300"/>
              <a:ext cx="239100" cy="99000"/>
            </a:xfrm>
            <a:prstGeom prst="rightArrow">
              <a:avLst>
                <a:gd fmla="val 32020" name="adj1"/>
                <a:gd fmla="val 66970" name="adj2"/>
              </a:avLst>
            </a:prstGeom>
            <a:solidFill>
              <a:srgbClr val="0D5D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grpSp>
        <p:nvGrpSpPr>
          <p:cNvPr id="245" name="Google Shape;245;p44"/>
          <p:cNvGrpSpPr/>
          <p:nvPr/>
        </p:nvGrpSpPr>
        <p:grpSpPr>
          <a:xfrm>
            <a:off x="2948278" y="2701271"/>
            <a:ext cx="260366" cy="260366"/>
            <a:chOff x="3157188" y="909150"/>
            <a:chExt cx="470400" cy="470400"/>
          </a:xfrm>
        </p:grpSpPr>
        <p:sp>
          <p:nvSpPr>
            <p:cNvPr id="246" name="Google Shape;246;p44"/>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44"/>
            <p:cNvSpPr/>
            <p:nvPr/>
          </p:nvSpPr>
          <p:spPr>
            <a:xfrm>
              <a:off x="3243138" y="995100"/>
              <a:ext cx="298500" cy="298500"/>
            </a:xfrm>
            <a:prstGeom prst="mathPlus">
              <a:avLst>
                <a:gd fmla="val 9900" name="adj1"/>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8" name="Google Shape;248;p44"/>
          <p:cNvGrpSpPr/>
          <p:nvPr/>
        </p:nvGrpSpPr>
        <p:grpSpPr>
          <a:xfrm>
            <a:off x="1317193" y="1185738"/>
            <a:ext cx="2110532" cy="1826700"/>
            <a:chOff x="1660225" y="1171213"/>
            <a:chExt cx="1943400" cy="1569600"/>
          </a:xfrm>
        </p:grpSpPr>
        <p:sp>
          <p:nvSpPr>
            <p:cNvPr id="249" name="Google Shape;249;p44"/>
            <p:cNvSpPr/>
            <p:nvPr/>
          </p:nvSpPr>
          <p:spPr>
            <a:xfrm>
              <a:off x="1660800" y="1171213"/>
              <a:ext cx="1942800" cy="1569600"/>
            </a:xfrm>
            <a:prstGeom prst="round1Rect">
              <a:avLst>
                <a:gd fmla="val 17446" name="adj"/>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44"/>
            <p:cNvSpPr txBox="1"/>
            <p:nvPr/>
          </p:nvSpPr>
          <p:spPr>
            <a:xfrm>
              <a:off x="1660225" y="1600538"/>
              <a:ext cx="1943400" cy="45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Roboto"/>
                  <a:ea typeface="Roboto"/>
                  <a:cs typeface="Roboto"/>
                  <a:sym typeface="Roboto"/>
                </a:rPr>
                <a:t>AKM</a:t>
              </a:r>
              <a:endParaRPr b="1" i="0" sz="18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Roboto"/>
                  <a:ea typeface="Roboto"/>
                  <a:cs typeface="Roboto"/>
                  <a:sym typeface="Roboto"/>
                </a:rPr>
                <a:t>Literasi-Numerasi</a:t>
              </a:r>
              <a:endParaRPr b="1" i="0" sz="1800" u="none" cap="none" strike="noStrike">
                <a:solidFill>
                  <a:srgbClr val="FFFFFF"/>
                </a:solidFill>
                <a:latin typeface="Roboto"/>
                <a:ea typeface="Roboto"/>
                <a:cs typeface="Roboto"/>
                <a:sym typeface="Roboto"/>
              </a:endParaRPr>
            </a:p>
          </p:txBody>
        </p:sp>
        <p:sp>
          <p:nvSpPr>
            <p:cNvPr id="251" name="Google Shape;251;p44"/>
            <p:cNvSpPr txBox="1"/>
            <p:nvPr/>
          </p:nvSpPr>
          <p:spPr>
            <a:xfrm>
              <a:off x="1879863" y="1873539"/>
              <a:ext cx="1451700" cy="51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800"/>
                <a:buFont typeface="Arial"/>
                <a:buNone/>
              </a:pPr>
              <a:r>
                <a:rPr b="0" i="0" lang="en-US" sz="800" u="none" cap="none" strike="noStrike">
                  <a:solidFill>
                    <a:srgbClr val="FFFFFF"/>
                  </a:solidFill>
                  <a:latin typeface="Roboto"/>
                  <a:ea typeface="Roboto"/>
                  <a:cs typeface="Roboto"/>
                  <a:sym typeface="Roboto"/>
                </a:rPr>
                <a:t>.</a:t>
              </a:r>
              <a:endParaRPr b="0" i="0" sz="800" u="none" cap="none" strike="noStrike">
                <a:solidFill>
                  <a:srgbClr val="FFFFFF"/>
                </a:solidFill>
                <a:latin typeface="Roboto"/>
                <a:ea typeface="Roboto"/>
                <a:cs typeface="Roboto"/>
                <a:sym typeface="Roboto"/>
              </a:endParaRPr>
            </a:p>
          </p:txBody>
        </p:sp>
      </p:grpSp>
      <p:grpSp>
        <p:nvGrpSpPr>
          <p:cNvPr id="252" name="Google Shape;252;p44"/>
          <p:cNvGrpSpPr/>
          <p:nvPr/>
        </p:nvGrpSpPr>
        <p:grpSpPr>
          <a:xfrm>
            <a:off x="3424440" y="1185738"/>
            <a:ext cx="2109881" cy="1826700"/>
            <a:chOff x="3600600" y="1170963"/>
            <a:chExt cx="1942800" cy="1569600"/>
          </a:xfrm>
        </p:grpSpPr>
        <p:sp>
          <p:nvSpPr>
            <p:cNvPr id="253" name="Google Shape;253;p44"/>
            <p:cNvSpPr/>
            <p:nvPr/>
          </p:nvSpPr>
          <p:spPr>
            <a:xfrm>
              <a:off x="3600600" y="1170963"/>
              <a:ext cx="1942800" cy="1569600"/>
            </a:xfrm>
            <a:prstGeom prst="round2SameRect">
              <a:avLst>
                <a:gd fmla="val 18098" name="adj1"/>
                <a:gd fmla="val 0" name="adj2"/>
              </a:avLst>
            </a:prstGeom>
            <a:solidFill>
              <a:srgbClr val="0E65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44"/>
            <p:cNvSpPr txBox="1"/>
            <p:nvPr/>
          </p:nvSpPr>
          <p:spPr>
            <a:xfrm>
              <a:off x="3845884" y="1600278"/>
              <a:ext cx="1451700" cy="45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Roboto"/>
                  <a:ea typeface="Roboto"/>
                  <a:cs typeface="Roboto"/>
                  <a:sym typeface="Roboto"/>
                </a:rPr>
                <a:t>Survey Karakter</a:t>
              </a:r>
              <a:endParaRPr b="1" i="0" sz="2000" u="none" cap="none" strike="noStrike">
                <a:solidFill>
                  <a:srgbClr val="FFFFFF"/>
                </a:solidFill>
                <a:latin typeface="Roboto"/>
                <a:ea typeface="Roboto"/>
                <a:cs typeface="Roboto"/>
                <a:sym typeface="Roboto"/>
              </a:endParaRPr>
            </a:p>
          </p:txBody>
        </p:sp>
        <p:sp>
          <p:nvSpPr>
            <p:cNvPr id="255" name="Google Shape;255;p44"/>
            <p:cNvSpPr txBox="1"/>
            <p:nvPr/>
          </p:nvSpPr>
          <p:spPr>
            <a:xfrm>
              <a:off x="3819008" y="1873539"/>
              <a:ext cx="1451700" cy="51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800"/>
                <a:buFont typeface="Arial"/>
                <a:buNone/>
              </a:pPr>
              <a:r>
                <a:t/>
              </a:r>
              <a:endParaRPr b="0" i="0" sz="800" u="none" cap="none" strike="noStrike">
                <a:solidFill>
                  <a:srgbClr val="FFFFFF"/>
                </a:solidFill>
                <a:latin typeface="Roboto"/>
                <a:ea typeface="Roboto"/>
                <a:cs typeface="Roboto"/>
                <a:sym typeface="Roboto"/>
              </a:endParaRPr>
            </a:p>
          </p:txBody>
        </p:sp>
      </p:grpSp>
      <p:grpSp>
        <p:nvGrpSpPr>
          <p:cNvPr id="256" name="Google Shape;256;p44"/>
          <p:cNvGrpSpPr/>
          <p:nvPr/>
        </p:nvGrpSpPr>
        <p:grpSpPr>
          <a:xfrm>
            <a:off x="5530448" y="1205430"/>
            <a:ext cx="2109881" cy="1806924"/>
            <a:chOff x="5539816" y="1171213"/>
            <a:chExt cx="1942800" cy="1569600"/>
          </a:xfrm>
        </p:grpSpPr>
        <p:sp>
          <p:nvSpPr>
            <p:cNvPr id="257" name="Google Shape;257;p44"/>
            <p:cNvSpPr/>
            <p:nvPr/>
          </p:nvSpPr>
          <p:spPr>
            <a:xfrm flipH="1">
              <a:off x="5539816" y="1171213"/>
              <a:ext cx="1942800" cy="1569600"/>
            </a:xfrm>
            <a:prstGeom prst="round1Rect">
              <a:avLst>
                <a:gd fmla="val 17446" name="adj"/>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44"/>
            <p:cNvSpPr txBox="1"/>
            <p:nvPr/>
          </p:nvSpPr>
          <p:spPr>
            <a:xfrm>
              <a:off x="5762399" y="1590649"/>
              <a:ext cx="1451700" cy="45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Roboto"/>
                  <a:ea typeface="Roboto"/>
                  <a:cs typeface="Roboto"/>
                  <a:sym typeface="Roboto"/>
                </a:rPr>
                <a:t>Survey Lingkungan Belajar</a:t>
              </a:r>
              <a:endParaRPr b="1" i="0" sz="2000" u="none" cap="none" strike="noStrike">
                <a:solidFill>
                  <a:srgbClr val="FFFFFF"/>
                </a:solidFill>
                <a:latin typeface="Roboto"/>
                <a:ea typeface="Roboto"/>
                <a:cs typeface="Roboto"/>
                <a:sym typeface="Roboto"/>
              </a:endParaRPr>
            </a:p>
          </p:txBody>
        </p:sp>
        <p:sp>
          <p:nvSpPr>
            <p:cNvPr id="259" name="Google Shape;259;p44"/>
            <p:cNvSpPr txBox="1"/>
            <p:nvPr/>
          </p:nvSpPr>
          <p:spPr>
            <a:xfrm>
              <a:off x="5762397" y="1873539"/>
              <a:ext cx="1451700" cy="512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grpSp>
      <p:grpSp>
        <p:nvGrpSpPr>
          <p:cNvPr id="260" name="Google Shape;260;p44"/>
          <p:cNvGrpSpPr/>
          <p:nvPr/>
        </p:nvGrpSpPr>
        <p:grpSpPr>
          <a:xfrm>
            <a:off x="1317203" y="2992800"/>
            <a:ext cx="6323126" cy="1453121"/>
            <a:chOff x="1660800" y="2723938"/>
            <a:chExt cx="5822400" cy="1248600"/>
          </a:xfrm>
        </p:grpSpPr>
        <p:sp>
          <p:nvSpPr>
            <p:cNvPr id="261" name="Google Shape;261;p44"/>
            <p:cNvSpPr/>
            <p:nvPr/>
          </p:nvSpPr>
          <p:spPr>
            <a:xfrm rot="10800000">
              <a:off x="1660800" y="2723938"/>
              <a:ext cx="5822400" cy="1248600"/>
            </a:xfrm>
            <a:prstGeom prst="round2SameRect">
              <a:avLst>
                <a:gd fmla="val 18098" name="adj1"/>
                <a:gd fmla="val 0" name="adj2"/>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2" name="Google Shape;262;p44"/>
            <p:cNvSpPr txBox="1"/>
            <p:nvPr/>
          </p:nvSpPr>
          <p:spPr>
            <a:xfrm>
              <a:off x="1801354" y="2866295"/>
              <a:ext cx="5541300" cy="34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FFFFFF"/>
                  </a:solidFill>
                  <a:latin typeface="Roboto"/>
                  <a:ea typeface="Roboto"/>
                  <a:cs typeface="Roboto"/>
                  <a:sym typeface="Roboto"/>
                </a:rPr>
                <a:t>AN</a:t>
              </a:r>
              <a:r>
                <a:rPr b="1" i="0" lang="en-US" sz="1900" u="none" cap="none" strike="noStrike">
                  <a:solidFill>
                    <a:srgbClr val="FFFFFF"/>
                  </a:solidFill>
                  <a:latin typeface="Roboto"/>
                  <a:ea typeface="Roboto"/>
                  <a:cs typeface="Roboto"/>
                  <a:sym typeface="Roboto"/>
                </a:rPr>
                <a:t> menghasilkan potret komprehensif yang berguna bagi sekolah/madrasah dan Pemda untuk melakukan evaluasi diri dan perencanaan perbaikan mutu pendidikan</a:t>
              </a:r>
              <a:endParaRPr b="0" i="0" sz="1900" u="none" cap="none" strike="noStrike">
                <a:solidFill>
                  <a:srgbClr val="FFFFFF"/>
                </a:solidFill>
                <a:latin typeface="Roboto"/>
                <a:ea typeface="Roboto"/>
                <a:cs typeface="Roboto"/>
                <a:sym typeface="Roboto"/>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5"/>
          <p:cNvSpPr txBox="1"/>
          <p:nvPr/>
        </p:nvSpPr>
        <p:spPr>
          <a:xfrm>
            <a:off x="311700" y="1398225"/>
            <a:ext cx="8520600" cy="1454700"/>
          </a:xfrm>
          <a:prstGeom prst="rect">
            <a:avLst/>
          </a:prstGeom>
          <a:solidFill>
            <a:srgbClr val="D8E2F3"/>
          </a:solid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1200"/>
              </a:spcAft>
              <a:buClr>
                <a:srgbClr val="000000"/>
              </a:buClr>
              <a:buSzPts val="2500"/>
              <a:buFont typeface="Arial"/>
              <a:buNone/>
            </a:pPr>
            <a:r>
              <a:rPr b="0" i="0" lang="en-US" sz="2500" u="none" cap="none" strike="noStrike">
                <a:solidFill>
                  <a:schemeClr val="dk1"/>
                </a:solidFill>
                <a:latin typeface="Roboto"/>
                <a:ea typeface="Roboto"/>
                <a:cs typeface="Roboto"/>
                <a:sym typeface="Roboto"/>
              </a:rPr>
              <a:t>AN diselenggarakan per jenjang secara bertahap dan hasilnya dilaporkan sebagai input untuk evaluasi diri dan perencanaan satuan pendidikan dan pemda.</a:t>
            </a:r>
            <a:endParaRPr b="0" i="0" sz="2500" u="none" cap="none" strike="noStrike">
              <a:solidFill>
                <a:schemeClr val="dk1"/>
              </a:solidFill>
              <a:latin typeface="Roboto"/>
              <a:ea typeface="Roboto"/>
              <a:cs typeface="Roboto"/>
              <a:sym typeface="Roboto"/>
            </a:endParaRPr>
          </a:p>
        </p:txBody>
      </p:sp>
      <p:sp>
        <p:nvSpPr>
          <p:cNvPr id="268" name="Google Shape;268;p45"/>
          <p:cNvSpPr txBox="1"/>
          <p:nvPr/>
        </p:nvSpPr>
        <p:spPr>
          <a:xfrm>
            <a:off x="311700" y="3077750"/>
            <a:ext cx="8520600" cy="1691700"/>
          </a:xfrm>
          <a:prstGeom prst="rect">
            <a:avLst/>
          </a:prstGeom>
          <a:solidFill>
            <a:srgbClr val="E8EBF5"/>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0"/>
              </a:spcBef>
              <a:spcAft>
                <a:spcPts val="1200"/>
              </a:spcAft>
              <a:buClr>
                <a:srgbClr val="000000"/>
              </a:buClr>
              <a:buSzPts val="2200"/>
              <a:buFont typeface="Arial"/>
              <a:buNone/>
            </a:pPr>
            <a:r>
              <a:rPr b="0" i="0" lang="en-US" sz="2200" u="none" cap="none" strike="noStrike">
                <a:solidFill>
                  <a:schemeClr val="dk1"/>
                </a:solidFill>
                <a:latin typeface="Roboto"/>
                <a:ea typeface="Roboto"/>
                <a:cs typeface="Roboto"/>
                <a:sym typeface="Roboto"/>
              </a:rPr>
              <a:t>Pelaksanaan per jenjang secara bertahap memungkinkan satuan pendidikan untuk berbagi sumber daya. Sekolah atau madrasah yang infrastruktur TIK-nya belum memadai dapat mengikuti AN di satuan pendidikan lain (termasuk di jenjang yang berbeda).</a:t>
            </a:r>
            <a:endParaRPr b="0" i="0" sz="2200" u="none" cap="none" strike="noStrike">
              <a:solidFill>
                <a:schemeClr val="dk1"/>
              </a:solidFill>
              <a:latin typeface="Roboto"/>
              <a:ea typeface="Roboto"/>
              <a:cs typeface="Roboto"/>
              <a:sym typeface="Roboto"/>
            </a:endParaRPr>
          </a:p>
        </p:txBody>
      </p:sp>
      <p:sp>
        <p:nvSpPr>
          <p:cNvPr id="269" name="Google Shape;269;p45"/>
          <p:cNvSpPr txBox="1"/>
          <p:nvPr/>
        </p:nvSpPr>
        <p:spPr>
          <a:xfrm>
            <a:off x="883513" y="195300"/>
            <a:ext cx="69747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3200"/>
              <a:buFont typeface="Arial"/>
              <a:buNone/>
            </a:pPr>
            <a:r>
              <a:rPr b="1" i="0" lang="en-US" sz="3200" u="none" cap="none" strike="noStrike">
                <a:solidFill>
                  <a:srgbClr val="2F5496"/>
                </a:solidFill>
                <a:latin typeface="Poppins"/>
                <a:ea typeface="Poppins"/>
                <a:cs typeface="Poppins"/>
                <a:sym typeface="Poppins"/>
              </a:rPr>
              <a:t>Asesmen Nasional</a:t>
            </a:r>
            <a:endParaRPr b="1" i="0" sz="3200" u="none" cap="none" strike="noStrike">
              <a:solidFill>
                <a:srgbClr val="2F5496"/>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cxnSp>
        <p:nvCxnSpPr>
          <p:cNvPr id="274" name="Google Shape;274;p46"/>
          <p:cNvCxnSpPr/>
          <p:nvPr/>
        </p:nvCxnSpPr>
        <p:spPr>
          <a:xfrm>
            <a:off x="291489" y="2730434"/>
            <a:ext cx="8103803" cy="0"/>
          </a:xfrm>
          <a:prstGeom prst="straightConnector1">
            <a:avLst/>
          </a:prstGeom>
          <a:noFill/>
          <a:ln cap="flat" cmpd="sng" w="76200">
            <a:solidFill>
              <a:schemeClr val="accent2"/>
            </a:solidFill>
            <a:prstDash val="solid"/>
            <a:miter lim="800000"/>
            <a:headEnd len="sm" w="sm" type="none"/>
            <a:tailEnd len="med" w="med" type="triangle"/>
          </a:ln>
        </p:spPr>
      </p:cxnSp>
      <p:sp>
        <p:nvSpPr>
          <p:cNvPr id="275" name="Google Shape;275;p46"/>
          <p:cNvSpPr txBox="1"/>
          <p:nvPr/>
        </p:nvSpPr>
        <p:spPr>
          <a:xfrm>
            <a:off x="4342550" y="3325350"/>
            <a:ext cx="1527884" cy="404674"/>
          </a:xfrm>
          <a:prstGeom prst="rect">
            <a:avLst/>
          </a:prstGeom>
          <a:noFill/>
          <a:ln cap="flat" cmpd="sng" w="19050">
            <a:solidFill>
              <a:srgbClr val="002960"/>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93000"/>
              </a:lnSpc>
              <a:spcBef>
                <a:spcPts val="0"/>
              </a:spcBef>
              <a:spcAft>
                <a:spcPts val="0"/>
              </a:spcAft>
              <a:buClr>
                <a:srgbClr val="000000"/>
              </a:buClr>
              <a:buSzPts val="1300"/>
              <a:buFont typeface="Arial"/>
              <a:buNone/>
            </a:pPr>
            <a:r>
              <a:rPr b="1" i="0" lang="en-US" sz="1300" u="none" cap="none" strike="noStrike">
                <a:solidFill>
                  <a:srgbClr val="002960"/>
                </a:solidFill>
                <a:latin typeface="Calibri"/>
                <a:ea typeface="Calibri"/>
                <a:cs typeface="Calibri"/>
                <a:sym typeface="Calibri"/>
              </a:rPr>
              <a:t>September-Oktober  2021</a:t>
            </a:r>
            <a:endParaRPr b="1" baseline="30000" i="0" sz="1300" u="none" cap="none" strike="noStrike">
              <a:solidFill>
                <a:srgbClr val="002960"/>
              </a:solidFill>
              <a:latin typeface="Arial"/>
              <a:ea typeface="Arial"/>
              <a:cs typeface="Arial"/>
              <a:sym typeface="Arial"/>
            </a:endParaRPr>
          </a:p>
        </p:txBody>
      </p:sp>
      <p:sp>
        <p:nvSpPr>
          <p:cNvPr id="276" name="Google Shape;276;p46"/>
          <p:cNvSpPr txBox="1"/>
          <p:nvPr/>
        </p:nvSpPr>
        <p:spPr>
          <a:xfrm>
            <a:off x="279375" y="1041900"/>
            <a:ext cx="1791470" cy="1178709"/>
          </a:xfrm>
          <a:prstGeom prst="rect">
            <a:avLst/>
          </a:prstGeom>
          <a:noFill/>
          <a:ln cap="flat" cmpd="sng" w="19050">
            <a:solidFill>
              <a:srgbClr val="002960"/>
            </a:solidFill>
            <a:prstDash val="solid"/>
            <a:round/>
            <a:headEnd len="sm" w="sm" type="none"/>
            <a:tailEnd len="sm" w="sm" type="none"/>
          </a:ln>
        </p:spPr>
        <p:txBody>
          <a:bodyPr anchorCtr="0" anchor="ctr" bIns="0" lIns="0" spcFirstLastPara="1" rIns="0" wrap="square" tIns="0">
            <a:noAutofit/>
          </a:bodyPr>
          <a:lstStyle/>
          <a:p>
            <a:pPr indent="0" lvl="1" marL="0" marR="0" rtl="0" algn="ctr">
              <a:lnSpc>
                <a:spcPct val="100000"/>
              </a:lnSpc>
              <a:spcBef>
                <a:spcPts val="268"/>
              </a:spcBef>
              <a:spcAft>
                <a:spcPts val="0"/>
              </a:spcAft>
              <a:buClr>
                <a:srgbClr val="000000"/>
              </a:buClr>
              <a:buSzPts val="1500"/>
              <a:buFont typeface="Arial"/>
              <a:buNone/>
            </a:pPr>
            <a:r>
              <a:rPr b="1" i="0" lang="en-US" sz="1500" u="none" cap="none" strike="noStrike">
                <a:solidFill>
                  <a:srgbClr val="0D5DDF"/>
                </a:solidFill>
                <a:latin typeface="Roboto"/>
                <a:ea typeface="Roboto"/>
                <a:cs typeface="Roboto"/>
                <a:sym typeface="Roboto"/>
              </a:rPr>
              <a:t>Rakor, Sosialisasi, </a:t>
            </a:r>
            <a:endParaRPr b="1" i="0" sz="1500" u="none" cap="none" strike="noStrike">
              <a:solidFill>
                <a:srgbClr val="0D5DDF"/>
              </a:solidFill>
              <a:latin typeface="Roboto"/>
              <a:ea typeface="Roboto"/>
              <a:cs typeface="Roboto"/>
              <a:sym typeface="Roboto"/>
            </a:endParaRPr>
          </a:p>
          <a:p>
            <a:pPr indent="0" lvl="1" marL="0" marR="0" rtl="0" algn="ctr">
              <a:lnSpc>
                <a:spcPct val="100000"/>
              </a:lnSpc>
              <a:spcBef>
                <a:spcPts val="268"/>
              </a:spcBef>
              <a:spcAft>
                <a:spcPts val="0"/>
              </a:spcAft>
              <a:buClr>
                <a:srgbClr val="000000"/>
              </a:buClr>
              <a:buSzPts val="1500"/>
              <a:buFont typeface="Arial"/>
              <a:buNone/>
            </a:pPr>
            <a:r>
              <a:rPr b="1" i="0" lang="en-US" sz="1500" u="none" cap="none" strike="noStrike">
                <a:solidFill>
                  <a:srgbClr val="0D5DDF"/>
                </a:solidFill>
                <a:latin typeface="Roboto"/>
                <a:ea typeface="Roboto"/>
                <a:cs typeface="Roboto"/>
                <a:sym typeface="Roboto"/>
              </a:rPr>
              <a:t>Pelatihan Teknis </a:t>
            </a:r>
            <a:endParaRPr b="1" i="0" sz="1500" u="none" cap="none" strike="noStrike">
              <a:solidFill>
                <a:srgbClr val="0D5DDF"/>
              </a:solidFill>
              <a:latin typeface="Roboto"/>
              <a:ea typeface="Roboto"/>
              <a:cs typeface="Roboto"/>
              <a:sym typeface="Roboto"/>
            </a:endParaRPr>
          </a:p>
          <a:p>
            <a:pPr indent="0" lvl="1" marL="0" marR="0" rtl="0" algn="ctr">
              <a:lnSpc>
                <a:spcPct val="100000"/>
              </a:lnSpc>
              <a:spcBef>
                <a:spcPts val="268"/>
              </a:spcBef>
              <a:spcAft>
                <a:spcPts val="0"/>
              </a:spcAft>
              <a:buClr>
                <a:srgbClr val="000000"/>
              </a:buClr>
              <a:buSzPts val="1500"/>
              <a:buFont typeface="Arial"/>
              <a:buNone/>
            </a:pPr>
            <a:r>
              <a:rPr b="1" i="0" lang="en-US" sz="1500" u="none" cap="none" strike="noStrike">
                <a:solidFill>
                  <a:srgbClr val="0D5DDF"/>
                </a:solidFill>
                <a:latin typeface="Roboto"/>
                <a:ea typeface="Roboto"/>
                <a:cs typeface="Roboto"/>
                <a:sym typeface="Roboto"/>
              </a:rPr>
              <a:t>Persiapan AN</a:t>
            </a:r>
            <a:endParaRPr b="1" i="0" sz="1900" u="none" cap="none" strike="noStrike">
              <a:solidFill>
                <a:srgbClr val="0D5DDF"/>
              </a:solidFill>
              <a:latin typeface="Roboto"/>
              <a:ea typeface="Roboto"/>
              <a:cs typeface="Roboto"/>
              <a:sym typeface="Roboto"/>
            </a:endParaRPr>
          </a:p>
        </p:txBody>
      </p:sp>
      <p:sp>
        <p:nvSpPr>
          <p:cNvPr id="277" name="Google Shape;277;p46"/>
          <p:cNvSpPr txBox="1"/>
          <p:nvPr/>
        </p:nvSpPr>
        <p:spPr>
          <a:xfrm>
            <a:off x="623675" y="3325350"/>
            <a:ext cx="996133" cy="404674"/>
          </a:xfrm>
          <a:prstGeom prst="rect">
            <a:avLst/>
          </a:prstGeom>
          <a:noFill/>
          <a:ln cap="flat" cmpd="sng" w="19050">
            <a:solidFill>
              <a:srgbClr val="002960"/>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93000"/>
              </a:lnSpc>
              <a:spcBef>
                <a:spcPts val="0"/>
              </a:spcBef>
              <a:spcAft>
                <a:spcPts val="0"/>
              </a:spcAft>
              <a:buClr>
                <a:srgbClr val="000000"/>
              </a:buClr>
              <a:buSzPts val="1300"/>
              <a:buFont typeface="Arial"/>
              <a:buNone/>
            </a:pPr>
            <a:r>
              <a:rPr b="1" i="0" lang="en-US" sz="1300" u="none" cap="none" strike="noStrike">
                <a:solidFill>
                  <a:srgbClr val="002960"/>
                </a:solidFill>
                <a:latin typeface="Calibri"/>
                <a:ea typeface="Calibri"/>
                <a:cs typeface="Calibri"/>
                <a:sym typeface="Calibri"/>
              </a:rPr>
              <a:t>Jan – April 2021</a:t>
            </a:r>
            <a:endParaRPr b="1" baseline="30000" i="0" sz="1300" u="none" cap="none" strike="noStrike">
              <a:solidFill>
                <a:srgbClr val="002960"/>
              </a:solidFill>
              <a:latin typeface="Arial"/>
              <a:ea typeface="Arial"/>
              <a:cs typeface="Arial"/>
              <a:sym typeface="Arial"/>
            </a:endParaRPr>
          </a:p>
        </p:txBody>
      </p:sp>
      <p:sp>
        <p:nvSpPr>
          <p:cNvPr id="278" name="Google Shape;278;p46"/>
          <p:cNvSpPr txBox="1"/>
          <p:nvPr/>
        </p:nvSpPr>
        <p:spPr>
          <a:xfrm>
            <a:off x="2423075" y="1932049"/>
            <a:ext cx="1527884" cy="268192"/>
          </a:xfrm>
          <a:prstGeom prst="rect">
            <a:avLst/>
          </a:prstGeom>
          <a:noFill/>
          <a:ln cap="flat" cmpd="sng" w="19050">
            <a:solidFill>
              <a:srgbClr val="002960"/>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93000"/>
              </a:lnSpc>
              <a:spcBef>
                <a:spcPts val="0"/>
              </a:spcBef>
              <a:spcAft>
                <a:spcPts val="0"/>
              </a:spcAft>
              <a:buClr>
                <a:srgbClr val="000000"/>
              </a:buClr>
              <a:buSzPts val="1300"/>
              <a:buFont typeface="Arial"/>
              <a:buNone/>
            </a:pPr>
            <a:r>
              <a:rPr b="1" i="0" lang="en-US" sz="1300" u="none" cap="none" strike="noStrike">
                <a:solidFill>
                  <a:srgbClr val="002960"/>
                </a:solidFill>
                <a:latin typeface="Calibri"/>
                <a:ea typeface="Calibri"/>
                <a:cs typeface="Calibri"/>
                <a:sym typeface="Calibri"/>
              </a:rPr>
              <a:t>Mei -  Agustus 2021</a:t>
            </a:r>
            <a:endParaRPr b="1" baseline="30000" i="0" sz="1300" u="none" cap="none" strike="noStrike">
              <a:solidFill>
                <a:srgbClr val="002960"/>
              </a:solidFill>
              <a:latin typeface="Arial"/>
              <a:ea typeface="Arial"/>
              <a:cs typeface="Arial"/>
              <a:sym typeface="Arial"/>
            </a:endParaRPr>
          </a:p>
        </p:txBody>
      </p:sp>
      <p:sp>
        <p:nvSpPr>
          <p:cNvPr id="279" name="Google Shape;279;p46"/>
          <p:cNvSpPr txBox="1"/>
          <p:nvPr/>
        </p:nvSpPr>
        <p:spPr>
          <a:xfrm>
            <a:off x="2192213" y="3325353"/>
            <a:ext cx="1882712" cy="1178709"/>
          </a:xfrm>
          <a:prstGeom prst="rect">
            <a:avLst/>
          </a:prstGeom>
          <a:noFill/>
          <a:ln cap="flat" cmpd="sng" w="19050">
            <a:solidFill>
              <a:srgbClr val="002960"/>
            </a:solidFill>
            <a:prstDash val="solid"/>
            <a:round/>
            <a:headEnd len="sm" w="sm" type="none"/>
            <a:tailEnd len="sm" w="sm" type="none"/>
          </a:ln>
        </p:spPr>
        <p:txBody>
          <a:bodyPr anchorCtr="0" anchor="ctr" bIns="0" lIns="0" spcFirstLastPara="1" rIns="0" wrap="square" tIns="0">
            <a:noAutofit/>
          </a:bodyPr>
          <a:lstStyle/>
          <a:p>
            <a:pPr indent="0" lvl="1" marL="0" marR="0" rtl="0" algn="ctr">
              <a:lnSpc>
                <a:spcPct val="100000"/>
              </a:lnSpc>
              <a:spcBef>
                <a:spcPts val="268"/>
              </a:spcBef>
              <a:spcAft>
                <a:spcPts val="0"/>
              </a:spcAft>
              <a:buClr>
                <a:srgbClr val="000000"/>
              </a:buClr>
              <a:buSzPts val="1500"/>
              <a:buFont typeface="Arial"/>
              <a:buNone/>
            </a:pPr>
            <a:r>
              <a:rPr b="1" i="0" lang="en-US" sz="1500" u="none" cap="none" strike="noStrike">
                <a:solidFill>
                  <a:srgbClr val="0D5DDF"/>
                </a:solidFill>
                <a:latin typeface="Roboto"/>
                <a:ea typeface="Roboto"/>
                <a:cs typeface="Roboto"/>
                <a:sym typeface="Roboto"/>
              </a:rPr>
              <a:t>Simulasi dan Gladi Bersih Asesmen Nasional di Satuan Pendidikan</a:t>
            </a:r>
            <a:endParaRPr b="1" i="0" sz="1900" u="none" cap="none" strike="noStrike">
              <a:solidFill>
                <a:srgbClr val="0D5DDF"/>
              </a:solidFill>
              <a:latin typeface="Roboto"/>
              <a:ea typeface="Roboto"/>
              <a:cs typeface="Roboto"/>
              <a:sym typeface="Roboto"/>
            </a:endParaRPr>
          </a:p>
        </p:txBody>
      </p:sp>
      <p:sp>
        <p:nvSpPr>
          <p:cNvPr id="280" name="Google Shape;280;p46"/>
          <p:cNvSpPr txBox="1"/>
          <p:nvPr/>
        </p:nvSpPr>
        <p:spPr>
          <a:xfrm>
            <a:off x="4531651" y="1038100"/>
            <a:ext cx="1278360" cy="1178709"/>
          </a:xfrm>
          <a:prstGeom prst="rect">
            <a:avLst/>
          </a:prstGeom>
          <a:noFill/>
          <a:ln cap="flat" cmpd="sng" w="19050">
            <a:solidFill>
              <a:srgbClr val="002960"/>
            </a:solidFill>
            <a:prstDash val="solid"/>
            <a:round/>
            <a:headEnd len="sm" w="sm" type="none"/>
            <a:tailEnd len="sm" w="sm" type="none"/>
          </a:ln>
        </p:spPr>
        <p:txBody>
          <a:bodyPr anchorCtr="0" anchor="ctr" bIns="0" lIns="0" spcFirstLastPara="1" rIns="0" wrap="square" tIns="0">
            <a:noAutofit/>
          </a:bodyPr>
          <a:lstStyle/>
          <a:p>
            <a:pPr indent="0" lvl="1" marL="0" marR="0" rtl="0" algn="ctr">
              <a:lnSpc>
                <a:spcPct val="100000"/>
              </a:lnSpc>
              <a:spcBef>
                <a:spcPts val="268"/>
              </a:spcBef>
              <a:spcAft>
                <a:spcPts val="0"/>
              </a:spcAft>
              <a:buClr>
                <a:srgbClr val="000000"/>
              </a:buClr>
              <a:buSzPts val="1500"/>
              <a:buFont typeface="Arial"/>
              <a:buNone/>
            </a:pPr>
            <a:r>
              <a:rPr b="1" i="0" lang="en-US" sz="1500" u="none" cap="none" strike="noStrike">
                <a:solidFill>
                  <a:srgbClr val="0D5DDF"/>
                </a:solidFill>
                <a:latin typeface="Roboto"/>
                <a:ea typeface="Roboto"/>
                <a:cs typeface="Roboto"/>
                <a:sym typeface="Roboto"/>
              </a:rPr>
              <a:t>Pelaksanaan Asesmen Nasional</a:t>
            </a:r>
            <a:endParaRPr b="1" i="0" sz="1900" u="none" cap="none" strike="noStrike">
              <a:solidFill>
                <a:srgbClr val="0D5DDF"/>
              </a:solidFill>
              <a:latin typeface="Roboto"/>
              <a:ea typeface="Roboto"/>
              <a:cs typeface="Roboto"/>
              <a:sym typeface="Roboto"/>
            </a:endParaRPr>
          </a:p>
        </p:txBody>
      </p:sp>
      <p:sp>
        <p:nvSpPr>
          <p:cNvPr id="281" name="Google Shape;281;p46"/>
          <p:cNvSpPr txBox="1"/>
          <p:nvPr/>
        </p:nvSpPr>
        <p:spPr>
          <a:xfrm>
            <a:off x="6402550" y="1932050"/>
            <a:ext cx="1208376" cy="268192"/>
          </a:xfrm>
          <a:prstGeom prst="rect">
            <a:avLst/>
          </a:prstGeom>
          <a:noFill/>
          <a:ln cap="flat" cmpd="sng" w="19050">
            <a:solidFill>
              <a:srgbClr val="002960"/>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93000"/>
              </a:lnSpc>
              <a:spcBef>
                <a:spcPts val="0"/>
              </a:spcBef>
              <a:spcAft>
                <a:spcPts val="0"/>
              </a:spcAft>
              <a:buClr>
                <a:srgbClr val="000000"/>
              </a:buClr>
              <a:buSzPts val="1300"/>
              <a:buFont typeface="Arial"/>
              <a:buNone/>
            </a:pPr>
            <a:r>
              <a:rPr b="1" i="0" lang="en-US" sz="1300" u="none" cap="none" strike="noStrike">
                <a:solidFill>
                  <a:srgbClr val="002960"/>
                </a:solidFill>
                <a:latin typeface="Calibri"/>
                <a:ea typeface="Calibri"/>
                <a:cs typeface="Calibri"/>
                <a:sym typeface="Calibri"/>
              </a:rPr>
              <a:t>Desember 2021</a:t>
            </a:r>
            <a:endParaRPr b="1" baseline="30000" i="0" sz="1300" u="none" cap="none" strike="noStrike">
              <a:solidFill>
                <a:srgbClr val="002960"/>
              </a:solidFill>
              <a:latin typeface="Arial"/>
              <a:ea typeface="Arial"/>
              <a:cs typeface="Arial"/>
              <a:sym typeface="Arial"/>
            </a:endParaRPr>
          </a:p>
        </p:txBody>
      </p:sp>
      <p:sp>
        <p:nvSpPr>
          <p:cNvPr id="282" name="Google Shape;282;p46"/>
          <p:cNvSpPr txBox="1"/>
          <p:nvPr/>
        </p:nvSpPr>
        <p:spPr>
          <a:xfrm>
            <a:off x="6138050" y="3334450"/>
            <a:ext cx="2133600" cy="971400"/>
          </a:xfrm>
          <a:prstGeom prst="rect">
            <a:avLst/>
          </a:prstGeom>
          <a:noFill/>
          <a:ln cap="flat" cmpd="sng" w="19050">
            <a:solidFill>
              <a:srgbClr val="002960"/>
            </a:solidFill>
            <a:prstDash val="solid"/>
            <a:round/>
            <a:headEnd len="sm" w="sm" type="none"/>
            <a:tailEnd len="sm" w="sm" type="none"/>
          </a:ln>
        </p:spPr>
        <p:txBody>
          <a:bodyPr anchorCtr="0" anchor="ctr" bIns="0" lIns="0" spcFirstLastPara="1" rIns="0" wrap="square" tIns="0">
            <a:noAutofit/>
          </a:bodyPr>
          <a:lstStyle/>
          <a:p>
            <a:pPr indent="0" lvl="1" marL="0" marR="0" rtl="0" algn="ctr">
              <a:lnSpc>
                <a:spcPct val="100000"/>
              </a:lnSpc>
              <a:spcBef>
                <a:spcPts val="268"/>
              </a:spcBef>
              <a:spcAft>
                <a:spcPts val="0"/>
              </a:spcAft>
              <a:buClr>
                <a:srgbClr val="000000"/>
              </a:buClr>
              <a:buSzPts val="1400"/>
              <a:buFont typeface="Arial"/>
              <a:buNone/>
            </a:pPr>
            <a:r>
              <a:rPr b="1" i="0" lang="en-US" sz="1400" u="none" cap="none" strike="noStrike">
                <a:solidFill>
                  <a:srgbClr val="0D5DDF"/>
                </a:solidFill>
                <a:latin typeface="Roboto"/>
                <a:ea typeface="Roboto"/>
                <a:cs typeface="Roboto"/>
                <a:sym typeface="Roboto"/>
              </a:rPr>
              <a:t>Laporan hasil (Profil dan Rapor Satuan Pendidikan dan Daerah)</a:t>
            </a:r>
            <a:endParaRPr b="1" i="0" sz="1400" u="none" cap="none" strike="noStrike">
              <a:solidFill>
                <a:srgbClr val="0D5DDF"/>
              </a:solidFill>
              <a:latin typeface="Roboto"/>
              <a:ea typeface="Roboto"/>
              <a:cs typeface="Roboto"/>
              <a:sym typeface="Roboto"/>
            </a:endParaRPr>
          </a:p>
        </p:txBody>
      </p:sp>
      <p:cxnSp>
        <p:nvCxnSpPr>
          <p:cNvPr id="283" name="Google Shape;283;p46"/>
          <p:cNvCxnSpPr/>
          <p:nvPr/>
        </p:nvCxnSpPr>
        <p:spPr>
          <a:xfrm>
            <a:off x="1022710" y="2220609"/>
            <a:ext cx="22800" cy="1104600"/>
          </a:xfrm>
          <a:prstGeom prst="straightConnector1">
            <a:avLst/>
          </a:prstGeom>
          <a:noFill/>
          <a:ln cap="flat" cmpd="sng" w="28575">
            <a:solidFill>
              <a:srgbClr val="2F5496"/>
            </a:solidFill>
            <a:prstDash val="solid"/>
            <a:round/>
            <a:headEnd len="med" w="med" type="triangle"/>
            <a:tailEnd len="med" w="med" type="triangle"/>
          </a:ln>
        </p:spPr>
      </p:cxnSp>
      <p:cxnSp>
        <p:nvCxnSpPr>
          <p:cNvPr id="284" name="Google Shape;284;p46"/>
          <p:cNvCxnSpPr/>
          <p:nvPr/>
        </p:nvCxnSpPr>
        <p:spPr>
          <a:xfrm>
            <a:off x="3165835" y="2223334"/>
            <a:ext cx="22800" cy="1104600"/>
          </a:xfrm>
          <a:prstGeom prst="straightConnector1">
            <a:avLst/>
          </a:prstGeom>
          <a:noFill/>
          <a:ln cap="flat" cmpd="sng" w="28575">
            <a:solidFill>
              <a:srgbClr val="2F5496"/>
            </a:solidFill>
            <a:prstDash val="solid"/>
            <a:round/>
            <a:headEnd len="med" w="med" type="triangle"/>
            <a:tailEnd len="med" w="med" type="triangle"/>
          </a:ln>
        </p:spPr>
      </p:cxnSp>
      <p:cxnSp>
        <p:nvCxnSpPr>
          <p:cNvPr id="285" name="Google Shape;285;p46"/>
          <p:cNvCxnSpPr/>
          <p:nvPr/>
        </p:nvCxnSpPr>
        <p:spPr>
          <a:xfrm>
            <a:off x="5075585" y="2223334"/>
            <a:ext cx="22800" cy="1104600"/>
          </a:xfrm>
          <a:prstGeom prst="straightConnector1">
            <a:avLst/>
          </a:prstGeom>
          <a:noFill/>
          <a:ln cap="flat" cmpd="sng" w="28575">
            <a:solidFill>
              <a:srgbClr val="2F5496"/>
            </a:solidFill>
            <a:prstDash val="solid"/>
            <a:round/>
            <a:headEnd len="med" w="med" type="triangle"/>
            <a:tailEnd len="med" w="med" type="triangle"/>
          </a:ln>
        </p:spPr>
      </p:cxnSp>
      <p:cxnSp>
        <p:nvCxnSpPr>
          <p:cNvPr id="286" name="Google Shape;286;p46"/>
          <p:cNvCxnSpPr/>
          <p:nvPr/>
        </p:nvCxnSpPr>
        <p:spPr>
          <a:xfrm>
            <a:off x="7004410" y="2253934"/>
            <a:ext cx="22800" cy="1104600"/>
          </a:xfrm>
          <a:prstGeom prst="straightConnector1">
            <a:avLst/>
          </a:prstGeom>
          <a:noFill/>
          <a:ln cap="flat" cmpd="sng" w="28575">
            <a:solidFill>
              <a:srgbClr val="2F5496"/>
            </a:solidFill>
            <a:prstDash val="solid"/>
            <a:round/>
            <a:headEnd len="med" w="med" type="triangl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7"/>
          <p:cNvSpPr txBox="1"/>
          <p:nvPr/>
        </p:nvSpPr>
        <p:spPr>
          <a:xfrm>
            <a:off x="182880" y="4854427"/>
            <a:ext cx="2703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b="0" i="0" lang="en-US" sz="1400" u="none" cap="none" strike="noStrike">
                <a:solidFill>
                  <a:schemeClr val="lt1"/>
                </a:solidFill>
                <a:latin typeface="Arial"/>
                <a:ea typeface="Arial"/>
                <a:cs typeface="Arial"/>
                <a:sym typeface="Arial"/>
              </a:rPr>
              <a:t>Asesmen Nasional, 22 Maret 2021</a:t>
            </a:r>
            <a:endParaRPr b="0" i="0" sz="1400" u="none" cap="none" strike="noStrike">
              <a:solidFill>
                <a:schemeClr val="lt1"/>
              </a:solidFill>
              <a:latin typeface="Arial"/>
              <a:ea typeface="Arial"/>
              <a:cs typeface="Arial"/>
              <a:sym typeface="Arial"/>
            </a:endParaRPr>
          </a:p>
        </p:txBody>
      </p:sp>
      <p:sp>
        <p:nvSpPr>
          <p:cNvPr id="292" name="Google Shape;292;p47"/>
          <p:cNvSpPr txBox="1"/>
          <p:nvPr>
            <p:ph type="title"/>
          </p:nvPr>
        </p:nvSpPr>
        <p:spPr>
          <a:xfrm>
            <a:off x="420587" y="156324"/>
            <a:ext cx="7886700" cy="415800"/>
          </a:xfrm>
          <a:prstGeom prst="rect">
            <a:avLst/>
          </a:prstGeom>
          <a:noFill/>
          <a:ln>
            <a:noFill/>
          </a:ln>
        </p:spPr>
        <p:txBody>
          <a:bodyPr anchorCtr="0" anchor="t" bIns="44500" lIns="89000" spcFirstLastPara="1" rIns="89000" wrap="square" tIns="44500">
            <a:noAutofit/>
          </a:bodyPr>
          <a:lstStyle/>
          <a:p>
            <a:pPr indent="0" lvl="0" marL="0" rtl="0" algn="l">
              <a:lnSpc>
                <a:spcPct val="90000"/>
              </a:lnSpc>
              <a:spcBef>
                <a:spcPts val="0"/>
              </a:spcBef>
              <a:spcAft>
                <a:spcPts val="0"/>
              </a:spcAft>
              <a:buClr>
                <a:schemeClr val="dk1"/>
              </a:buClr>
              <a:buSzPts val="4300"/>
              <a:buFont typeface="Arial"/>
              <a:buNone/>
            </a:pPr>
            <a:r>
              <a:rPr lang="en-US" sz="2600">
                <a:latin typeface="Poppins"/>
                <a:ea typeface="Poppins"/>
                <a:cs typeface="Poppins"/>
                <a:sym typeface="Poppins"/>
              </a:rPr>
              <a:t>Pendataan Peserta (01)</a:t>
            </a:r>
            <a:endParaRPr sz="2600">
              <a:latin typeface="Poppins"/>
              <a:ea typeface="Poppins"/>
              <a:cs typeface="Poppins"/>
              <a:sym typeface="Poppins"/>
            </a:endParaRPr>
          </a:p>
        </p:txBody>
      </p:sp>
      <p:sp>
        <p:nvSpPr>
          <p:cNvPr id="293" name="Google Shape;293;p47"/>
          <p:cNvSpPr/>
          <p:nvPr/>
        </p:nvSpPr>
        <p:spPr>
          <a:xfrm>
            <a:off x="1852175" y="3732350"/>
            <a:ext cx="6209866" cy="734859"/>
          </a:xfrm>
          <a:custGeom>
            <a:rect b="b" l="l" r="r" t="t"/>
            <a:pathLst>
              <a:path extrusionOk="0" h="23968" w="162807">
                <a:moveTo>
                  <a:pt x="1" y="0"/>
                </a:moveTo>
                <a:lnTo>
                  <a:pt x="1" y="23967"/>
                </a:lnTo>
                <a:lnTo>
                  <a:pt x="150817" y="23967"/>
                </a:lnTo>
                <a:cubicBezTo>
                  <a:pt x="157437" y="23967"/>
                  <a:pt x="162807" y="18610"/>
                  <a:pt x="162807" y="11990"/>
                </a:cubicBezTo>
                <a:cubicBezTo>
                  <a:pt x="162807" y="5370"/>
                  <a:pt x="157437" y="0"/>
                  <a:pt x="150817" y="0"/>
                </a:cubicBezTo>
                <a:close/>
              </a:path>
            </a:pathLst>
          </a:cu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94" name="Google Shape;294;p47"/>
          <p:cNvSpPr/>
          <p:nvPr/>
        </p:nvSpPr>
        <p:spPr>
          <a:xfrm>
            <a:off x="1115090" y="3596127"/>
            <a:ext cx="1279767" cy="998942"/>
          </a:xfrm>
          <a:custGeom>
            <a:rect b="b" l="l" r="r" t="t"/>
            <a:pathLst>
              <a:path extrusionOk="0" h="32582" w="33553">
                <a:moveTo>
                  <a:pt x="16777" y="0"/>
                </a:moveTo>
                <a:cubicBezTo>
                  <a:pt x="15506" y="0"/>
                  <a:pt x="14235" y="485"/>
                  <a:pt x="13265" y="1456"/>
                </a:cubicBezTo>
                <a:lnTo>
                  <a:pt x="1942" y="12790"/>
                </a:lnTo>
                <a:cubicBezTo>
                  <a:pt x="1" y="14719"/>
                  <a:pt x="1" y="17862"/>
                  <a:pt x="1942" y="19803"/>
                </a:cubicBezTo>
                <a:lnTo>
                  <a:pt x="13265" y="31126"/>
                </a:lnTo>
                <a:cubicBezTo>
                  <a:pt x="14235" y="32096"/>
                  <a:pt x="15506" y="32582"/>
                  <a:pt x="16777" y="32582"/>
                </a:cubicBezTo>
                <a:cubicBezTo>
                  <a:pt x="18048" y="32582"/>
                  <a:pt x="19319" y="32096"/>
                  <a:pt x="20289" y="31126"/>
                </a:cubicBezTo>
                <a:lnTo>
                  <a:pt x="31612" y="19803"/>
                </a:lnTo>
                <a:cubicBezTo>
                  <a:pt x="33553" y="17862"/>
                  <a:pt x="33553" y="14719"/>
                  <a:pt x="31612" y="12790"/>
                </a:cubicBezTo>
                <a:lnTo>
                  <a:pt x="20289" y="1456"/>
                </a:lnTo>
                <a:cubicBezTo>
                  <a:pt x="19319" y="485"/>
                  <a:pt x="18048" y="0"/>
                  <a:pt x="16777" y="0"/>
                </a:cubicBez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7"/>
          <p:cNvSpPr/>
          <p:nvPr/>
        </p:nvSpPr>
        <p:spPr>
          <a:xfrm>
            <a:off x="1235927" y="3687925"/>
            <a:ext cx="1038163" cy="815372"/>
          </a:xfrm>
          <a:custGeom>
            <a:rect b="b" l="l" r="r" t="t"/>
            <a:pathLst>
              <a:path extrusionOk="0" h="26594" w="27218">
                <a:moveTo>
                  <a:pt x="13604" y="1"/>
                </a:moveTo>
                <a:cubicBezTo>
                  <a:pt x="12781" y="1"/>
                  <a:pt x="11960" y="313"/>
                  <a:pt x="11335" y="938"/>
                </a:cubicBezTo>
                <a:lnTo>
                  <a:pt x="1250" y="11023"/>
                </a:lnTo>
                <a:cubicBezTo>
                  <a:pt x="0" y="12285"/>
                  <a:pt x="0" y="14321"/>
                  <a:pt x="1250" y="15571"/>
                </a:cubicBezTo>
                <a:lnTo>
                  <a:pt x="11335" y="25656"/>
                </a:lnTo>
                <a:cubicBezTo>
                  <a:pt x="11960" y="26281"/>
                  <a:pt x="12781" y="26593"/>
                  <a:pt x="13604" y="26593"/>
                </a:cubicBezTo>
                <a:cubicBezTo>
                  <a:pt x="14427" y="26593"/>
                  <a:pt x="15252" y="26281"/>
                  <a:pt x="15883" y="25656"/>
                </a:cubicBezTo>
                <a:lnTo>
                  <a:pt x="25968" y="15571"/>
                </a:lnTo>
                <a:cubicBezTo>
                  <a:pt x="27218" y="14321"/>
                  <a:pt x="27218" y="12285"/>
                  <a:pt x="25968" y="11023"/>
                </a:cubicBezTo>
                <a:lnTo>
                  <a:pt x="15883" y="938"/>
                </a:lnTo>
                <a:cubicBezTo>
                  <a:pt x="15252" y="313"/>
                  <a:pt x="14427" y="1"/>
                  <a:pt x="13604" y="1"/>
                </a:cubicBezTo>
                <a:close/>
              </a:path>
            </a:pathLst>
          </a:custGeom>
          <a:solidFill>
            <a:srgbClr val="B7B7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Fira Sans Extra Condensed Medium"/>
                <a:ea typeface="Fira Sans Extra Condensed Medium"/>
                <a:cs typeface="Fira Sans Extra Condensed Medium"/>
                <a:sym typeface="Fira Sans Extra Condensed Medium"/>
              </a:rPr>
              <a:t>04</a:t>
            </a:r>
            <a:endParaRPr b="0" i="0" sz="2500" u="none" cap="none" strike="noStrike">
              <a:solidFill>
                <a:schemeClr val="dk1"/>
              </a:solidFill>
              <a:latin typeface="Fira Sans Extra Condensed Medium"/>
              <a:ea typeface="Fira Sans Extra Condensed Medium"/>
              <a:cs typeface="Fira Sans Extra Condensed Medium"/>
              <a:sym typeface="Fira Sans Extra Condensed Medium"/>
            </a:endParaRPr>
          </a:p>
        </p:txBody>
      </p:sp>
      <p:grpSp>
        <p:nvGrpSpPr>
          <p:cNvPr id="296" name="Google Shape;296;p47"/>
          <p:cNvGrpSpPr/>
          <p:nvPr/>
        </p:nvGrpSpPr>
        <p:grpSpPr>
          <a:xfrm>
            <a:off x="2604700" y="3757700"/>
            <a:ext cx="5117123" cy="684206"/>
            <a:chOff x="5089040" y="3658298"/>
            <a:chExt cx="3825600" cy="636352"/>
          </a:xfrm>
        </p:grpSpPr>
        <p:sp>
          <p:nvSpPr>
            <p:cNvPr id="297" name="Google Shape;297;p47"/>
            <p:cNvSpPr txBox="1"/>
            <p:nvPr/>
          </p:nvSpPr>
          <p:spPr>
            <a:xfrm>
              <a:off x="5222700" y="3928950"/>
              <a:ext cx="3210900" cy="36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Roboto"/>
                <a:ea typeface="Roboto"/>
                <a:cs typeface="Roboto"/>
                <a:sym typeface="Roboto"/>
              </a:endParaRPr>
            </a:p>
          </p:txBody>
        </p:sp>
        <p:sp>
          <p:nvSpPr>
            <p:cNvPr id="298" name="Google Shape;298;p47"/>
            <p:cNvSpPr txBox="1"/>
            <p:nvPr/>
          </p:nvSpPr>
          <p:spPr>
            <a:xfrm>
              <a:off x="5089040" y="3658298"/>
              <a:ext cx="3825600" cy="6363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chemeClr val="dk1"/>
                  </a:solidFill>
                  <a:latin typeface="Roboto"/>
                  <a:ea typeface="Roboto"/>
                  <a:cs typeface="Roboto"/>
                  <a:sym typeface="Roboto"/>
                </a:rPr>
                <a:t>Pendaftaran peserta didik melalui mekanisme tarik data dari laman pd.data ke laman Biodata AN</a:t>
              </a:r>
              <a:endParaRPr b="0" i="0" sz="1800" u="none" cap="none" strike="noStrike">
                <a:solidFill>
                  <a:schemeClr val="dk1"/>
                </a:solidFill>
                <a:latin typeface="Roboto Medium"/>
                <a:ea typeface="Roboto Medium"/>
                <a:cs typeface="Roboto Medium"/>
                <a:sym typeface="Roboto Medium"/>
              </a:endParaRPr>
            </a:p>
          </p:txBody>
        </p:sp>
      </p:grpSp>
      <p:sp>
        <p:nvSpPr>
          <p:cNvPr id="299" name="Google Shape;299;p47"/>
          <p:cNvSpPr/>
          <p:nvPr/>
        </p:nvSpPr>
        <p:spPr>
          <a:xfrm>
            <a:off x="1259080" y="2817280"/>
            <a:ext cx="6209730" cy="734873"/>
          </a:xfrm>
          <a:custGeom>
            <a:rect b="b" l="l" r="r" t="t"/>
            <a:pathLst>
              <a:path extrusionOk="0" h="23969" w="162807">
                <a:moveTo>
                  <a:pt x="0" y="1"/>
                </a:moveTo>
                <a:lnTo>
                  <a:pt x="0" y="23968"/>
                </a:lnTo>
                <a:lnTo>
                  <a:pt x="150817" y="23968"/>
                </a:lnTo>
                <a:cubicBezTo>
                  <a:pt x="157437" y="23968"/>
                  <a:pt x="162806" y="18598"/>
                  <a:pt x="162806" y="11978"/>
                </a:cubicBezTo>
                <a:cubicBezTo>
                  <a:pt x="162806" y="5359"/>
                  <a:pt x="157437" y="1"/>
                  <a:pt x="150817" y="1"/>
                </a:cubicBezTo>
                <a:close/>
              </a:path>
            </a:pathLst>
          </a:custGeom>
          <a:solidFill>
            <a:srgbClr val="5EB2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7"/>
          <p:cNvSpPr/>
          <p:nvPr/>
        </p:nvSpPr>
        <p:spPr>
          <a:xfrm>
            <a:off x="523375" y="2691057"/>
            <a:ext cx="1279271" cy="998973"/>
          </a:xfrm>
          <a:custGeom>
            <a:rect b="b" l="l" r="r" t="t"/>
            <a:pathLst>
              <a:path extrusionOk="0" h="32583" w="33540">
                <a:moveTo>
                  <a:pt x="16766" y="1"/>
                </a:moveTo>
                <a:cubicBezTo>
                  <a:pt x="15496" y="1"/>
                  <a:pt x="14228" y="486"/>
                  <a:pt x="13264" y="1456"/>
                </a:cubicBezTo>
                <a:lnTo>
                  <a:pt x="1929" y="12791"/>
                </a:lnTo>
                <a:cubicBezTo>
                  <a:pt x="0" y="14720"/>
                  <a:pt x="0" y="17863"/>
                  <a:pt x="1929" y="19804"/>
                </a:cubicBezTo>
                <a:lnTo>
                  <a:pt x="13264" y="31127"/>
                </a:lnTo>
                <a:cubicBezTo>
                  <a:pt x="14228" y="32097"/>
                  <a:pt x="15496" y="32582"/>
                  <a:pt x="16766" y="32582"/>
                </a:cubicBezTo>
                <a:cubicBezTo>
                  <a:pt x="18035" y="32582"/>
                  <a:pt x="19306" y="32097"/>
                  <a:pt x="20276" y="31127"/>
                </a:cubicBezTo>
                <a:lnTo>
                  <a:pt x="31599" y="19804"/>
                </a:lnTo>
                <a:cubicBezTo>
                  <a:pt x="33540" y="17863"/>
                  <a:pt x="33540" y="14720"/>
                  <a:pt x="31599" y="12791"/>
                </a:cubicBezTo>
                <a:lnTo>
                  <a:pt x="20276" y="1456"/>
                </a:lnTo>
                <a:cubicBezTo>
                  <a:pt x="19306" y="486"/>
                  <a:pt x="18035" y="1"/>
                  <a:pt x="16766" y="1"/>
                </a:cubicBezTo>
                <a:close/>
              </a:path>
            </a:pathLst>
          </a:custGeom>
          <a:solidFill>
            <a:srgbClr val="4685B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7"/>
          <p:cNvSpPr/>
          <p:nvPr/>
        </p:nvSpPr>
        <p:spPr>
          <a:xfrm>
            <a:off x="643716" y="2782885"/>
            <a:ext cx="1038620" cy="815341"/>
          </a:xfrm>
          <a:custGeom>
            <a:rect b="b" l="l" r="r" t="t"/>
            <a:pathLst>
              <a:path extrusionOk="0" h="26593" w="27230">
                <a:moveTo>
                  <a:pt x="13614" y="0"/>
                </a:moveTo>
                <a:cubicBezTo>
                  <a:pt x="12791" y="0"/>
                  <a:pt x="11966" y="313"/>
                  <a:pt x="11335" y="938"/>
                </a:cubicBezTo>
                <a:lnTo>
                  <a:pt x="1262" y="11022"/>
                </a:lnTo>
                <a:cubicBezTo>
                  <a:pt x="0" y="12284"/>
                  <a:pt x="0" y="14320"/>
                  <a:pt x="1262" y="15571"/>
                </a:cubicBezTo>
                <a:lnTo>
                  <a:pt x="11335" y="25655"/>
                </a:lnTo>
                <a:cubicBezTo>
                  <a:pt x="11966" y="26280"/>
                  <a:pt x="12791" y="26593"/>
                  <a:pt x="13614" y="26593"/>
                </a:cubicBezTo>
                <a:cubicBezTo>
                  <a:pt x="14437" y="26593"/>
                  <a:pt x="15258" y="26280"/>
                  <a:pt x="15883" y="25655"/>
                </a:cubicBezTo>
                <a:lnTo>
                  <a:pt x="25968" y="15571"/>
                </a:lnTo>
                <a:cubicBezTo>
                  <a:pt x="27230" y="14320"/>
                  <a:pt x="27230" y="12284"/>
                  <a:pt x="25968" y="11022"/>
                </a:cubicBezTo>
                <a:lnTo>
                  <a:pt x="15883" y="938"/>
                </a:lnTo>
                <a:cubicBezTo>
                  <a:pt x="15258" y="313"/>
                  <a:pt x="14437" y="0"/>
                  <a:pt x="13614" y="0"/>
                </a:cubicBezTo>
                <a:close/>
              </a:path>
            </a:pathLst>
          </a:custGeom>
          <a:solidFill>
            <a:srgbClr val="5EB2F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Fira Sans Extra Condensed Medium"/>
                <a:ea typeface="Fira Sans Extra Condensed Medium"/>
                <a:cs typeface="Fira Sans Extra Condensed Medium"/>
                <a:sym typeface="Fira Sans Extra Condensed Medium"/>
              </a:rPr>
              <a:t>03</a:t>
            </a:r>
            <a:endParaRPr b="0" i="0" sz="2500" u="none" cap="none" strike="noStrike">
              <a:solidFill>
                <a:schemeClr val="dk1"/>
              </a:solidFill>
              <a:latin typeface="Fira Sans Extra Condensed Medium"/>
              <a:ea typeface="Fira Sans Extra Condensed Medium"/>
              <a:cs typeface="Fira Sans Extra Condensed Medium"/>
              <a:sym typeface="Fira Sans Extra Condensed Medium"/>
            </a:endParaRPr>
          </a:p>
        </p:txBody>
      </p:sp>
      <p:grpSp>
        <p:nvGrpSpPr>
          <p:cNvPr id="302" name="Google Shape;302;p47"/>
          <p:cNvGrpSpPr/>
          <p:nvPr/>
        </p:nvGrpSpPr>
        <p:grpSpPr>
          <a:xfrm>
            <a:off x="2106935" y="2842588"/>
            <a:ext cx="5117089" cy="684193"/>
            <a:chOff x="5222700" y="3658309"/>
            <a:chExt cx="3748508" cy="636341"/>
          </a:xfrm>
        </p:grpSpPr>
        <p:sp>
          <p:nvSpPr>
            <p:cNvPr id="303" name="Google Shape;303;p47"/>
            <p:cNvSpPr txBox="1"/>
            <p:nvPr/>
          </p:nvSpPr>
          <p:spPr>
            <a:xfrm>
              <a:off x="5222700" y="3928950"/>
              <a:ext cx="3210900" cy="36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Roboto"/>
                <a:ea typeface="Roboto"/>
                <a:cs typeface="Roboto"/>
                <a:sym typeface="Roboto"/>
              </a:endParaRPr>
            </a:p>
          </p:txBody>
        </p:sp>
        <p:sp>
          <p:nvSpPr>
            <p:cNvPr id="304" name="Google Shape;304;p47"/>
            <p:cNvSpPr txBox="1"/>
            <p:nvPr/>
          </p:nvSpPr>
          <p:spPr>
            <a:xfrm>
              <a:off x="5222708" y="3658309"/>
              <a:ext cx="3748500" cy="5778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1600"/>
                <a:buFont typeface="Arial"/>
                <a:buNone/>
              </a:pPr>
              <a:r>
                <a:rPr b="1" i="0" lang="en-US" sz="1600" u="none" cap="none" strike="noStrike">
                  <a:solidFill>
                    <a:schemeClr val="dk1"/>
                  </a:solidFill>
                  <a:latin typeface="Roboto"/>
                  <a:ea typeface="Roboto"/>
                  <a:cs typeface="Roboto"/>
                  <a:sym typeface="Roboto"/>
                </a:rPr>
                <a:t>Setiap satuan pendidikan melakukan proses Verval PD (NISN)</a:t>
              </a:r>
              <a:endParaRPr b="0" i="0" sz="1800" u="none" cap="none" strike="noStrike">
                <a:solidFill>
                  <a:schemeClr val="dk1"/>
                </a:solidFill>
                <a:latin typeface="Fira Sans Extra Condensed Medium"/>
                <a:ea typeface="Fira Sans Extra Condensed Medium"/>
                <a:cs typeface="Fira Sans Extra Condensed Medium"/>
                <a:sym typeface="Fira Sans Extra Condensed Medium"/>
              </a:endParaRPr>
            </a:p>
          </p:txBody>
        </p:sp>
      </p:grpSp>
      <p:sp>
        <p:nvSpPr>
          <p:cNvPr id="305" name="Google Shape;305;p47"/>
          <p:cNvSpPr/>
          <p:nvPr/>
        </p:nvSpPr>
        <p:spPr>
          <a:xfrm>
            <a:off x="1259080" y="1008842"/>
            <a:ext cx="6209730" cy="734843"/>
          </a:xfrm>
          <a:custGeom>
            <a:rect b="b" l="l" r="r" t="t"/>
            <a:pathLst>
              <a:path extrusionOk="0" h="23968" w="162807">
                <a:moveTo>
                  <a:pt x="0" y="1"/>
                </a:moveTo>
                <a:lnTo>
                  <a:pt x="0" y="23968"/>
                </a:lnTo>
                <a:lnTo>
                  <a:pt x="150817" y="23968"/>
                </a:lnTo>
                <a:cubicBezTo>
                  <a:pt x="157437" y="23968"/>
                  <a:pt x="162806" y="18598"/>
                  <a:pt x="162806" y="11978"/>
                </a:cubicBezTo>
                <a:cubicBezTo>
                  <a:pt x="162806" y="5370"/>
                  <a:pt x="157437" y="1"/>
                  <a:pt x="150817" y="1"/>
                </a:cubicBezTo>
                <a:close/>
              </a:path>
            </a:pathLst>
          </a:custGeom>
          <a:solidFill>
            <a:srgbClr val="FCBD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6" name="Google Shape;306;p47"/>
          <p:cNvGrpSpPr/>
          <p:nvPr/>
        </p:nvGrpSpPr>
        <p:grpSpPr>
          <a:xfrm>
            <a:off x="523375" y="876879"/>
            <a:ext cx="6620480" cy="998666"/>
            <a:chOff x="1754075" y="1105127"/>
            <a:chExt cx="4949521" cy="928819"/>
          </a:xfrm>
        </p:grpSpPr>
        <p:sp>
          <p:nvSpPr>
            <p:cNvPr id="307" name="Google Shape;307;p47"/>
            <p:cNvSpPr/>
            <p:nvPr/>
          </p:nvSpPr>
          <p:spPr>
            <a:xfrm>
              <a:off x="1754075" y="1105127"/>
              <a:ext cx="956393" cy="928819"/>
            </a:xfrm>
            <a:custGeom>
              <a:rect b="b" l="l" r="r" t="t"/>
              <a:pathLst>
                <a:path extrusionOk="0" h="32573" w="33540">
                  <a:moveTo>
                    <a:pt x="16766" y="1"/>
                  </a:moveTo>
                  <a:cubicBezTo>
                    <a:pt x="15496" y="1"/>
                    <a:pt x="14228" y="483"/>
                    <a:pt x="13264" y="1447"/>
                  </a:cubicBezTo>
                  <a:lnTo>
                    <a:pt x="1929" y="12782"/>
                  </a:lnTo>
                  <a:cubicBezTo>
                    <a:pt x="0" y="14711"/>
                    <a:pt x="0" y="17854"/>
                    <a:pt x="1929" y="19795"/>
                  </a:cubicBezTo>
                  <a:lnTo>
                    <a:pt x="13264" y="31117"/>
                  </a:lnTo>
                  <a:cubicBezTo>
                    <a:pt x="14228" y="32088"/>
                    <a:pt x="15496" y="32573"/>
                    <a:pt x="16766" y="32573"/>
                  </a:cubicBezTo>
                  <a:cubicBezTo>
                    <a:pt x="18035" y="32573"/>
                    <a:pt x="19306" y="32088"/>
                    <a:pt x="20276" y="31117"/>
                  </a:cubicBezTo>
                  <a:lnTo>
                    <a:pt x="31599" y="19795"/>
                  </a:lnTo>
                  <a:cubicBezTo>
                    <a:pt x="33540" y="17854"/>
                    <a:pt x="33540" y="14711"/>
                    <a:pt x="31599" y="12782"/>
                  </a:cubicBezTo>
                  <a:lnTo>
                    <a:pt x="20276" y="1447"/>
                  </a:lnTo>
                  <a:cubicBezTo>
                    <a:pt x="19306" y="483"/>
                    <a:pt x="18035" y="1"/>
                    <a:pt x="16766" y="1"/>
                  </a:cubicBezTo>
                  <a:close/>
                </a:path>
              </a:pathLst>
            </a:custGeom>
            <a:solidFill>
              <a:srgbClr val="E0921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47"/>
            <p:cNvSpPr/>
            <p:nvPr/>
          </p:nvSpPr>
          <p:spPr>
            <a:xfrm>
              <a:off x="1844043" y="1190361"/>
              <a:ext cx="776463" cy="758470"/>
            </a:xfrm>
            <a:custGeom>
              <a:rect b="b" l="l" r="r" t="t"/>
              <a:pathLst>
                <a:path extrusionOk="0" h="26599" w="27230">
                  <a:moveTo>
                    <a:pt x="13614" y="0"/>
                  </a:moveTo>
                  <a:cubicBezTo>
                    <a:pt x="12791" y="0"/>
                    <a:pt x="11966" y="316"/>
                    <a:pt x="11335" y="947"/>
                  </a:cubicBezTo>
                  <a:lnTo>
                    <a:pt x="1262" y="11019"/>
                  </a:lnTo>
                  <a:cubicBezTo>
                    <a:pt x="0" y="12281"/>
                    <a:pt x="0" y="14317"/>
                    <a:pt x="1262" y="15567"/>
                  </a:cubicBezTo>
                  <a:lnTo>
                    <a:pt x="11335" y="25652"/>
                  </a:lnTo>
                  <a:cubicBezTo>
                    <a:pt x="11966" y="26283"/>
                    <a:pt x="12791" y="26599"/>
                    <a:pt x="13614" y="26599"/>
                  </a:cubicBezTo>
                  <a:cubicBezTo>
                    <a:pt x="14437" y="26599"/>
                    <a:pt x="15258" y="26283"/>
                    <a:pt x="15883" y="25652"/>
                  </a:cubicBezTo>
                  <a:lnTo>
                    <a:pt x="25968" y="15567"/>
                  </a:lnTo>
                  <a:cubicBezTo>
                    <a:pt x="27230" y="14317"/>
                    <a:pt x="27230" y="12281"/>
                    <a:pt x="25968" y="11019"/>
                  </a:cubicBezTo>
                  <a:lnTo>
                    <a:pt x="15883" y="947"/>
                  </a:lnTo>
                  <a:cubicBezTo>
                    <a:pt x="15258" y="316"/>
                    <a:pt x="14437" y="0"/>
                    <a:pt x="13614" y="0"/>
                  </a:cubicBezTo>
                  <a:close/>
                </a:path>
              </a:pathLst>
            </a:custGeom>
            <a:solidFill>
              <a:srgbClr val="FCBD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Fira Sans Extra Condensed Medium"/>
                  <a:ea typeface="Fira Sans Extra Condensed Medium"/>
                  <a:cs typeface="Fira Sans Extra Condensed Medium"/>
                  <a:sym typeface="Fira Sans Extra Condensed Medium"/>
                </a:rPr>
                <a:t>01</a:t>
              </a:r>
              <a:endParaRPr b="0" i="0" sz="2500" u="none" cap="none" strike="noStrike">
                <a:solidFill>
                  <a:schemeClr val="dk1"/>
                </a:solidFill>
                <a:latin typeface="Fira Sans Extra Condensed Medium"/>
                <a:ea typeface="Fira Sans Extra Condensed Medium"/>
                <a:cs typeface="Fira Sans Extra Condensed Medium"/>
                <a:sym typeface="Fira Sans Extra Condensed Medium"/>
              </a:endParaRPr>
            </a:p>
          </p:txBody>
        </p:sp>
        <p:sp>
          <p:nvSpPr>
            <p:cNvPr id="309" name="Google Shape;309;p47"/>
            <p:cNvSpPr txBox="1"/>
            <p:nvPr/>
          </p:nvSpPr>
          <p:spPr>
            <a:xfrm>
              <a:off x="2747496" y="1501142"/>
              <a:ext cx="3956100" cy="3867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US" sz="1500" u="none" cap="none" strike="noStrike">
                  <a:solidFill>
                    <a:schemeClr val="dk1"/>
                  </a:solidFill>
                  <a:latin typeface="Roboto"/>
                  <a:ea typeface="Roboto"/>
                  <a:cs typeface="Roboto"/>
                  <a:sym typeface="Roboto"/>
                </a:rPr>
                <a:t>Setiap satuan pendidikan mendata peserta didik, pendidik, dan kepala satuan pendidikan (kemdikbud, Ditjen Bimas – Dapodik, Pendis Kemenag – EMIS)</a:t>
              </a:r>
              <a:endParaRPr b="1" i="0" sz="15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Fira Sans Extra Condensed Medium"/>
                <a:ea typeface="Fira Sans Extra Condensed Medium"/>
                <a:cs typeface="Fira Sans Extra Condensed Medium"/>
                <a:sym typeface="Fira Sans Extra Condensed Medium"/>
              </a:endParaRPr>
            </a:p>
          </p:txBody>
        </p:sp>
      </p:grpSp>
      <p:sp>
        <p:nvSpPr>
          <p:cNvPr id="310" name="Google Shape;310;p47"/>
          <p:cNvSpPr/>
          <p:nvPr/>
        </p:nvSpPr>
        <p:spPr>
          <a:xfrm>
            <a:off x="1917593" y="1947846"/>
            <a:ext cx="6209730" cy="734843"/>
          </a:xfrm>
          <a:custGeom>
            <a:rect b="b" l="l" r="r" t="t"/>
            <a:pathLst>
              <a:path extrusionOk="0" h="23968" w="162807">
                <a:moveTo>
                  <a:pt x="1" y="0"/>
                </a:moveTo>
                <a:lnTo>
                  <a:pt x="1" y="23967"/>
                </a:lnTo>
                <a:lnTo>
                  <a:pt x="150817" y="23967"/>
                </a:lnTo>
                <a:cubicBezTo>
                  <a:pt x="157437" y="23967"/>
                  <a:pt x="162807" y="18609"/>
                  <a:pt x="162807" y="11990"/>
                </a:cubicBezTo>
                <a:cubicBezTo>
                  <a:pt x="162807" y="5370"/>
                  <a:pt x="157437" y="0"/>
                  <a:pt x="150817" y="0"/>
                </a:cubicBezTo>
                <a:close/>
              </a:path>
            </a:pathLst>
          </a:custGeom>
          <a:solidFill>
            <a:srgbClr val="69E7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47"/>
          <p:cNvSpPr/>
          <p:nvPr/>
        </p:nvSpPr>
        <p:spPr>
          <a:xfrm>
            <a:off x="1180515" y="1811836"/>
            <a:ext cx="1279767" cy="998697"/>
          </a:xfrm>
          <a:custGeom>
            <a:rect b="b" l="l" r="r" t="t"/>
            <a:pathLst>
              <a:path extrusionOk="0" h="32574" w="33553">
                <a:moveTo>
                  <a:pt x="16777" y="1"/>
                </a:moveTo>
                <a:cubicBezTo>
                  <a:pt x="15506" y="1"/>
                  <a:pt x="14235" y="483"/>
                  <a:pt x="13265" y="1448"/>
                </a:cubicBezTo>
                <a:lnTo>
                  <a:pt x="1942" y="12782"/>
                </a:lnTo>
                <a:cubicBezTo>
                  <a:pt x="1" y="14711"/>
                  <a:pt x="1" y="17854"/>
                  <a:pt x="1942" y="19795"/>
                </a:cubicBezTo>
                <a:lnTo>
                  <a:pt x="13265" y="31118"/>
                </a:lnTo>
                <a:cubicBezTo>
                  <a:pt x="14235" y="32088"/>
                  <a:pt x="15506" y="32573"/>
                  <a:pt x="16777" y="32573"/>
                </a:cubicBezTo>
                <a:cubicBezTo>
                  <a:pt x="18048" y="32573"/>
                  <a:pt x="19319" y="32088"/>
                  <a:pt x="20289" y="31118"/>
                </a:cubicBezTo>
                <a:lnTo>
                  <a:pt x="31612" y="19795"/>
                </a:lnTo>
                <a:cubicBezTo>
                  <a:pt x="33553" y="17854"/>
                  <a:pt x="33553" y="14711"/>
                  <a:pt x="31612" y="12782"/>
                </a:cubicBezTo>
                <a:lnTo>
                  <a:pt x="20289" y="1448"/>
                </a:lnTo>
                <a:cubicBezTo>
                  <a:pt x="19319" y="483"/>
                  <a:pt x="18048" y="1"/>
                  <a:pt x="16777" y="1"/>
                </a:cubicBezTo>
                <a:close/>
              </a:path>
            </a:pathLst>
          </a:custGeom>
          <a:solidFill>
            <a:srgbClr val="2FC9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47"/>
          <p:cNvSpPr/>
          <p:nvPr/>
        </p:nvSpPr>
        <p:spPr>
          <a:xfrm>
            <a:off x="1301352" y="1903480"/>
            <a:ext cx="1038163" cy="815525"/>
          </a:xfrm>
          <a:custGeom>
            <a:rect b="b" l="l" r="r" t="t"/>
            <a:pathLst>
              <a:path extrusionOk="0" h="26599" w="27218">
                <a:moveTo>
                  <a:pt x="13604" y="0"/>
                </a:moveTo>
                <a:cubicBezTo>
                  <a:pt x="12781" y="0"/>
                  <a:pt x="11960" y="316"/>
                  <a:pt x="11335" y="947"/>
                </a:cubicBezTo>
                <a:lnTo>
                  <a:pt x="1250" y="11020"/>
                </a:lnTo>
                <a:cubicBezTo>
                  <a:pt x="0" y="12282"/>
                  <a:pt x="0" y="14318"/>
                  <a:pt x="1250" y="15568"/>
                </a:cubicBezTo>
                <a:lnTo>
                  <a:pt x="11335" y="25652"/>
                </a:lnTo>
                <a:cubicBezTo>
                  <a:pt x="11960" y="26283"/>
                  <a:pt x="12781" y="26599"/>
                  <a:pt x="13604" y="26599"/>
                </a:cubicBezTo>
                <a:cubicBezTo>
                  <a:pt x="14427" y="26599"/>
                  <a:pt x="15252" y="26283"/>
                  <a:pt x="15883" y="25652"/>
                </a:cubicBezTo>
                <a:lnTo>
                  <a:pt x="25968" y="15568"/>
                </a:lnTo>
                <a:cubicBezTo>
                  <a:pt x="27218" y="14318"/>
                  <a:pt x="27218" y="12282"/>
                  <a:pt x="25968" y="11020"/>
                </a:cubicBezTo>
                <a:lnTo>
                  <a:pt x="15883" y="947"/>
                </a:lnTo>
                <a:cubicBezTo>
                  <a:pt x="15252" y="316"/>
                  <a:pt x="14427" y="0"/>
                  <a:pt x="13604" y="0"/>
                </a:cubicBezTo>
                <a:close/>
              </a:path>
            </a:pathLst>
          </a:custGeom>
          <a:solidFill>
            <a:srgbClr val="69E78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Fira Sans Extra Condensed Medium"/>
                <a:ea typeface="Fira Sans Extra Condensed Medium"/>
                <a:cs typeface="Fira Sans Extra Condensed Medium"/>
                <a:sym typeface="Fira Sans Extra Condensed Medium"/>
              </a:rPr>
              <a:t>02</a:t>
            </a:r>
            <a:endParaRPr b="0" i="0" sz="2500" u="none" cap="none" strike="noStrike">
              <a:solidFill>
                <a:schemeClr val="dk1"/>
              </a:solidFill>
              <a:latin typeface="Fira Sans Extra Condensed Medium"/>
              <a:ea typeface="Fira Sans Extra Condensed Medium"/>
              <a:cs typeface="Fira Sans Extra Condensed Medium"/>
              <a:sym typeface="Fira Sans Extra Condensed Medium"/>
            </a:endParaRPr>
          </a:p>
        </p:txBody>
      </p:sp>
      <p:sp>
        <p:nvSpPr>
          <p:cNvPr id="313" name="Google Shape;313;p47"/>
          <p:cNvSpPr txBox="1"/>
          <p:nvPr/>
        </p:nvSpPr>
        <p:spPr>
          <a:xfrm>
            <a:off x="2591375" y="2274253"/>
            <a:ext cx="5195700" cy="2976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US" sz="1500" u="none" cap="none" strike="noStrike">
                <a:solidFill>
                  <a:schemeClr val="dk1"/>
                </a:solidFill>
                <a:latin typeface="Roboto"/>
                <a:ea typeface="Roboto"/>
                <a:cs typeface="Roboto"/>
                <a:sym typeface="Roboto"/>
              </a:rPr>
              <a:t>Setiap satuan pendidikan mendaftarkan peserta didik yang memiliki NISN valid</a:t>
            </a:r>
            <a:endParaRPr b="1" i="0" sz="15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Fira Sans Extra Condensed Medium"/>
              <a:ea typeface="Fira Sans Extra Condensed Medium"/>
              <a:cs typeface="Fira Sans Extra Condensed Medium"/>
              <a:sym typeface="Fira Sans Extra Condensed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8"/>
          <p:cNvSpPr txBox="1"/>
          <p:nvPr/>
        </p:nvSpPr>
        <p:spPr>
          <a:xfrm>
            <a:off x="182880" y="4854427"/>
            <a:ext cx="2703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b="0" i="0" lang="en-US" sz="1400" u="none" cap="none" strike="noStrike">
                <a:solidFill>
                  <a:schemeClr val="lt1"/>
                </a:solidFill>
                <a:latin typeface="Arial"/>
                <a:ea typeface="Arial"/>
                <a:cs typeface="Arial"/>
                <a:sym typeface="Arial"/>
              </a:rPr>
              <a:t>Asesmen Nasional, 22 Maret 2021</a:t>
            </a:r>
            <a:endParaRPr b="0" i="0" sz="1400" u="none" cap="none" strike="noStrike">
              <a:solidFill>
                <a:schemeClr val="lt1"/>
              </a:solidFill>
              <a:latin typeface="Arial"/>
              <a:ea typeface="Arial"/>
              <a:cs typeface="Arial"/>
              <a:sym typeface="Arial"/>
            </a:endParaRPr>
          </a:p>
        </p:txBody>
      </p:sp>
      <p:sp>
        <p:nvSpPr>
          <p:cNvPr id="319" name="Google Shape;319;p48"/>
          <p:cNvSpPr txBox="1"/>
          <p:nvPr>
            <p:ph type="title"/>
          </p:nvPr>
        </p:nvSpPr>
        <p:spPr>
          <a:xfrm>
            <a:off x="420587" y="156324"/>
            <a:ext cx="7886700" cy="415800"/>
          </a:xfrm>
          <a:prstGeom prst="rect">
            <a:avLst/>
          </a:prstGeom>
          <a:noFill/>
          <a:ln>
            <a:noFill/>
          </a:ln>
        </p:spPr>
        <p:txBody>
          <a:bodyPr anchorCtr="0" anchor="t" bIns="44500" lIns="89000" spcFirstLastPara="1" rIns="89000" wrap="square" tIns="44500">
            <a:noAutofit/>
          </a:bodyPr>
          <a:lstStyle/>
          <a:p>
            <a:pPr indent="0" lvl="0" marL="0" rtl="0" algn="l">
              <a:lnSpc>
                <a:spcPct val="90000"/>
              </a:lnSpc>
              <a:spcBef>
                <a:spcPts val="0"/>
              </a:spcBef>
              <a:spcAft>
                <a:spcPts val="0"/>
              </a:spcAft>
              <a:buClr>
                <a:schemeClr val="dk1"/>
              </a:buClr>
              <a:buSzPts val="4300"/>
              <a:buFont typeface="Arial"/>
              <a:buNone/>
            </a:pPr>
            <a:r>
              <a:rPr lang="en-US" sz="2600">
                <a:latin typeface="Poppins"/>
                <a:ea typeface="Poppins"/>
                <a:cs typeface="Poppins"/>
                <a:sym typeface="Poppins"/>
              </a:rPr>
              <a:t>Pendataan Peserta (02)</a:t>
            </a:r>
            <a:endParaRPr sz="2600">
              <a:latin typeface="Poppins"/>
              <a:ea typeface="Poppins"/>
              <a:cs typeface="Poppins"/>
              <a:sym typeface="Poppins"/>
            </a:endParaRPr>
          </a:p>
        </p:txBody>
      </p:sp>
      <p:sp>
        <p:nvSpPr>
          <p:cNvPr id="320" name="Google Shape;320;p48"/>
          <p:cNvSpPr/>
          <p:nvPr/>
        </p:nvSpPr>
        <p:spPr>
          <a:xfrm>
            <a:off x="1259080" y="3350680"/>
            <a:ext cx="6209866" cy="734890"/>
          </a:xfrm>
          <a:custGeom>
            <a:rect b="b" l="l" r="r" t="t"/>
            <a:pathLst>
              <a:path extrusionOk="0" h="23969" w="162807">
                <a:moveTo>
                  <a:pt x="0" y="1"/>
                </a:moveTo>
                <a:lnTo>
                  <a:pt x="0" y="23968"/>
                </a:lnTo>
                <a:lnTo>
                  <a:pt x="150817" y="23968"/>
                </a:lnTo>
                <a:cubicBezTo>
                  <a:pt x="157437" y="23968"/>
                  <a:pt x="162806" y="18598"/>
                  <a:pt x="162806" y="11978"/>
                </a:cubicBezTo>
                <a:cubicBezTo>
                  <a:pt x="162806" y="5359"/>
                  <a:pt x="157437" y="1"/>
                  <a:pt x="150817" y="1"/>
                </a:cubicBezTo>
                <a:close/>
              </a:path>
            </a:pathLst>
          </a:custGeom>
          <a:solidFill>
            <a:srgbClr val="5EB2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8"/>
          <p:cNvSpPr/>
          <p:nvPr/>
        </p:nvSpPr>
        <p:spPr>
          <a:xfrm>
            <a:off x="523375" y="3224457"/>
            <a:ext cx="1279299" cy="998995"/>
          </a:xfrm>
          <a:custGeom>
            <a:rect b="b" l="l" r="r" t="t"/>
            <a:pathLst>
              <a:path extrusionOk="0" h="32583" w="33540">
                <a:moveTo>
                  <a:pt x="16766" y="1"/>
                </a:moveTo>
                <a:cubicBezTo>
                  <a:pt x="15496" y="1"/>
                  <a:pt x="14228" y="486"/>
                  <a:pt x="13264" y="1456"/>
                </a:cubicBezTo>
                <a:lnTo>
                  <a:pt x="1929" y="12791"/>
                </a:lnTo>
                <a:cubicBezTo>
                  <a:pt x="0" y="14720"/>
                  <a:pt x="0" y="17863"/>
                  <a:pt x="1929" y="19804"/>
                </a:cubicBezTo>
                <a:lnTo>
                  <a:pt x="13264" y="31127"/>
                </a:lnTo>
                <a:cubicBezTo>
                  <a:pt x="14228" y="32097"/>
                  <a:pt x="15496" y="32582"/>
                  <a:pt x="16766" y="32582"/>
                </a:cubicBezTo>
                <a:cubicBezTo>
                  <a:pt x="18035" y="32582"/>
                  <a:pt x="19306" y="32097"/>
                  <a:pt x="20276" y="31127"/>
                </a:cubicBezTo>
                <a:lnTo>
                  <a:pt x="31599" y="19804"/>
                </a:lnTo>
                <a:cubicBezTo>
                  <a:pt x="33540" y="17863"/>
                  <a:pt x="33540" y="14720"/>
                  <a:pt x="31599" y="12791"/>
                </a:cubicBezTo>
                <a:lnTo>
                  <a:pt x="20276" y="1456"/>
                </a:lnTo>
                <a:cubicBezTo>
                  <a:pt x="19306" y="486"/>
                  <a:pt x="18035" y="1"/>
                  <a:pt x="16766" y="1"/>
                </a:cubicBezTo>
                <a:close/>
              </a:path>
            </a:pathLst>
          </a:custGeom>
          <a:solidFill>
            <a:srgbClr val="4685B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8"/>
          <p:cNvSpPr/>
          <p:nvPr/>
        </p:nvSpPr>
        <p:spPr>
          <a:xfrm>
            <a:off x="643716" y="3316285"/>
            <a:ext cx="1038620" cy="815341"/>
          </a:xfrm>
          <a:custGeom>
            <a:rect b="b" l="l" r="r" t="t"/>
            <a:pathLst>
              <a:path extrusionOk="0" h="26593" w="27230">
                <a:moveTo>
                  <a:pt x="13614" y="0"/>
                </a:moveTo>
                <a:cubicBezTo>
                  <a:pt x="12791" y="0"/>
                  <a:pt x="11966" y="313"/>
                  <a:pt x="11335" y="938"/>
                </a:cubicBezTo>
                <a:lnTo>
                  <a:pt x="1262" y="11022"/>
                </a:lnTo>
                <a:cubicBezTo>
                  <a:pt x="0" y="12284"/>
                  <a:pt x="0" y="14320"/>
                  <a:pt x="1262" y="15571"/>
                </a:cubicBezTo>
                <a:lnTo>
                  <a:pt x="11335" y="25655"/>
                </a:lnTo>
                <a:cubicBezTo>
                  <a:pt x="11966" y="26280"/>
                  <a:pt x="12791" y="26593"/>
                  <a:pt x="13614" y="26593"/>
                </a:cubicBezTo>
                <a:cubicBezTo>
                  <a:pt x="14437" y="26593"/>
                  <a:pt x="15258" y="26280"/>
                  <a:pt x="15883" y="25655"/>
                </a:cubicBezTo>
                <a:lnTo>
                  <a:pt x="25968" y="15571"/>
                </a:lnTo>
                <a:cubicBezTo>
                  <a:pt x="27230" y="14320"/>
                  <a:pt x="27230" y="12284"/>
                  <a:pt x="25968" y="11022"/>
                </a:cubicBezTo>
                <a:lnTo>
                  <a:pt x="15883" y="938"/>
                </a:lnTo>
                <a:cubicBezTo>
                  <a:pt x="15258" y="313"/>
                  <a:pt x="14437" y="0"/>
                  <a:pt x="13614" y="0"/>
                </a:cubicBezTo>
                <a:close/>
              </a:path>
            </a:pathLst>
          </a:custGeom>
          <a:solidFill>
            <a:srgbClr val="5EB2F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Fira Sans Extra Condensed Medium"/>
                <a:ea typeface="Fira Sans Extra Condensed Medium"/>
                <a:cs typeface="Fira Sans Extra Condensed Medium"/>
                <a:sym typeface="Fira Sans Extra Condensed Medium"/>
              </a:rPr>
              <a:t>07</a:t>
            </a:r>
            <a:endParaRPr b="0" i="0" sz="2500" u="none" cap="none" strike="noStrike">
              <a:solidFill>
                <a:schemeClr val="dk1"/>
              </a:solidFill>
              <a:latin typeface="Fira Sans Extra Condensed Medium"/>
              <a:ea typeface="Fira Sans Extra Condensed Medium"/>
              <a:cs typeface="Fira Sans Extra Condensed Medium"/>
              <a:sym typeface="Fira Sans Extra Condensed Medium"/>
            </a:endParaRPr>
          </a:p>
        </p:txBody>
      </p:sp>
      <p:grpSp>
        <p:nvGrpSpPr>
          <p:cNvPr id="323" name="Google Shape;323;p48"/>
          <p:cNvGrpSpPr/>
          <p:nvPr/>
        </p:nvGrpSpPr>
        <p:grpSpPr>
          <a:xfrm>
            <a:off x="1989350" y="3376000"/>
            <a:ext cx="5444292" cy="684181"/>
            <a:chOff x="5136563" y="3658321"/>
            <a:chExt cx="3988200" cy="636329"/>
          </a:xfrm>
        </p:grpSpPr>
        <p:sp>
          <p:nvSpPr>
            <p:cNvPr id="324" name="Google Shape;324;p48"/>
            <p:cNvSpPr txBox="1"/>
            <p:nvPr/>
          </p:nvSpPr>
          <p:spPr>
            <a:xfrm>
              <a:off x="5222700" y="3928950"/>
              <a:ext cx="3210900" cy="36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Roboto"/>
                <a:ea typeface="Roboto"/>
                <a:cs typeface="Roboto"/>
                <a:sym typeface="Roboto"/>
              </a:endParaRPr>
            </a:p>
          </p:txBody>
        </p:sp>
        <p:sp>
          <p:nvSpPr>
            <p:cNvPr id="325" name="Google Shape;325;p48"/>
            <p:cNvSpPr txBox="1"/>
            <p:nvPr/>
          </p:nvSpPr>
          <p:spPr>
            <a:xfrm>
              <a:off x="5136563" y="3658321"/>
              <a:ext cx="3988200" cy="5778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1400"/>
                <a:buFont typeface="Arial"/>
                <a:buNone/>
              </a:pPr>
              <a:r>
                <a:rPr b="1" i="0" lang="en-US" sz="1400" u="none" cap="none" strike="noStrike">
                  <a:solidFill>
                    <a:schemeClr val="dk1"/>
                  </a:solidFill>
                  <a:latin typeface="Roboto"/>
                  <a:ea typeface="Roboto"/>
                  <a:cs typeface="Roboto"/>
                  <a:sym typeface="Roboto"/>
                </a:rPr>
                <a:t>Setiap satuan pendidikan melakukan tarik data peserta yang telah ditetapkan dari Bio AN ke laman Web ANBK untuk dilakukan penempatan sesi, lokasi tes, cetak kartu login peserta</a:t>
              </a:r>
              <a:endParaRPr b="0" i="0" sz="1800" u="none" cap="none" strike="noStrike">
                <a:solidFill>
                  <a:schemeClr val="dk1"/>
                </a:solidFill>
                <a:latin typeface="Fira Sans Extra Condensed Medium"/>
                <a:ea typeface="Fira Sans Extra Condensed Medium"/>
                <a:cs typeface="Fira Sans Extra Condensed Medium"/>
                <a:sym typeface="Fira Sans Extra Condensed Medium"/>
              </a:endParaRPr>
            </a:p>
          </p:txBody>
        </p:sp>
      </p:grpSp>
      <p:sp>
        <p:nvSpPr>
          <p:cNvPr id="326" name="Google Shape;326;p48"/>
          <p:cNvSpPr/>
          <p:nvPr/>
        </p:nvSpPr>
        <p:spPr>
          <a:xfrm>
            <a:off x="1259080" y="1008842"/>
            <a:ext cx="6209866" cy="734859"/>
          </a:xfrm>
          <a:custGeom>
            <a:rect b="b" l="l" r="r" t="t"/>
            <a:pathLst>
              <a:path extrusionOk="0" h="23968" w="162807">
                <a:moveTo>
                  <a:pt x="0" y="1"/>
                </a:moveTo>
                <a:lnTo>
                  <a:pt x="0" y="23968"/>
                </a:lnTo>
                <a:lnTo>
                  <a:pt x="150817" y="23968"/>
                </a:lnTo>
                <a:cubicBezTo>
                  <a:pt x="157437" y="23968"/>
                  <a:pt x="162806" y="18598"/>
                  <a:pt x="162806" y="11978"/>
                </a:cubicBezTo>
                <a:cubicBezTo>
                  <a:pt x="162806" y="5370"/>
                  <a:pt x="157437" y="1"/>
                  <a:pt x="150817" y="1"/>
                </a:cubicBezTo>
                <a:close/>
              </a:path>
            </a:pathLst>
          </a:custGeom>
          <a:solidFill>
            <a:srgbClr val="FCBD2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7" name="Google Shape;327;p48"/>
          <p:cNvGrpSpPr/>
          <p:nvPr/>
        </p:nvGrpSpPr>
        <p:grpSpPr>
          <a:xfrm>
            <a:off x="523444" y="876865"/>
            <a:ext cx="6871421" cy="998666"/>
            <a:chOff x="1754075" y="1105127"/>
            <a:chExt cx="4949521" cy="928819"/>
          </a:xfrm>
        </p:grpSpPr>
        <p:sp>
          <p:nvSpPr>
            <p:cNvPr id="328" name="Google Shape;328;p48"/>
            <p:cNvSpPr/>
            <p:nvPr/>
          </p:nvSpPr>
          <p:spPr>
            <a:xfrm>
              <a:off x="1754075" y="1105127"/>
              <a:ext cx="956393" cy="928819"/>
            </a:xfrm>
            <a:custGeom>
              <a:rect b="b" l="l" r="r" t="t"/>
              <a:pathLst>
                <a:path extrusionOk="0" h="32573" w="33540">
                  <a:moveTo>
                    <a:pt x="16766" y="1"/>
                  </a:moveTo>
                  <a:cubicBezTo>
                    <a:pt x="15496" y="1"/>
                    <a:pt x="14228" y="483"/>
                    <a:pt x="13264" y="1447"/>
                  </a:cubicBezTo>
                  <a:lnTo>
                    <a:pt x="1929" y="12782"/>
                  </a:lnTo>
                  <a:cubicBezTo>
                    <a:pt x="0" y="14711"/>
                    <a:pt x="0" y="17854"/>
                    <a:pt x="1929" y="19795"/>
                  </a:cubicBezTo>
                  <a:lnTo>
                    <a:pt x="13264" y="31117"/>
                  </a:lnTo>
                  <a:cubicBezTo>
                    <a:pt x="14228" y="32088"/>
                    <a:pt x="15496" y="32573"/>
                    <a:pt x="16766" y="32573"/>
                  </a:cubicBezTo>
                  <a:cubicBezTo>
                    <a:pt x="18035" y="32573"/>
                    <a:pt x="19306" y="32088"/>
                    <a:pt x="20276" y="31117"/>
                  </a:cubicBezTo>
                  <a:lnTo>
                    <a:pt x="31599" y="19795"/>
                  </a:lnTo>
                  <a:cubicBezTo>
                    <a:pt x="33540" y="17854"/>
                    <a:pt x="33540" y="14711"/>
                    <a:pt x="31599" y="12782"/>
                  </a:cubicBezTo>
                  <a:lnTo>
                    <a:pt x="20276" y="1447"/>
                  </a:lnTo>
                  <a:cubicBezTo>
                    <a:pt x="19306" y="483"/>
                    <a:pt x="18035" y="1"/>
                    <a:pt x="16766" y="1"/>
                  </a:cubicBezTo>
                  <a:close/>
                </a:path>
              </a:pathLst>
            </a:custGeom>
            <a:solidFill>
              <a:srgbClr val="E0921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48"/>
            <p:cNvSpPr/>
            <p:nvPr/>
          </p:nvSpPr>
          <p:spPr>
            <a:xfrm>
              <a:off x="1844043" y="1190361"/>
              <a:ext cx="776463" cy="758470"/>
            </a:xfrm>
            <a:custGeom>
              <a:rect b="b" l="l" r="r" t="t"/>
              <a:pathLst>
                <a:path extrusionOk="0" h="26599" w="27230">
                  <a:moveTo>
                    <a:pt x="13614" y="0"/>
                  </a:moveTo>
                  <a:cubicBezTo>
                    <a:pt x="12791" y="0"/>
                    <a:pt x="11966" y="316"/>
                    <a:pt x="11335" y="947"/>
                  </a:cubicBezTo>
                  <a:lnTo>
                    <a:pt x="1262" y="11019"/>
                  </a:lnTo>
                  <a:cubicBezTo>
                    <a:pt x="0" y="12281"/>
                    <a:pt x="0" y="14317"/>
                    <a:pt x="1262" y="15567"/>
                  </a:cubicBezTo>
                  <a:lnTo>
                    <a:pt x="11335" y="25652"/>
                  </a:lnTo>
                  <a:cubicBezTo>
                    <a:pt x="11966" y="26283"/>
                    <a:pt x="12791" y="26599"/>
                    <a:pt x="13614" y="26599"/>
                  </a:cubicBezTo>
                  <a:cubicBezTo>
                    <a:pt x="14437" y="26599"/>
                    <a:pt x="15258" y="26283"/>
                    <a:pt x="15883" y="25652"/>
                  </a:cubicBezTo>
                  <a:lnTo>
                    <a:pt x="25968" y="15567"/>
                  </a:lnTo>
                  <a:cubicBezTo>
                    <a:pt x="27230" y="14317"/>
                    <a:pt x="27230" y="12281"/>
                    <a:pt x="25968" y="11019"/>
                  </a:cubicBezTo>
                  <a:lnTo>
                    <a:pt x="15883" y="947"/>
                  </a:lnTo>
                  <a:cubicBezTo>
                    <a:pt x="15258" y="316"/>
                    <a:pt x="14437" y="0"/>
                    <a:pt x="13614" y="0"/>
                  </a:cubicBezTo>
                  <a:close/>
                </a:path>
              </a:pathLst>
            </a:custGeom>
            <a:solidFill>
              <a:srgbClr val="FCBD2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Fira Sans Extra Condensed Medium"/>
                  <a:ea typeface="Fira Sans Extra Condensed Medium"/>
                  <a:cs typeface="Fira Sans Extra Condensed Medium"/>
                  <a:sym typeface="Fira Sans Extra Condensed Medium"/>
                </a:rPr>
                <a:t>05</a:t>
              </a:r>
              <a:endParaRPr b="0" i="0" sz="2500" u="none" cap="none" strike="noStrike">
                <a:solidFill>
                  <a:schemeClr val="dk1"/>
                </a:solidFill>
                <a:latin typeface="Fira Sans Extra Condensed Medium"/>
                <a:ea typeface="Fira Sans Extra Condensed Medium"/>
                <a:cs typeface="Fira Sans Extra Condensed Medium"/>
                <a:sym typeface="Fira Sans Extra Condensed Medium"/>
              </a:endParaRPr>
            </a:p>
          </p:txBody>
        </p:sp>
        <p:sp>
          <p:nvSpPr>
            <p:cNvPr id="330" name="Google Shape;330;p48"/>
            <p:cNvSpPr txBox="1"/>
            <p:nvPr/>
          </p:nvSpPr>
          <p:spPr>
            <a:xfrm>
              <a:off x="2747496" y="1501142"/>
              <a:ext cx="3956100" cy="3867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US" sz="1500" u="none" cap="none" strike="noStrike">
                  <a:solidFill>
                    <a:schemeClr val="dk1"/>
                  </a:solidFill>
                  <a:latin typeface="Roboto"/>
                  <a:ea typeface="Roboto"/>
                  <a:cs typeface="Roboto"/>
                  <a:sym typeface="Roboto"/>
                </a:rPr>
                <a:t>Pencetakan DNS (telah di sampling) oleh Dinas kabupaten/kota atau provinsi sesuai kewenangan dan diberikan ke satuan Pendidikan untuk diverifikasi</a:t>
              </a:r>
              <a:endParaRPr b="1" i="0" sz="15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Fira Sans Extra Condensed Medium"/>
                <a:ea typeface="Fira Sans Extra Condensed Medium"/>
                <a:cs typeface="Fira Sans Extra Condensed Medium"/>
                <a:sym typeface="Fira Sans Extra Condensed Medium"/>
              </a:endParaRPr>
            </a:p>
          </p:txBody>
        </p:sp>
      </p:grpSp>
      <p:sp>
        <p:nvSpPr>
          <p:cNvPr id="331" name="Google Shape;331;p48"/>
          <p:cNvSpPr/>
          <p:nvPr/>
        </p:nvSpPr>
        <p:spPr>
          <a:xfrm>
            <a:off x="1917593" y="2176446"/>
            <a:ext cx="6209866" cy="734859"/>
          </a:xfrm>
          <a:custGeom>
            <a:rect b="b" l="l" r="r" t="t"/>
            <a:pathLst>
              <a:path extrusionOk="0" h="23968" w="162807">
                <a:moveTo>
                  <a:pt x="1" y="0"/>
                </a:moveTo>
                <a:lnTo>
                  <a:pt x="1" y="23967"/>
                </a:lnTo>
                <a:lnTo>
                  <a:pt x="150817" y="23967"/>
                </a:lnTo>
                <a:cubicBezTo>
                  <a:pt x="157437" y="23967"/>
                  <a:pt x="162807" y="18609"/>
                  <a:pt x="162807" y="11990"/>
                </a:cubicBezTo>
                <a:cubicBezTo>
                  <a:pt x="162807" y="5370"/>
                  <a:pt x="157437" y="0"/>
                  <a:pt x="150817" y="0"/>
                </a:cubicBezTo>
                <a:close/>
              </a:path>
            </a:pathLst>
          </a:custGeom>
          <a:solidFill>
            <a:srgbClr val="69E78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48"/>
          <p:cNvSpPr/>
          <p:nvPr/>
        </p:nvSpPr>
        <p:spPr>
          <a:xfrm>
            <a:off x="1180515" y="2040436"/>
            <a:ext cx="1279795" cy="998719"/>
          </a:xfrm>
          <a:custGeom>
            <a:rect b="b" l="l" r="r" t="t"/>
            <a:pathLst>
              <a:path extrusionOk="0" h="32574" w="33553">
                <a:moveTo>
                  <a:pt x="16777" y="1"/>
                </a:moveTo>
                <a:cubicBezTo>
                  <a:pt x="15506" y="1"/>
                  <a:pt x="14235" y="483"/>
                  <a:pt x="13265" y="1448"/>
                </a:cubicBezTo>
                <a:lnTo>
                  <a:pt x="1942" y="12782"/>
                </a:lnTo>
                <a:cubicBezTo>
                  <a:pt x="1" y="14711"/>
                  <a:pt x="1" y="17854"/>
                  <a:pt x="1942" y="19795"/>
                </a:cubicBezTo>
                <a:lnTo>
                  <a:pt x="13265" y="31118"/>
                </a:lnTo>
                <a:cubicBezTo>
                  <a:pt x="14235" y="32088"/>
                  <a:pt x="15506" y="32573"/>
                  <a:pt x="16777" y="32573"/>
                </a:cubicBezTo>
                <a:cubicBezTo>
                  <a:pt x="18048" y="32573"/>
                  <a:pt x="19319" y="32088"/>
                  <a:pt x="20289" y="31118"/>
                </a:cubicBezTo>
                <a:lnTo>
                  <a:pt x="31612" y="19795"/>
                </a:lnTo>
                <a:cubicBezTo>
                  <a:pt x="33553" y="17854"/>
                  <a:pt x="33553" y="14711"/>
                  <a:pt x="31612" y="12782"/>
                </a:cubicBezTo>
                <a:lnTo>
                  <a:pt x="20289" y="1448"/>
                </a:lnTo>
                <a:cubicBezTo>
                  <a:pt x="19319" y="483"/>
                  <a:pt x="18048" y="1"/>
                  <a:pt x="16777" y="1"/>
                </a:cubicBezTo>
                <a:close/>
              </a:path>
            </a:pathLst>
          </a:custGeom>
          <a:solidFill>
            <a:srgbClr val="2FC9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48"/>
          <p:cNvSpPr/>
          <p:nvPr/>
        </p:nvSpPr>
        <p:spPr>
          <a:xfrm>
            <a:off x="1301352" y="2132080"/>
            <a:ext cx="1038163" cy="815525"/>
          </a:xfrm>
          <a:custGeom>
            <a:rect b="b" l="l" r="r" t="t"/>
            <a:pathLst>
              <a:path extrusionOk="0" h="26599" w="27218">
                <a:moveTo>
                  <a:pt x="13604" y="0"/>
                </a:moveTo>
                <a:cubicBezTo>
                  <a:pt x="12781" y="0"/>
                  <a:pt x="11960" y="316"/>
                  <a:pt x="11335" y="947"/>
                </a:cubicBezTo>
                <a:lnTo>
                  <a:pt x="1250" y="11020"/>
                </a:lnTo>
                <a:cubicBezTo>
                  <a:pt x="0" y="12282"/>
                  <a:pt x="0" y="14318"/>
                  <a:pt x="1250" y="15568"/>
                </a:cubicBezTo>
                <a:lnTo>
                  <a:pt x="11335" y="25652"/>
                </a:lnTo>
                <a:cubicBezTo>
                  <a:pt x="11960" y="26283"/>
                  <a:pt x="12781" y="26599"/>
                  <a:pt x="13604" y="26599"/>
                </a:cubicBezTo>
                <a:cubicBezTo>
                  <a:pt x="14427" y="26599"/>
                  <a:pt x="15252" y="26283"/>
                  <a:pt x="15883" y="25652"/>
                </a:cubicBezTo>
                <a:lnTo>
                  <a:pt x="25968" y="15568"/>
                </a:lnTo>
                <a:cubicBezTo>
                  <a:pt x="27218" y="14318"/>
                  <a:pt x="27218" y="12282"/>
                  <a:pt x="25968" y="11020"/>
                </a:cubicBezTo>
                <a:lnTo>
                  <a:pt x="15883" y="947"/>
                </a:lnTo>
                <a:cubicBezTo>
                  <a:pt x="15252" y="316"/>
                  <a:pt x="14427" y="0"/>
                  <a:pt x="13604" y="0"/>
                </a:cubicBezTo>
                <a:close/>
              </a:path>
            </a:pathLst>
          </a:custGeom>
          <a:solidFill>
            <a:srgbClr val="69E78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Fira Sans Extra Condensed Medium"/>
                <a:ea typeface="Fira Sans Extra Condensed Medium"/>
                <a:cs typeface="Fira Sans Extra Condensed Medium"/>
                <a:sym typeface="Fira Sans Extra Condensed Medium"/>
              </a:rPr>
              <a:t>06</a:t>
            </a:r>
            <a:endParaRPr b="0" i="0" sz="2500" u="none" cap="none" strike="noStrike">
              <a:solidFill>
                <a:schemeClr val="dk1"/>
              </a:solidFill>
              <a:latin typeface="Fira Sans Extra Condensed Medium"/>
              <a:ea typeface="Fira Sans Extra Condensed Medium"/>
              <a:cs typeface="Fira Sans Extra Condensed Medium"/>
              <a:sym typeface="Fira Sans Extra Condensed Medium"/>
            </a:endParaRPr>
          </a:p>
        </p:txBody>
      </p:sp>
      <p:sp>
        <p:nvSpPr>
          <p:cNvPr id="334" name="Google Shape;334;p48"/>
          <p:cNvSpPr txBox="1"/>
          <p:nvPr/>
        </p:nvSpPr>
        <p:spPr>
          <a:xfrm>
            <a:off x="2515175" y="2311025"/>
            <a:ext cx="5326800" cy="5241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1500"/>
              <a:buFont typeface="Arial"/>
              <a:buNone/>
            </a:pPr>
            <a:r>
              <a:rPr b="1" i="0" lang="en-US" sz="1500" u="none" cap="none" strike="noStrike">
                <a:solidFill>
                  <a:schemeClr val="dk1"/>
                </a:solidFill>
                <a:latin typeface="Roboto"/>
                <a:ea typeface="Roboto"/>
                <a:cs typeface="Roboto"/>
                <a:sym typeface="Roboto"/>
              </a:rPr>
              <a:t>Pencetakan DNT yang berupa DNS hasil verifikasi Dinas provinsi untuk diberikan kepada satuan Pendidikan melalui dinas pendidikan kabupaten/kota</a:t>
            </a:r>
            <a:endParaRPr b="1" i="0" sz="1500" u="none" cap="none" strike="noStrike">
              <a:solidFill>
                <a:schemeClr val="dk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9"/>
          <p:cNvSpPr txBox="1"/>
          <p:nvPr>
            <p:ph type="title"/>
          </p:nvPr>
        </p:nvSpPr>
        <p:spPr>
          <a:xfrm>
            <a:off x="335275" y="125122"/>
            <a:ext cx="8736300" cy="450600"/>
          </a:xfrm>
          <a:prstGeom prst="rect">
            <a:avLst/>
          </a:prstGeom>
          <a:noFill/>
          <a:ln>
            <a:noFill/>
          </a:ln>
        </p:spPr>
        <p:txBody>
          <a:bodyPr anchorCtr="0" anchor="t" bIns="44475" lIns="88975" spcFirstLastPara="1" rIns="88975" wrap="square" tIns="44475">
            <a:noAutofit/>
          </a:bodyPr>
          <a:lstStyle/>
          <a:p>
            <a:pPr indent="0" lvl="0" marL="0" rtl="0" algn="l">
              <a:lnSpc>
                <a:spcPct val="90000"/>
              </a:lnSpc>
              <a:spcBef>
                <a:spcPts val="0"/>
              </a:spcBef>
              <a:spcAft>
                <a:spcPts val="0"/>
              </a:spcAft>
              <a:buClr>
                <a:srgbClr val="013066"/>
              </a:buClr>
              <a:buSzPts val="1800"/>
              <a:buFont typeface="Arial"/>
              <a:buNone/>
            </a:pPr>
            <a:r>
              <a:rPr lang="en-US" sz="2000">
                <a:latin typeface="Poppins"/>
                <a:ea typeface="Poppins"/>
                <a:cs typeface="Poppins"/>
                <a:sym typeface="Poppins"/>
              </a:rPr>
              <a:t>Kepesertaan – Peserta Didik </a:t>
            </a:r>
            <a:endParaRPr sz="2000">
              <a:latin typeface="Poppins"/>
              <a:ea typeface="Poppins"/>
              <a:cs typeface="Poppins"/>
              <a:sym typeface="Poppins"/>
            </a:endParaRPr>
          </a:p>
        </p:txBody>
      </p:sp>
      <p:sp>
        <p:nvSpPr>
          <p:cNvPr id="340" name="Google Shape;340;p49"/>
          <p:cNvSpPr txBox="1"/>
          <p:nvPr>
            <p:ph idx="12" type="sldNum"/>
          </p:nvPr>
        </p:nvSpPr>
        <p:spPr>
          <a:xfrm>
            <a:off x="6543604" y="3648562"/>
            <a:ext cx="457800" cy="138900"/>
          </a:xfrm>
          <a:prstGeom prst="rect">
            <a:avLst/>
          </a:prstGeom>
          <a:noFill/>
          <a:ln>
            <a:noFill/>
          </a:ln>
        </p:spPr>
        <p:txBody>
          <a:bodyPr anchorCtr="0" anchor="ctr" bIns="33350" lIns="66725" spcFirstLastPara="1" rIns="66725" wrap="square" tIns="33350">
            <a:noAutofit/>
          </a:bodyPr>
          <a:lstStyle/>
          <a:p>
            <a:pPr indent="0" lvl="0" marL="0" rtl="0" algn="r">
              <a:spcBef>
                <a:spcPts val="0"/>
              </a:spcBef>
              <a:spcAft>
                <a:spcPts val="0"/>
              </a:spcAft>
              <a:buClr>
                <a:srgbClr val="000000"/>
              </a:buClr>
              <a:buSzPts val="800"/>
              <a:buFont typeface="Arial"/>
              <a:buNone/>
            </a:pPr>
            <a:fld id="{00000000-1234-1234-1234-123412341234}" type="slidenum">
              <a:rPr lang="en-US"/>
              <a:t>‹#›</a:t>
            </a:fld>
            <a:endParaRPr/>
          </a:p>
        </p:txBody>
      </p:sp>
      <p:sp>
        <p:nvSpPr>
          <p:cNvPr id="341" name="Google Shape;341;p49"/>
          <p:cNvSpPr txBox="1"/>
          <p:nvPr>
            <p:ph idx="1" type="body"/>
          </p:nvPr>
        </p:nvSpPr>
        <p:spPr>
          <a:xfrm>
            <a:off x="140789" y="3648689"/>
            <a:ext cx="2080800" cy="138600"/>
          </a:xfrm>
          <a:prstGeom prst="rect">
            <a:avLst/>
          </a:prstGeom>
          <a:noFill/>
          <a:ln>
            <a:noFill/>
          </a:ln>
        </p:spPr>
        <p:txBody>
          <a:bodyPr anchorCtr="0" anchor="t" bIns="44500" lIns="89000" spcFirstLastPara="1" rIns="89000" wrap="square" tIns="44500">
            <a:noAutofit/>
          </a:bodyPr>
          <a:lstStyle/>
          <a:p>
            <a:pPr indent="0" lvl="0" marL="0" rtl="0" algn="l">
              <a:lnSpc>
                <a:spcPct val="90000"/>
              </a:lnSpc>
              <a:spcBef>
                <a:spcPts val="0"/>
              </a:spcBef>
              <a:spcAft>
                <a:spcPts val="0"/>
              </a:spcAft>
              <a:buClr>
                <a:schemeClr val="lt1"/>
              </a:buClr>
              <a:buSzPts val="700"/>
              <a:buNone/>
            </a:pPr>
            <a:r>
              <a:rPr b="1" lang="en-US"/>
              <a:t>Asesmen Nasional, 22 Maret 2021</a:t>
            </a:r>
            <a:endParaRPr b="1"/>
          </a:p>
        </p:txBody>
      </p:sp>
      <p:graphicFrame>
        <p:nvGraphicFramePr>
          <p:cNvPr id="342" name="Google Shape;342;p49"/>
          <p:cNvGraphicFramePr/>
          <p:nvPr/>
        </p:nvGraphicFramePr>
        <p:xfrm>
          <a:off x="259080" y="637298"/>
          <a:ext cx="3000000" cy="3000000"/>
        </p:xfrm>
        <a:graphic>
          <a:graphicData uri="http://schemas.openxmlformats.org/drawingml/2006/table">
            <a:tbl>
              <a:tblPr bandRow="1" firstRow="1">
                <a:noFill/>
                <a:tableStyleId>{1FC7BED5-1C70-4BD4-BF9E-AEF1685D8DCA}</a:tableStyleId>
              </a:tblPr>
              <a:tblGrid>
                <a:gridCol w="2539575"/>
                <a:gridCol w="2753675"/>
                <a:gridCol w="3443050"/>
              </a:tblGrid>
              <a:tr h="299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lt1"/>
                          </a:solidFill>
                          <a:latin typeface="Roboto"/>
                          <a:ea typeface="Roboto"/>
                          <a:cs typeface="Roboto"/>
                          <a:sym typeface="Roboto"/>
                        </a:rPr>
                        <a:t>Jenjang Pendidikan</a:t>
                      </a:r>
                      <a:endParaRPr sz="1400" u="none" cap="none" strike="noStrike">
                        <a:solidFill>
                          <a:schemeClr val="lt1"/>
                        </a:solidFill>
                        <a:latin typeface="Roboto"/>
                        <a:ea typeface="Roboto"/>
                        <a:cs typeface="Roboto"/>
                        <a:sym typeface="Roboto"/>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lt1"/>
                          </a:solidFill>
                          <a:latin typeface="Roboto"/>
                          <a:ea typeface="Roboto"/>
                          <a:cs typeface="Roboto"/>
                          <a:sym typeface="Roboto"/>
                        </a:rPr>
                        <a:t>Peserta </a:t>
                      </a:r>
                      <a:endParaRPr sz="1400" u="none" cap="none" strike="noStrike">
                        <a:solidFill>
                          <a:schemeClr val="lt1"/>
                        </a:solidFill>
                        <a:latin typeface="Roboto"/>
                        <a:ea typeface="Roboto"/>
                        <a:cs typeface="Roboto"/>
                        <a:sym typeface="Roboto"/>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lt1"/>
                          </a:solidFill>
                          <a:latin typeface="Roboto"/>
                          <a:ea typeface="Roboto"/>
                          <a:cs typeface="Roboto"/>
                          <a:sym typeface="Roboto"/>
                        </a:rPr>
                        <a:t>Keterangan</a:t>
                      </a:r>
                      <a:endParaRPr sz="1400" u="none" cap="none" strike="noStrike">
                        <a:solidFill>
                          <a:schemeClr val="lt1"/>
                        </a:solidFill>
                        <a:latin typeface="Roboto"/>
                        <a:ea typeface="Roboto"/>
                        <a:cs typeface="Roboto"/>
                        <a:sym typeface="Roboto"/>
                      </a:endParaRPr>
                    </a:p>
                  </a:txBody>
                  <a:tcPr marT="45725" marB="45725" marR="91450" marL="91450" anchor="ctr"/>
                </a:tc>
              </a:tr>
              <a:tr h="299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SD/MI/SDLB sederajat</a:t>
                      </a:r>
                      <a:endParaRPr sz="1400" u="none" cap="none" strike="noStrike">
                        <a:latin typeface="Roboto"/>
                        <a:ea typeface="Roboto"/>
                        <a:cs typeface="Roboto"/>
                        <a:sym typeface="Roboto"/>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Kelas 5 (maksimal 30 siswa)</a:t>
                      </a:r>
                      <a:endParaRPr sz="1100" u="none" cap="none" strike="noStrike">
                        <a:latin typeface="Roboto"/>
                        <a:ea typeface="Roboto"/>
                        <a:cs typeface="Roboto"/>
                        <a:sym typeface="Roboto"/>
                      </a:endParaRPr>
                    </a:p>
                  </a:txBody>
                  <a:tcPr marT="45725" marB="45725" marR="91450" marL="91450"/>
                </a:tc>
                <a:tc rowSpan="4">
                  <a:txBody>
                    <a:bodyPr/>
                    <a:lstStyle/>
                    <a:p>
                      <a:pPr indent="-127000" lvl="0" marL="127000" marR="0" rtl="0" algn="l">
                        <a:lnSpc>
                          <a:spcPct val="100000"/>
                        </a:lnSpc>
                        <a:spcBef>
                          <a:spcPts val="0"/>
                        </a:spcBef>
                        <a:spcAft>
                          <a:spcPts val="0"/>
                        </a:spcAft>
                        <a:buClr>
                          <a:schemeClr val="dk1"/>
                        </a:buClr>
                        <a:buSzPts val="1400"/>
                        <a:buFont typeface="Roboto"/>
                        <a:buChar char="•"/>
                      </a:pPr>
                      <a:r>
                        <a:rPr lang="en-US" sz="1400" u="none" cap="none" strike="noStrike">
                          <a:latin typeface="Roboto"/>
                          <a:ea typeface="Roboto"/>
                          <a:cs typeface="Roboto"/>
                          <a:sym typeface="Roboto"/>
                        </a:rPr>
                        <a:t>Siswa berbasis sampel yang ditentukan secara acak oleh Kemdikbud</a:t>
                      </a:r>
                      <a:endParaRPr sz="1400" u="none" cap="none" strike="noStrike">
                        <a:latin typeface="Roboto"/>
                        <a:ea typeface="Roboto"/>
                        <a:cs typeface="Roboto"/>
                        <a:sym typeface="Roboto"/>
                      </a:endParaRPr>
                    </a:p>
                    <a:p>
                      <a:pPr indent="-127000" lvl="0" marL="127000" marR="0" rtl="0" algn="l">
                        <a:lnSpc>
                          <a:spcPct val="100000"/>
                        </a:lnSpc>
                        <a:spcBef>
                          <a:spcPts val="0"/>
                        </a:spcBef>
                        <a:spcAft>
                          <a:spcPts val="0"/>
                        </a:spcAft>
                        <a:buClr>
                          <a:schemeClr val="dk1"/>
                        </a:buClr>
                        <a:buSzPts val="1400"/>
                        <a:buFont typeface="Roboto"/>
                        <a:buChar char="•"/>
                      </a:pPr>
                      <a:r>
                        <a:rPr lang="en-US" sz="1400" u="none" cap="none" strike="noStrike">
                          <a:latin typeface="Roboto"/>
                          <a:ea typeface="Roboto"/>
                          <a:cs typeface="Roboto"/>
                          <a:sym typeface="Roboto"/>
                        </a:rPr>
                        <a:t>Tambahan 5 siswa cadangan</a:t>
                      </a:r>
                      <a:endParaRPr sz="1400" u="none" cap="none" strike="noStrike">
                        <a:latin typeface="Roboto"/>
                        <a:ea typeface="Roboto"/>
                        <a:cs typeface="Roboto"/>
                        <a:sym typeface="Roboto"/>
                      </a:endParaRPr>
                    </a:p>
                    <a:p>
                      <a:pPr indent="-127000" lvl="0" marL="127000" marR="0" rtl="0" algn="l">
                        <a:lnSpc>
                          <a:spcPct val="100000"/>
                        </a:lnSpc>
                        <a:spcBef>
                          <a:spcPts val="0"/>
                        </a:spcBef>
                        <a:spcAft>
                          <a:spcPts val="0"/>
                        </a:spcAft>
                        <a:buClr>
                          <a:schemeClr val="dk1"/>
                        </a:buClr>
                        <a:buSzPts val="1400"/>
                        <a:buFont typeface="Roboto"/>
                        <a:buChar char="•"/>
                      </a:pPr>
                      <a:r>
                        <a:rPr lang="en-US" sz="1400" u="none" cap="none" strike="noStrike">
                          <a:latin typeface="Roboto"/>
                          <a:ea typeface="Roboto"/>
                          <a:cs typeface="Roboto"/>
                          <a:sym typeface="Roboto"/>
                        </a:rPr>
                        <a:t>AN diikuti oleh satuan Pendidikan yang memiliki NPSN dan tercatat di Kemdikbud, termasuk SPK dan SILN</a:t>
                      </a:r>
                      <a:endParaRPr sz="1400" u="none" cap="none" strike="noStrike">
                        <a:latin typeface="Roboto"/>
                        <a:ea typeface="Roboto"/>
                        <a:cs typeface="Roboto"/>
                        <a:sym typeface="Roboto"/>
                      </a:endParaRPr>
                    </a:p>
                    <a:p>
                      <a:pPr indent="-127000" lvl="0" marL="127000" marR="0" rtl="0" algn="l">
                        <a:lnSpc>
                          <a:spcPct val="100000"/>
                        </a:lnSpc>
                        <a:spcBef>
                          <a:spcPts val="0"/>
                        </a:spcBef>
                        <a:spcAft>
                          <a:spcPts val="0"/>
                        </a:spcAft>
                        <a:buClr>
                          <a:schemeClr val="dk1"/>
                        </a:buClr>
                        <a:buSzPts val="1400"/>
                        <a:buFont typeface="Arial"/>
                        <a:buChar char="•"/>
                      </a:pPr>
                      <a:r>
                        <a:rPr lang="en-US" sz="1400" u="none" cap="none" strike="noStrike">
                          <a:latin typeface="Roboto"/>
                          <a:ea typeface="Roboto"/>
                          <a:cs typeface="Roboto"/>
                          <a:sym typeface="Roboto"/>
                        </a:rPr>
                        <a:t>AN diikuti oleh Siswa berkebutuhan khusus di sekolah inklusi yang </a:t>
                      </a:r>
                      <a:r>
                        <a:rPr b="1" lang="en-US" sz="1400" u="none" cap="none" strike="noStrike">
                          <a:latin typeface="Roboto"/>
                          <a:ea typeface="Roboto"/>
                          <a:cs typeface="Roboto"/>
                          <a:sym typeface="Roboto"/>
                        </a:rPr>
                        <a:t>mampu mengerjakan asesmen secara mandiri</a:t>
                      </a:r>
                      <a:endParaRPr b="1" sz="1400" u="none" cap="none" strike="noStrike">
                        <a:latin typeface="Roboto"/>
                        <a:ea typeface="Roboto"/>
                        <a:cs typeface="Roboto"/>
                        <a:sym typeface="Roboto"/>
                      </a:endParaRPr>
                    </a:p>
                    <a:p>
                      <a:pPr indent="-127000" lvl="0" marL="127000" marR="0" rtl="0" algn="l">
                        <a:lnSpc>
                          <a:spcPct val="100000"/>
                        </a:lnSpc>
                        <a:spcBef>
                          <a:spcPts val="0"/>
                        </a:spcBef>
                        <a:spcAft>
                          <a:spcPts val="0"/>
                        </a:spcAft>
                        <a:buClr>
                          <a:schemeClr val="dk1"/>
                        </a:buClr>
                        <a:buSzPts val="1400"/>
                        <a:buFont typeface="Arial"/>
                        <a:buChar char="•"/>
                      </a:pPr>
                      <a:r>
                        <a:rPr lang="en-US" sz="1400" u="none" cap="none" strike="noStrike">
                          <a:latin typeface="Roboto"/>
                          <a:ea typeface="Roboto"/>
                          <a:cs typeface="Roboto"/>
                          <a:sym typeface="Roboto"/>
                        </a:rPr>
                        <a:t>Siswa SLB A, SLB C, SLB G </a:t>
                      </a:r>
                      <a:r>
                        <a:rPr b="1" lang="en-US" sz="1400" u="none" cap="none" strike="noStrike">
                          <a:latin typeface="Roboto"/>
                          <a:ea typeface="Roboto"/>
                          <a:cs typeface="Roboto"/>
                          <a:sym typeface="Roboto"/>
                        </a:rPr>
                        <a:t>tidak</a:t>
                      </a:r>
                      <a:r>
                        <a:rPr lang="en-US" sz="1400" u="none" cap="none" strike="noStrike">
                          <a:latin typeface="Roboto"/>
                          <a:ea typeface="Roboto"/>
                          <a:cs typeface="Roboto"/>
                          <a:sym typeface="Roboto"/>
                        </a:rPr>
                        <a:t> mengikuti AN</a:t>
                      </a:r>
                      <a:endParaRPr sz="1400" u="none" cap="none" strike="noStrike">
                        <a:latin typeface="Roboto"/>
                        <a:ea typeface="Roboto"/>
                        <a:cs typeface="Roboto"/>
                        <a:sym typeface="Roboto"/>
                      </a:endParaRPr>
                    </a:p>
                  </a:txBody>
                  <a:tcPr marT="45725" marB="45725" marR="91450" marL="91450"/>
                </a:tc>
              </a:tr>
              <a:tr h="299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SMP/MTs/SMPLB sederajat</a:t>
                      </a:r>
                      <a:endParaRPr sz="1400" u="none" cap="none" strike="noStrike">
                        <a:latin typeface="Roboto"/>
                        <a:ea typeface="Roboto"/>
                        <a:cs typeface="Roboto"/>
                        <a:sym typeface="Roboto"/>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Arial"/>
                        <a:buNone/>
                      </a:pPr>
                      <a:r>
                        <a:rPr lang="en-US" sz="1400" u="none" cap="none" strike="noStrike">
                          <a:latin typeface="Roboto"/>
                          <a:ea typeface="Roboto"/>
                          <a:cs typeface="Roboto"/>
                          <a:sym typeface="Roboto"/>
                        </a:rPr>
                        <a:t>Kelas 8 (maksimal 45 siswa)</a:t>
                      </a:r>
                      <a:endParaRPr sz="1100" u="none" cap="none" strike="noStrike">
                        <a:latin typeface="Roboto"/>
                        <a:ea typeface="Roboto"/>
                        <a:cs typeface="Roboto"/>
                        <a:sym typeface="Roboto"/>
                      </a:endParaRPr>
                    </a:p>
                  </a:txBody>
                  <a:tcPr marT="45725" marB="45725" marR="91450" marL="91450"/>
                </a:tc>
                <a:tc vMerge="1"/>
              </a:tr>
              <a:tr h="299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SMA/MA/SMALB sederajat</a:t>
                      </a:r>
                      <a:endParaRPr sz="1400" u="none" cap="none" strike="noStrike">
                        <a:latin typeface="Roboto"/>
                        <a:ea typeface="Roboto"/>
                        <a:cs typeface="Roboto"/>
                        <a:sym typeface="Roboto"/>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Arial"/>
                        <a:buNone/>
                      </a:pPr>
                      <a:r>
                        <a:rPr lang="en-US" sz="1400" u="none" cap="none" strike="noStrike">
                          <a:latin typeface="Roboto"/>
                          <a:ea typeface="Roboto"/>
                          <a:cs typeface="Roboto"/>
                          <a:sym typeface="Roboto"/>
                        </a:rPr>
                        <a:t>Kelas 11 (maksimal 45 siswa)</a:t>
                      </a:r>
                      <a:endParaRPr sz="1100" u="none" cap="none" strike="noStrike">
                        <a:latin typeface="Roboto"/>
                        <a:ea typeface="Roboto"/>
                        <a:cs typeface="Roboto"/>
                        <a:sym typeface="Roboto"/>
                      </a:endParaRPr>
                    </a:p>
                  </a:txBody>
                  <a:tcPr marT="45725" marB="45725" marR="91450" marL="91450"/>
                </a:tc>
                <a:tc vMerge="1"/>
              </a:tr>
              <a:tr h="17222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SMK/MAK</a:t>
                      </a:r>
                      <a:endParaRPr sz="1100" u="none" cap="none" strike="noStrike">
                        <a:latin typeface="Roboto"/>
                        <a:ea typeface="Roboto"/>
                        <a:cs typeface="Roboto"/>
                        <a:sym typeface="Roboto"/>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Arial"/>
                        <a:buNone/>
                      </a:pPr>
                      <a:r>
                        <a:rPr lang="en-US" sz="1400" u="none" cap="none" strike="noStrike">
                          <a:latin typeface="Roboto"/>
                          <a:ea typeface="Roboto"/>
                          <a:cs typeface="Roboto"/>
                          <a:sym typeface="Roboto"/>
                        </a:rPr>
                        <a:t>Kelas 11 (maksimal 45 siswa)</a:t>
                      </a:r>
                      <a:endParaRPr sz="1100" u="none" cap="none" strike="noStrike">
                        <a:latin typeface="Roboto"/>
                        <a:ea typeface="Roboto"/>
                        <a:cs typeface="Roboto"/>
                        <a:sym typeface="Roboto"/>
                      </a:endParaRPr>
                    </a:p>
                  </a:txBody>
                  <a:tcPr marT="45725" marB="45725" marR="91450" marL="91450"/>
                </a:tc>
                <a:tc vMerge="1"/>
              </a:tr>
              <a:tr h="4243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1"/>
                          </a:solidFill>
                          <a:latin typeface="Roboto"/>
                          <a:ea typeface="Roboto"/>
                          <a:cs typeface="Roboto"/>
                          <a:sym typeface="Roboto"/>
                        </a:rPr>
                        <a:t>Program Kesetaraan </a:t>
                      </a:r>
                      <a:endParaRPr b="1" sz="1400" u="none" cap="none" strike="noStrike">
                        <a:solidFill>
                          <a:schemeClr val="dk1"/>
                        </a:solidFill>
                        <a:latin typeface="Roboto"/>
                        <a:ea typeface="Roboto"/>
                        <a:cs typeface="Roboto"/>
                        <a:sym typeface="Roboto"/>
                      </a:endParaRPr>
                    </a:p>
                  </a:txBody>
                  <a:tcPr marT="45850" marB="45850" marR="93875" marL="9387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Roboto"/>
                        <a:ea typeface="Roboto"/>
                        <a:cs typeface="Roboto"/>
                        <a:sym typeface="Roboto"/>
                      </a:endParaRPr>
                    </a:p>
                  </a:txBody>
                  <a:tcPr marT="45850" marB="45850" marR="93875" marL="93875" anchor="ctr"/>
                </a:tc>
                <a:tc>
                  <a:txBody>
                    <a:bodyPr/>
                    <a:lstStyle/>
                    <a:p>
                      <a:pPr indent="-50800" lvl="0" marL="127000" marR="0" rtl="0" algn="l">
                        <a:lnSpc>
                          <a:spcPct val="100000"/>
                        </a:lnSpc>
                        <a:spcBef>
                          <a:spcPts val="0"/>
                        </a:spcBef>
                        <a:spcAft>
                          <a:spcPts val="0"/>
                        </a:spcAft>
                        <a:buClr>
                          <a:schemeClr val="dk1"/>
                        </a:buClr>
                        <a:buSzPts val="1200"/>
                        <a:buFont typeface="Arial"/>
                        <a:buNone/>
                      </a:pPr>
                      <a:r>
                        <a:t/>
                      </a:r>
                      <a:endParaRPr sz="1200" u="none" cap="none" strike="noStrike">
                        <a:latin typeface="Roboto"/>
                        <a:ea typeface="Roboto"/>
                        <a:cs typeface="Roboto"/>
                        <a:sym typeface="Roboto"/>
                      </a:endParaRPr>
                    </a:p>
                  </a:txBody>
                  <a:tcPr marT="45725" marB="45725" marR="91450" marL="91450"/>
                </a:tc>
              </a:tr>
              <a:tr h="3037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Paket A/Ula</a:t>
                      </a:r>
                      <a:endParaRPr sz="1100" u="none" cap="none" strike="noStrike">
                        <a:latin typeface="Roboto"/>
                        <a:ea typeface="Roboto"/>
                        <a:cs typeface="Roboto"/>
                        <a:sym typeface="Roboto"/>
                      </a:endParaRPr>
                    </a:p>
                  </a:txBody>
                  <a:tcPr marT="45850" marB="45850" marR="93875" marL="9387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Kelas 5</a:t>
                      </a:r>
                      <a:endParaRPr sz="1100" u="none" cap="none" strike="noStrike">
                        <a:latin typeface="Roboto"/>
                        <a:ea typeface="Roboto"/>
                        <a:cs typeface="Roboto"/>
                        <a:sym typeface="Roboto"/>
                      </a:endParaRPr>
                    </a:p>
                  </a:txBody>
                  <a:tcPr marT="45850" marB="45850" marR="93875" marL="93875"/>
                </a:tc>
                <a:tc>
                  <a:txBody>
                    <a:bodyPr/>
                    <a:lstStyle/>
                    <a:p>
                      <a:pPr indent="-50800" lvl="0" marL="127000" marR="0" rtl="0" algn="l">
                        <a:lnSpc>
                          <a:spcPct val="100000"/>
                        </a:lnSpc>
                        <a:spcBef>
                          <a:spcPts val="0"/>
                        </a:spcBef>
                        <a:spcAft>
                          <a:spcPts val="0"/>
                        </a:spcAft>
                        <a:buClr>
                          <a:schemeClr val="dk1"/>
                        </a:buClr>
                        <a:buSzPts val="1200"/>
                        <a:buFont typeface="Arial"/>
                        <a:buNone/>
                      </a:pPr>
                      <a:r>
                        <a:t/>
                      </a:r>
                      <a:endParaRPr sz="1200" u="none" cap="none" strike="noStrike">
                        <a:latin typeface="Roboto"/>
                        <a:ea typeface="Roboto"/>
                        <a:cs typeface="Roboto"/>
                        <a:sym typeface="Roboto"/>
                      </a:endParaRPr>
                    </a:p>
                  </a:txBody>
                  <a:tcPr marT="45725" marB="45725" marR="91450" marL="91450"/>
                </a:tc>
              </a:tr>
              <a:tr h="3001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Paket B/Wustha</a:t>
                      </a:r>
                      <a:endParaRPr sz="1400" u="none" cap="none" strike="noStrike">
                        <a:latin typeface="Roboto"/>
                        <a:ea typeface="Roboto"/>
                        <a:cs typeface="Roboto"/>
                        <a:sym typeface="Roboto"/>
                      </a:endParaRPr>
                    </a:p>
                  </a:txBody>
                  <a:tcPr marT="45850" marB="45850" marR="93875" marL="9387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Kelas 8</a:t>
                      </a:r>
                      <a:endParaRPr sz="1100" u="none" cap="none" strike="noStrike">
                        <a:latin typeface="Roboto"/>
                        <a:ea typeface="Roboto"/>
                        <a:cs typeface="Roboto"/>
                        <a:sym typeface="Roboto"/>
                      </a:endParaRPr>
                    </a:p>
                  </a:txBody>
                  <a:tcPr marT="45850" marB="45850" marR="93875" marL="93875"/>
                </a:tc>
                <a:tc>
                  <a:txBody>
                    <a:bodyPr/>
                    <a:lstStyle/>
                    <a:p>
                      <a:pPr indent="-50800" lvl="0" marL="127000" marR="0" rtl="0" algn="l">
                        <a:lnSpc>
                          <a:spcPct val="100000"/>
                        </a:lnSpc>
                        <a:spcBef>
                          <a:spcPts val="0"/>
                        </a:spcBef>
                        <a:spcAft>
                          <a:spcPts val="0"/>
                        </a:spcAft>
                        <a:buClr>
                          <a:schemeClr val="dk1"/>
                        </a:buClr>
                        <a:buSzPts val="1200"/>
                        <a:buFont typeface="Arial"/>
                        <a:buNone/>
                      </a:pPr>
                      <a:r>
                        <a:t/>
                      </a:r>
                      <a:endParaRPr sz="1200" u="none" cap="none" strike="noStrike">
                        <a:latin typeface="Roboto"/>
                        <a:ea typeface="Roboto"/>
                        <a:cs typeface="Roboto"/>
                        <a:sym typeface="Roboto"/>
                      </a:endParaRPr>
                    </a:p>
                  </a:txBody>
                  <a:tcPr marT="45725" marB="45725" marR="91450" marL="91450"/>
                </a:tc>
              </a:tr>
              <a:tr h="3948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Paket C/Ulya</a:t>
                      </a:r>
                      <a:endParaRPr sz="1400" u="none" cap="none" strike="noStrike">
                        <a:latin typeface="Roboto"/>
                        <a:ea typeface="Roboto"/>
                        <a:cs typeface="Roboto"/>
                        <a:sym typeface="Roboto"/>
                      </a:endParaRPr>
                    </a:p>
                  </a:txBody>
                  <a:tcPr marT="45850" marB="45850" marR="93875" marL="9387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Kelas 11</a:t>
                      </a:r>
                      <a:endParaRPr sz="1100" u="none" cap="none" strike="noStrike">
                        <a:latin typeface="Roboto"/>
                        <a:ea typeface="Roboto"/>
                        <a:cs typeface="Roboto"/>
                        <a:sym typeface="Roboto"/>
                      </a:endParaRPr>
                    </a:p>
                  </a:txBody>
                  <a:tcPr marT="45850" marB="45850" marR="93875" marL="93875"/>
                </a:tc>
                <a:tc>
                  <a:txBody>
                    <a:bodyPr/>
                    <a:lstStyle/>
                    <a:p>
                      <a:pPr indent="-50800" lvl="0" marL="127000" marR="0" rtl="0" algn="l">
                        <a:lnSpc>
                          <a:spcPct val="100000"/>
                        </a:lnSpc>
                        <a:spcBef>
                          <a:spcPts val="0"/>
                        </a:spcBef>
                        <a:spcAft>
                          <a:spcPts val="0"/>
                        </a:spcAft>
                        <a:buClr>
                          <a:schemeClr val="dk1"/>
                        </a:buClr>
                        <a:buSzPts val="1200"/>
                        <a:buFont typeface="Arial"/>
                        <a:buNone/>
                      </a:pPr>
                      <a:r>
                        <a:t/>
                      </a:r>
                      <a:endParaRPr sz="1200" u="none" cap="none" strike="noStrike">
                        <a:latin typeface="Roboto"/>
                        <a:ea typeface="Roboto"/>
                        <a:cs typeface="Roboto"/>
                        <a:sym typeface="Roboto"/>
                      </a:endParaRPr>
                    </a:p>
                  </a:txBody>
                  <a:tcPr marT="45725" marB="45725" marR="91450" marL="9145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0"/>
          <p:cNvSpPr txBox="1"/>
          <p:nvPr>
            <p:ph idx="12" type="sldNum"/>
          </p:nvPr>
        </p:nvSpPr>
        <p:spPr>
          <a:xfrm>
            <a:off x="6543604" y="3496162"/>
            <a:ext cx="457800" cy="138900"/>
          </a:xfrm>
          <a:prstGeom prst="rect">
            <a:avLst/>
          </a:prstGeom>
          <a:noFill/>
          <a:ln>
            <a:noFill/>
          </a:ln>
        </p:spPr>
        <p:txBody>
          <a:bodyPr anchorCtr="0" anchor="ctr" bIns="33350" lIns="66725" spcFirstLastPara="1" rIns="66725" wrap="square" tIns="33350">
            <a:noAutofit/>
          </a:bodyPr>
          <a:lstStyle/>
          <a:p>
            <a:pPr indent="0" lvl="0" marL="0" rtl="0" algn="r">
              <a:spcBef>
                <a:spcPts val="0"/>
              </a:spcBef>
              <a:spcAft>
                <a:spcPts val="0"/>
              </a:spcAft>
              <a:buClr>
                <a:srgbClr val="000000"/>
              </a:buClr>
              <a:buSzPts val="800"/>
              <a:buFont typeface="Arial"/>
              <a:buNone/>
            </a:pPr>
            <a:fld id="{00000000-1234-1234-1234-123412341234}" type="slidenum">
              <a:rPr lang="en-US"/>
              <a:t>‹#›</a:t>
            </a:fld>
            <a:endParaRPr/>
          </a:p>
        </p:txBody>
      </p:sp>
      <p:sp>
        <p:nvSpPr>
          <p:cNvPr id="348" name="Google Shape;348;p50"/>
          <p:cNvSpPr txBox="1"/>
          <p:nvPr>
            <p:ph idx="1" type="body"/>
          </p:nvPr>
        </p:nvSpPr>
        <p:spPr>
          <a:xfrm>
            <a:off x="140789" y="3496289"/>
            <a:ext cx="2080800" cy="138600"/>
          </a:xfrm>
          <a:prstGeom prst="rect">
            <a:avLst/>
          </a:prstGeom>
          <a:noFill/>
          <a:ln>
            <a:noFill/>
          </a:ln>
        </p:spPr>
        <p:txBody>
          <a:bodyPr anchorCtr="0" anchor="t" bIns="44500" lIns="89000" spcFirstLastPara="1" rIns="89000" wrap="square" tIns="44500">
            <a:noAutofit/>
          </a:bodyPr>
          <a:lstStyle/>
          <a:p>
            <a:pPr indent="0" lvl="0" marL="0" rtl="0" algn="l">
              <a:lnSpc>
                <a:spcPct val="90000"/>
              </a:lnSpc>
              <a:spcBef>
                <a:spcPts val="0"/>
              </a:spcBef>
              <a:spcAft>
                <a:spcPts val="0"/>
              </a:spcAft>
              <a:buClr>
                <a:schemeClr val="lt1"/>
              </a:buClr>
              <a:buSzPts val="700"/>
              <a:buNone/>
            </a:pPr>
            <a:r>
              <a:rPr b="1" lang="en-US"/>
              <a:t>Asesmen Nasional, 22 Maret 2021</a:t>
            </a:r>
            <a:endParaRPr b="1"/>
          </a:p>
        </p:txBody>
      </p:sp>
      <p:sp>
        <p:nvSpPr>
          <p:cNvPr id="349" name="Google Shape;349;p50"/>
          <p:cNvSpPr txBox="1"/>
          <p:nvPr>
            <p:ph type="title"/>
          </p:nvPr>
        </p:nvSpPr>
        <p:spPr>
          <a:xfrm>
            <a:off x="290150" y="124850"/>
            <a:ext cx="6390000" cy="435300"/>
          </a:xfrm>
          <a:prstGeom prst="rect">
            <a:avLst/>
          </a:prstGeom>
          <a:noFill/>
          <a:ln>
            <a:noFill/>
          </a:ln>
        </p:spPr>
        <p:txBody>
          <a:bodyPr anchorCtr="0" anchor="t" bIns="44475" lIns="88975" spcFirstLastPara="1" rIns="88975" wrap="square" tIns="44475">
            <a:noAutofit/>
          </a:bodyPr>
          <a:lstStyle/>
          <a:p>
            <a:pPr indent="0" lvl="0" marL="0" rtl="0" algn="ctr">
              <a:lnSpc>
                <a:spcPct val="90000"/>
              </a:lnSpc>
              <a:spcBef>
                <a:spcPts val="0"/>
              </a:spcBef>
              <a:spcAft>
                <a:spcPts val="0"/>
              </a:spcAft>
              <a:buClr>
                <a:srgbClr val="013066"/>
              </a:buClr>
              <a:buSzPts val="1800"/>
              <a:buFont typeface="Arial"/>
              <a:buNone/>
            </a:pPr>
            <a:r>
              <a:rPr lang="en-US" sz="1800">
                <a:solidFill>
                  <a:srgbClr val="0944A1"/>
                </a:solidFill>
                <a:latin typeface="Roboto"/>
                <a:ea typeface="Roboto"/>
                <a:cs typeface="Roboto"/>
                <a:sym typeface="Roboto"/>
              </a:rPr>
              <a:t>Kepesertaan – </a:t>
            </a:r>
            <a:r>
              <a:rPr lang="en-US">
                <a:solidFill>
                  <a:srgbClr val="0944A1"/>
                </a:solidFill>
                <a:latin typeface="Roboto"/>
                <a:ea typeface="Roboto"/>
                <a:cs typeface="Roboto"/>
                <a:sym typeface="Roboto"/>
              </a:rPr>
              <a:t>Kepala Satuan Pendidikan dan Pendidik</a:t>
            </a:r>
            <a:endParaRPr>
              <a:solidFill>
                <a:srgbClr val="0944A1"/>
              </a:solidFill>
              <a:latin typeface="Roboto"/>
              <a:ea typeface="Roboto"/>
              <a:cs typeface="Roboto"/>
              <a:sym typeface="Roboto"/>
            </a:endParaRPr>
          </a:p>
        </p:txBody>
      </p:sp>
      <p:sp>
        <p:nvSpPr>
          <p:cNvPr id="350" name="Google Shape;350;p50"/>
          <p:cNvSpPr/>
          <p:nvPr/>
        </p:nvSpPr>
        <p:spPr>
          <a:xfrm>
            <a:off x="656175" y="637375"/>
            <a:ext cx="3049200" cy="1419600"/>
          </a:xfrm>
          <a:prstGeom prst="rect">
            <a:avLst/>
          </a:prstGeom>
          <a:solidFill>
            <a:srgbClr val="0944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Roboto"/>
                <a:ea typeface="Roboto"/>
                <a:cs typeface="Roboto"/>
                <a:sym typeface="Roboto"/>
              </a:rPr>
              <a:t>Kepala satuan pendidikan dan semua pendidik yang terdaftar di Dapodik/EMIS dan mengajar di satuan pendidikan tersebut menjadi peserta dalam Survey Lingkungan Belajar.</a:t>
            </a:r>
            <a:endParaRPr b="0" i="0" sz="1500" u="none" cap="none" strike="noStrike">
              <a:solidFill>
                <a:schemeClr val="lt1"/>
              </a:solidFill>
              <a:latin typeface="Roboto"/>
              <a:ea typeface="Roboto"/>
              <a:cs typeface="Roboto"/>
              <a:sym typeface="Roboto"/>
            </a:endParaRPr>
          </a:p>
        </p:txBody>
      </p:sp>
      <p:sp>
        <p:nvSpPr>
          <p:cNvPr id="351" name="Google Shape;351;p50"/>
          <p:cNvSpPr/>
          <p:nvPr/>
        </p:nvSpPr>
        <p:spPr>
          <a:xfrm>
            <a:off x="4298600" y="1513825"/>
            <a:ext cx="2762700" cy="1419600"/>
          </a:xfrm>
          <a:prstGeom prst="rect">
            <a:avLst/>
          </a:prstGeom>
          <a:solidFill>
            <a:srgbClr val="0C58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Roboto"/>
                <a:ea typeface="Roboto"/>
                <a:cs typeface="Roboto"/>
                <a:sym typeface="Roboto"/>
              </a:rPr>
              <a:t>Pendidik yang mengajar di lebih dari satu satuan Pendidikan mengisi Survei Lingkungan Belajar di setiap satuan pendidikan yang diajar. </a:t>
            </a:r>
            <a:endParaRPr b="0" i="0" sz="1500" u="none" cap="none" strike="noStrike">
              <a:solidFill>
                <a:schemeClr val="lt1"/>
              </a:solidFill>
              <a:latin typeface="Roboto"/>
              <a:ea typeface="Roboto"/>
              <a:cs typeface="Roboto"/>
              <a:sym typeface="Roboto"/>
            </a:endParaRPr>
          </a:p>
        </p:txBody>
      </p:sp>
      <p:sp>
        <p:nvSpPr>
          <p:cNvPr id="352" name="Google Shape;352;p50"/>
          <p:cNvSpPr/>
          <p:nvPr/>
        </p:nvSpPr>
        <p:spPr>
          <a:xfrm>
            <a:off x="656175" y="2212400"/>
            <a:ext cx="3049200" cy="1270200"/>
          </a:xfrm>
          <a:prstGeom prst="rect">
            <a:avLst/>
          </a:prstGeom>
          <a:solidFill>
            <a:srgbClr val="0D5DD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boto"/>
                <a:ea typeface="Roboto"/>
                <a:cs typeface="Roboto"/>
                <a:sym typeface="Roboto"/>
              </a:rPr>
              <a:t>Kepala sekolah yang memimpin lebih dari satu satuan pendidikan mengisi Survei Lingkungan Belajar di setiap satuan pendidikan yang dipimpin. </a:t>
            </a:r>
            <a:endParaRPr b="0" i="0" sz="1400" u="none" cap="none" strike="noStrike">
              <a:solidFill>
                <a:schemeClr val="lt1"/>
              </a:solidFill>
              <a:latin typeface="Roboto"/>
              <a:ea typeface="Roboto"/>
              <a:cs typeface="Roboto"/>
              <a:sym typeface="Roboto"/>
            </a:endParaRPr>
          </a:p>
        </p:txBody>
      </p:sp>
      <p:cxnSp>
        <p:nvCxnSpPr>
          <p:cNvPr id="353" name="Google Shape;353;p50"/>
          <p:cNvCxnSpPr/>
          <p:nvPr/>
        </p:nvCxnSpPr>
        <p:spPr>
          <a:xfrm>
            <a:off x="2109625" y="4248150"/>
            <a:ext cx="651900" cy="496200"/>
          </a:xfrm>
          <a:prstGeom prst="bentConnector3">
            <a:avLst>
              <a:gd fmla="val 50000" name="adj1"/>
            </a:avLst>
          </a:prstGeom>
          <a:noFill/>
          <a:ln cap="flat" cmpd="sng" w="19050">
            <a:solidFill>
              <a:schemeClr val="dk1"/>
            </a:solidFill>
            <a:prstDash val="solid"/>
            <a:round/>
            <a:headEnd len="sm" w="sm" type="none"/>
            <a:tailEnd len="sm" w="sm" type="none"/>
          </a:ln>
        </p:spPr>
      </p:cxnSp>
      <p:grpSp>
        <p:nvGrpSpPr>
          <p:cNvPr id="354" name="Google Shape;354;p50"/>
          <p:cNvGrpSpPr/>
          <p:nvPr/>
        </p:nvGrpSpPr>
        <p:grpSpPr>
          <a:xfrm>
            <a:off x="2777525" y="3588400"/>
            <a:ext cx="1870200" cy="319200"/>
            <a:chOff x="3650050" y="1476163"/>
            <a:chExt cx="1870200" cy="319200"/>
          </a:xfrm>
        </p:grpSpPr>
        <p:sp>
          <p:nvSpPr>
            <p:cNvPr id="355" name="Google Shape;355;p50"/>
            <p:cNvSpPr/>
            <p:nvPr/>
          </p:nvSpPr>
          <p:spPr>
            <a:xfrm>
              <a:off x="3824050" y="1476163"/>
              <a:ext cx="1696200" cy="319200"/>
            </a:xfrm>
            <a:prstGeom prst="roundRect">
              <a:avLst>
                <a:gd fmla="val 16667" name="adj"/>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Roboto"/>
                  <a:ea typeface="Roboto"/>
                  <a:cs typeface="Roboto"/>
                  <a:sym typeface="Roboto"/>
                </a:rPr>
                <a:t>Mengajar di Sekolah 1</a:t>
              </a:r>
              <a:endParaRPr b="0" i="0" sz="1100" u="none" cap="none" strike="noStrike">
                <a:solidFill>
                  <a:schemeClr val="lt1"/>
                </a:solidFill>
                <a:latin typeface="Roboto"/>
                <a:ea typeface="Roboto"/>
                <a:cs typeface="Roboto"/>
                <a:sym typeface="Roboto"/>
              </a:endParaRPr>
            </a:p>
          </p:txBody>
        </p:sp>
        <p:sp>
          <p:nvSpPr>
            <p:cNvPr id="356" name="Google Shape;356;p50"/>
            <p:cNvSpPr/>
            <p:nvPr/>
          </p:nvSpPr>
          <p:spPr>
            <a:xfrm>
              <a:off x="3650050" y="1548750"/>
              <a:ext cx="174000" cy="174000"/>
            </a:xfrm>
            <a:prstGeom prst="ellips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57" name="Google Shape;357;p50"/>
          <p:cNvGrpSpPr/>
          <p:nvPr/>
        </p:nvGrpSpPr>
        <p:grpSpPr>
          <a:xfrm>
            <a:off x="671150" y="4088550"/>
            <a:ext cx="1362275" cy="319200"/>
            <a:chOff x="1596750" y="2412150"/>
            <a:chExt cx="1362275" cy="319200"/>
          </a:xfrm>
        </p:grpSpPr>
        <p:sp>
          <p:nvSpPr>
            <p:cNvPr id="358" name="Google Shape;358;p50"/>
            <p:cNvSpPr/>
            <p:nvPr/>
          </p:nvSpPr>
          <p:spPr>
            <a:xfrm>
              <a:off x="1596750" y="2412150"/>
              <a:ext cx="1182300" cy="319200"/>
            </a:xfrm>
            <a:prstGeom prst="roundRect">
              <a:avLst>
                <a:gd fmla="val 16667" name="adj"/>
              </a:avLst>
            </a:prstGeom>
            <a:solidFill>
              <a:srgbClr val="0944A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lt1"/>
                  </a:solidFill>
                  <a:latin typeface="Roboto"/>
                  <a:ea typeface="Roboto"/>
                  <a:cs typeface="Roboto"/>
                  <a:sym typeface="Roboto"/>
                </a:rPr>
                <a:t>Guru A</a:t>
              </a:r>
              <a:endParaRPr b="1" i="0" sz="1300" u="none" cap="none" strike="noStrike">
                <a:solidFill>
                  <a:schemeClr val="lt1"/>
                </a:solidFill>
                <a:latin typeface="Roboto"/>
                <a:ea typeface="Roboto"/>
                <a:cs typeface="Roboto"/>
                <a:sym typeface="Roboto"/>
              </a:endParaRPr>
            </a:p>
          </p:txBody>
        </p:sp>
        <p:sp>
          <p:nvSpPr>
            <p:cNvPr id="359" name="Google Shape;359;p50"/>
            <p:cNvSpPr/>
            <p:nvPr/>
          </p:nvSpPr>
          <p:spPr>
            <a:xfrm>
              <a:off x="2785025" y="2484750"/>
              <a:ext cx="174000" cy="174000"/>
            </a:xfrm>
            <a:prstGeom prst="ellips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60" name="Google Shape;360;p50"/>
          <p:cNvGrpSpPr/>
          <p:nvPr/>
        </p:nvGrpSpPr>
        <p:grpSpPr>
          <a:xfrm>
            <a:off x="2735650" y="4567350"/>
            <a:ext cx="1832100" cy="319200"/>
            <a:chOff x="3650050" y="3348150"/>
            <a:chExt cx="1832100" cy="319200"/>
          </a:xfrm>
        </p:grpSpPr>
        <p:sp>
          <p:nvSpPr>
            <p:cNvPr id="361" name="Google Shape;361;p50"/>
            <p:cNvSpPr/>
            <p:nvPr/>
          </p:nvSpPr>
          <p:spPr>
            <a:xfrm>
              <a:off x="3824050" y="3348150"/>
              <a:ext cx="1658100" cy="319200"/>
            </a:xfrm>
            <a:prstGeom prst="roundRect">
              <a:avLst>
                <a:gd fmla="val 16667" name="adj"/>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Roboto"/>
                  <a:ea typeface="Roboto"/>
                  <a:cs typeface="Roboto"/>
                  <a:sym typeface="Roboto"/>
                </a:rPr>
                <a:t>Mengajar di Sekolah 2</a:t>
              </a:r>
              <a:endParaRPr b="0" i="0" sz="1100" u="none" cap="none" strike="noStrike">
                <a:solidFill>
                  <a:schemeClr val="lt1"/>
                </a:solidFill>
                <a:latin typeface="Roboto"/>
                <a:ea typeface="Roboto"/>
                <a:cs typeface="Roboto"/>
                <a:sym typeface="Roboto"/>
              </a:endParaRPr>
            </a:p>
          </p:txBody>
        </p:sp>
        <p:sp>
          <p:nvSpPr>
            <p:cNvPr id="362" name="Google Shape;362;p50"/>
            <p:cNvSpPr/>
            <p:nvPr/>
          </p:nvSpPr>
          <p:spPr>
            <a:xfrm>
              <a:off x="3650050" y="3420750"/>
              <a:ext cx="174000" cy="174000"/>
            </a:xfrm>
            <a:prstGeom prst="ellipse">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63" name="Google Shape;363;p50"/>
          <p:cNvSpPr/>
          <p:nvPr/>
        </p:nvSpPr>
        <p:spPr>
          <a:xfrm>
            <a:off x="4720350" y="3887100"/>
            <a:ext cx="2261100" cy="722100"/>
          </a:xfrm>
          <a:prstGeom prst="roundRect">
            <a:avLst>
              <a:gd fmla="val 16667" name="adj"/>
            </a:avLst>
          </a:prstGeom>
          <a:solidFill>
            <a:srgbClr val="0944A1"/>
          </a:solidFill>
          <a:ln cap="flat" cmpd="sng" w="9525">
            <a:solidFill>
              <a:srgbClr val="249C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Roboto"/>
                <a:ea typeface="Roboto"/>
                <a:cs typeface="Roboto"/>
                <a:sym typeface="Roboto"/>
              </a:rPr>
              <a:t>Guru A akan mengerjakan survei lingkungan belajar untuk </a:t>
            </a:r>
            <a:endParaRPr b="0" i="0"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Roboto"/>
                <a:ea typeface="Roboto"/>
                <a:cs typeface="Roboto"/>
                <a:sym typeface="Roboto"/>
              </a:rPr>
              <a:t>sekolah I dan sekolah II</a:t>
            </a:r>
            <a:endParaRPr b="0" i="0" sz="1100" u="none" cap="none" strike="noStrike">
              <a:solidFill>
                <a:schemeClr val="lt1"/>
              </a:solidFill>
              <a:latin typeface="Roboto"/>
              <a:ea typeface="Roboto"/>
              <a:cs typeface="Roboto"/>
              <a:sym typeface="Roboto"/>
            </a:endParaRPr>
          </a:p>
        </p:txBody>
      </p:sp>
      <p:cxnSp>
        <p:nvCxnSpPr>
          <p:cNvPr id="364" name="Google Shape;364;p50"/>
          <p:cNvCxnSpPr/>
          <p:nvPr/>
        </p:nvCxnSpPr>
        <p:spPr>
          <a:xfrm flipH="1" rot="10800000">
            <a:off x="2109625" y="3751950"/>
            <a:ext cx="651900" cy="496200"/>
          </a:xfrm>
          <a:prstGeom prst="bentConnector3">
            <a:avLst>
              <a:gd fmla="val 50000" name="adj1"/>
            </a:avLst>
          </a:prstGeom>
          <a:noFill/>
          <a:ln cap="flat" cmpd="sng" w="19050">
            <a:solidFill>
              <a:schemeClr val="dk1"/>
            </a:solidFill>
            <a:prstDash val="solid"/>
            <a:round/>
            <a:headEnd len="sm" w="sm" type="none"/>
            <a:tailEnd len="sm" w="sm" type="none"/>
          </a:ln>
        </p:spPr>
      </p:cxnSp>
      <p:cxnSp>
        <p:nvCxnSpPr>
          <p:cNvPr id="365" name="Google Shape;365;p50"/>
          <p:cNvCxnSpPr/>
          <p:nvPr/>
        </p:nvCxnSpPr>
        <p:spPr>
          <a:xfrm rot="10800000">
            <a:off x="3577350" y="5324138"/>
            <a:ext cx="533400" cy="435300"/>
          </a:xfrm>
          <a:prstGeom prst="bentConnector3">
            <a:avLst>
              <a:gd fmla="val 50000" name="adj1"/>
            </a:avLst>
          </a:prstGeom>
          <a:noFill/>
          <a:ln cap="flat" cmpd="sng" w="9525">
            <a:solidFill>
              <a:srgbClr val="C2C2C2"/>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33"/>
          <p:cNvSpPr txBox="1"/>
          <p:nvPr/>
        </p:nvSpPr>
        <p:spPr>
          <a:xfrm>
            <a:off x="3314700" y="2457450"/>
            <a:ext cx="77916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400">
                <a:solidFill>
                  <a:srgbClr val="25282B"/>
                </a:solidFill>
                <a:highlight>
                  <a:srgbClr val="DEECFD"/>
                </a:highlight>
                <a:latin typeface="Roboto"/>
                <a:ea typeface="Roboto"/>
                <a:cs typeface="Roboto"/>
                <a:sym typeface="Roboto"/>
              </a:rPr>
              <a:t>P</a:t>
            </a:r>
            <a:r>
              <a:rPr b="1" lang="en-US" sz="3400">
                <a:solidFill>
                  <a:srgbClr val="25282B"/>
                </a:solidFill>
                <a:highlight>
                  <a:srgbClr val="DEECFD"/>
                </a:highlight>
                <a:latin typeface="Roboto"/>
                <a:ea typeface="Roboto"/>
                <a:cs typeface="Roboto"/>
                <a:sym typeface="Roboto"/>
              </a:rPr>
              <a:t>latform Merdeka Mengajar</a:t>
            </a:r>
            <a:endParaRPr sz="600"/>
          </a:p>
        </p:txBody>
      </p:sp>
      <p:pic>
        <p:nvPicPr>
          <p:cNvPr id="151" name="Google Shape;151;p33"/>
          <p:cNvPicPr preferRelativeResize="0"/>
          <p:nvPr/>
        </p:nvPicPr>
        <p:blipFill rotWithShape="1">
          <a:blip r:embed="rId3">
            <a:alphaModFix/>
          </a:blip>
          <a:srcRect b="0" l="0" r="0" t="0"/>
          <a:stretch/>
        </p:blipFill>
        <p:spPr>
          <a:xfrm>
            <a:off x="5295900" y="3373750"/>
            <a:ext cx="3743681" cy="1707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1"/>
          <p:cNvSpPr txBox="1"/>
          <p:nvPr>
            <p:ph type="title"/>
          </p:nvPr>
        </p:nvSpPr>
        <p:spPr>
          <a:xfrm>
            <a:off x="203858" y="198443"/>
            <a:ext cx="8736300" cy="587400"/>
          </a:xfrm>
          <a:prstGeom prst="rect">
            <a:avLst/>
          </a:prstGeom>
          <a:noFill/>
          <a:ln>
            <a:noFill/>
          </a:ln>
        </p:spPr>
        <p:txBody>
          <a:bodyPr anchorCtr="0" anchor="t" bIns="44500" lIns="89000" spcFirstLastPara="1" rIns="89000" wrap="square" tIns="44500">
            <a:noAutofit/>
          </a:bodyPr>
          <a:lstStyle/>
          <a:p>
            <a:pPr indent="0" lvl="0" marL="0" rtl="0" algn="l">
              <a:lnSpc>
                <a:spcPct val="90000"/>
              </a:lnSpc>
              <a:spcBef>
                <a:spcPts val="0"/>
              </a:spcBef>
              <a:spcAft>
                <a:spcPts val="0"/>
              </a:spcAft>
              <a:buSzPts val="1800"/>
              <a:buNone/>
            </a:pPr>
            <a:r>
              <a:rPr lang="en-US" sz="2000">
                <a:solidFill>
                  <a:srgbClr val="0944A1"/>
                </a:solidFill>
                <a:latin typeface="Poppins"/>
                <a:ea typeface="Poppins"/>
                <a:cs typeface="Poppins"/>
                <a:sym typeface="Poppins"/>
              </a:rPr>
              <a:t>Pelaksanaan (1)</a:t>
            </a:r>
            <a:endParaRPr sz="2000">
              <a:solidFill>
                <a:srgbClr val="0944A1"/>
              </a:solidFill>
              <a:latin typeface="Poppins"/>
              <a:ea typeface="Poppins"/>
              <a:cs typeface="Poppins"/>
              <a:sym typeface="Poppins"/>
            </a:endParaRPr>
          </a:p>
        </p:txBody>
      </p:sp>
      <p:grpSp>
        <p:nvGrpSpPr>
          <p:cNvPr id="371" name="Google Shape;371;p51"/>
          <p:cNvGrpSpPr/>
          <p:nvPr/>
        </p:nvGrpSpPr>
        <p:grpSpPr>
          <a:xfrm>
            <a:off x="301812" y="559272"/>
            <a:ext cx="8572087" cy="1131003"/>
            <a:chOff x="301825" y="940303"/>
            <a:chExt cx="7467625" cy="1131003"/>
          </a:xfrm>
        </p:grpSpPr>
        <p:grpSp>
          <p:nvGrpSpPr>
            <p:cNvPr id="372" name="Google Shape;372;p51"/>
            <p:cNvGrpSpPr/>
            <p:nvPr/>
          </p:nvGrpSpPr>
          <p:grpSpPr>
            <a:xfrm>
              <a:off x="301825" y="940303"/>
              <a:ext cx="7467546" cy="1131003"/>
              <a:chOff x="301825" y="940303"/>
              <a:chExt cx="7467546" cy="1131003"/>
            </a:xfrm>
          </p:grpSpPr>
          <p:sp>
            <p:nvSpPr>
              <p:cNvPr id="373" name="Google Shape;373;p51"/>
              <p:cNvSpPr/>
              <p:nvPr/>
            </p:nvSpPr>
            <p:spPr>
              <a:xfrm>
                <a:off x="1747171" y="940306"/>
                <a:ext cx="60222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4" name="Google Shape;374;p51"/>
              <p:cNvGrpSpPr/>
              <p:nvPr/>
            </p:nvGrpSpPr>
            <p:grpSpPr>
              <a:xfrm>
                <a:off x="301825" y="940303"/>
                <a:ext cx="2249802" cy="1130899"/>
                <a:chOff x="987625" y="940260"/>
                <a:chExt cx="2249802" cy="643356"/>
              </a:xfrm>
            </p:grpSpPr>
            <p:sp>
              <p:nvSpPr>
                <p:cNvPr id="375" name="Google Shape;375;p51"/>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51"/>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77" name="Google Shape;377;p51"/>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rgbClr val="FFFFFF"/>
                  </a:solidFill>
                  <a:latin typeface="Roboto Medium"/>
                  <a:ea typeface="Roboto Medium"/>
                  <a:cs typeface="Roboto Medium"/>
                  <a:sym typeface="Roboto Medium"/>
                </a:rPr>
                <a:t>Moda Pelaksanaan</a:t>
              </a:r>
              <a:endParaRPr b="0" i="0" sz="1400" u="none" cap="none" strike="noStrike">
                <a:solidFill>
                  <a:srgbClr val="FFFFFF"/>
                </a:solidFill>
                <a:latin typeface="Roboto Medium"/>
                <a:ea typeface="Roboto Medium"/>
                <a:cs typeface="Roboto Medium"/>
                <a:sym typeface="Roboto Medium"/>
              </a:endParaRPr>
            </a:p>
          </p:txBody>
        </p:sp>
        <p:sp>
          <p:nvSpPr>
            <p:cNvPr id="378" name="Google Shape;378;p51"/>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186099" lvl="0" marL="457200" marR="0" rtl="0" algn="l">
                <a:lnSpc>
                  <a:spcPct val="115000"/>
                </a:lnSpc>
                <a:spcBef>
                  <a:spcPts val="0"/>
                </a:spcBef>
                <a:spcAft>
                  <a:spcPts val="0"/>
                </a:spcAft>
                <a:buClr>
                  <a:srgbClr val="0944A1"/>
                </a:buClr>
                <a:buSzPts val="1400"/>
                <a:buFont typeface="Roboto"/>
                <a:buChar char="●"/>
              </a:pPr>
              <a:r>
                <a:rPr b="0" i="0" lang="en-US" sz="1400" u="none" cap="none" strike="noStrike">
                  <a:solidFill>
                    <a:srgbClr val="0944A1"/>
                  </a:solidFill>
                  <a:latin typeface="Roboto"/>
                  <a:ea typeface="Roboto"/>
                  <a:cs typeface="Roboto"/>
                  <a:sym typeface="Roboto"/>
                </a:rPr>
                <a:t>Berbasis Komputer dengan opsi moda Online atau moda Semi Online (Menekankan Satuan Pendidikan melaksanakan secara Online)</a:t>
              </a:r>
              <a:endParaRPr b="0" i="0" sz="1400" u="none" cap="none" strike="noStrike">
                <a:solidFill>
                  <a:srgbClr val="0944A1"/>
                </a:solidFill>
                <a:latin typeface="Roboto"/>
                <a:ea typeface="Roboto"/>
                <a:cs typeface="Roboto"/>
                <a:sym typeface="Roboto"/>
              </a:endParaRPr>
            </a:p>
            <a:p>
              <a:pPr indent="-186099" lvl="0" marL="457200" marR="0" rtl="0" algn="l">
                <a:lnSpc>
                  <a:spcPct val="115000"/>
                </a:lnSpc>
                <a:spcBef>
                  <a:spcPts val="0"/>
                </a:spcBef>
                <a:spcAft>
                  <a:spcPts val="0"/>
                </a:spcAft>
                <a:buClr>
                  <a:srgbClr val="0944A1"/>
                </a:buClr>
                <a:buSzPts val="1400"/>
                <a:buFont typeface="Roboto"/>
                <a:buChar char="●"/>
              </a:pPr>
              <a:r>
                <a:rPr b="0" i="0" lang="en-US" sz="1400" u="none" cap="none" strike="noStrike">
                  <a:solidFill>
                    <a:srgbClr val="0944A1"/>
                  </a:solidFill>
                  <a:latin typeface="Roboto"/>
                  <a:ea typeface="Roboto"/>
                  <a:cs typeface="Roboto"/>
                  <a:sym typeface="Roboto"/>
                </a:rPr>
                <a:t>Berbagi sarana prasarana/resource sharing dalam pelaksanaan AN</a:t>
              </a:r>
              <a:endParaRPr b="0" i="0" sz="1400" u="none" cap="none" strike="noStrike">
                <a:solidFill>
                  <a:srgbClr val="0944A1"/>
                </a:solidFill>
                <a:latin typeface="Roboto"/>
                <a:ea typeface="Roboto"/>
                <a:cs typeface="Roboto"/>
                <a:sym typeface="Roboto"/>
              </a:endParaRPr>
            </a:p>
            <a:p>
              <a:pPr indent="-186099" lvl="0" marL="457200" marR="0" rtl="0" algn="l">
                <a:lnSpc>
                  <a:spcPct val="115000"/>
                </a:lnSpc>
                <a:spcBef>
                  <a:spcPts val="0"/>
                </a:spcBef>
                <a:spcAft>
                  <a:spcPts val="0"/>
                </a:spcAft>
                <a:buClr>
                  <a:srgbClr val="0944A1"/>
                </a:buClr>
                <a:buSzPts val="1400"/>
                <a:buFont typeface="Roboto"/>
                <a:buChar char="●"/>
              </a:pPr>
              <a:r>
                <a:rPr b="0" i="0" lang="en-US" sz="1400" u="none" cap="none" strike="noStrike">
                  <a:solidFill>
                    <a:srgbClr val="0944A1"/>
                  </a:solidFill>
                  <a:latin typeface="Roboto"/>
                  <a:ea typeface="Roboto"/>
                  <a:cs typeface="Roboto"/>
                  <a:sym typeface="Roboto"/>
                </a:rPr>
                <a:t>Setiap Satuan Pendidikan dapat melaksanakan AN dalam 2 batch</a:t>
              </a:r>
              <a:endParaRPr b="0" i="0" sz="1400" u="none" cap="none" strike="noStrike">
                <a:solidFill>
                  <a:srgbClr val="0944A1"/>
                </a:solidFill>
                <a:latin typeface="Roboto"/>
                <a:ea typeface="Roboto"/>
                <a:cs typeface="Roboto"/>
                <a:sym typeface="Roboto"/>
              </a:endParaRPr>
            </a:p>
          </p:txBody>
        </p:sp>
      </p:grpSp>
      <p:grpSp>
        <p:nvGrpSpPr>
          <p:cNvPr id="379" name="Google Shape;379;p51"/>
          <p:cNvGrpSpPr/>
          <p:nvPr/>
        </p:nvGrpSpPr>
        <p:grpSpPr>
          <a:xfrm>
            <a:off x="301849" y="1766473"/>
            <a:ext cx="8572087" cy="3277779"/>
            <a:chOff x="301825" y="940291"/>
            <a:chExt cx="7467625" cy="1131010"/>
          </a:xfrm>
        </p:grpSpPr>
        <p:grpSp>
          <p:nvGrpSpPr>
            <p:cNvPr id="380" name="Google Shape;380;p51"/>
            <p:cNvGrpSpPr/>
            <p:nvPr/>
          </p:nvGrpSpPr>
          <p:grpSpPr>
            <a:xfrm>
              <a:off x="301825" y="940291"/>
              <a:ext cx="7467557" cy="1131010"/>
              <a:chOff x="301825" y="940291"/>
              <a:chExt cx="7467557" cy="1131010"/>
            </a:xfrm>
          </p:grpSpPr>
          <p:sp>
            <p:nvSpPr>
              <p:cNvPr id="381" name="Google Shape;381;p51"/>
              <p:cNvSpPr/>
              <p:nvPr/>
            </p:nvSpPr>
            <p:spPr>
              <a:xfrm>
                <a:off x="1747182" y="940301"/>
                <a:ext cx="60222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2" name="Google Shape;382;p51"/>
              <p:cNvGrpSpPr/>
              <p:nvPr/>
            </p:nvGrpSpPr>
            <p:grpSpPr>
              <a:xfrm>
                <a:off x="301825" y="940291"/>
                <a:ext cx="2249802" cy="1130891"/>
                <a:chOff x="987625" y="940260"/>
                <a:chExt cx="2249802" cy="643356"/>
              </a:xfrm>
            </p:grpSpPr>
            <p:sp>
              <p:nvSpPr>
                <p:cNvPr id="383" name="Google Shape;383;p51"/>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51"/>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85" name="Google Shape;385;p51"/>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rgbClr val="FFFFFF"/>
                  </a:solidFill>
                  <a:latin typeface="Roboto Medium"/>
                  <a:ea typeface="Roboto Medium"/>
                  <a:cs typeface="Roboto Medium"/>
                  <a:sym typeface="Roboto Medium"/>
                </a:rPr>
                <a:t>Mekanisme Pelaksanaan dan Pengawasan</a:t>
              </a:r>
              <a:endParaRPr b="0" i="0" sz="1400" u="none" cap="none" strike="noStrike">
                <a:solidFill>
                  <a:srgbClr val="FFFFFF"/>
                </a:solidFill>
                <a:latin typeface="Roboto Medium"/>
                <a:ea typeface="Roboto Medium"/>
                <a:cs typeface="Roboto Medium"/>
                <a:sym typeface="Roboto Medium"/>
              </a:endParaRPr>
            </a:p>
          </p:txBody>
        </p:sp>
        <p:sp>
          <p:nvSpPr>
            <p:cNvPr id="386" name="Google Shape;386;p51"/>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0944A1"/>
                </a:solidFill>
                <a:latin typeface="Roboto"/>
                <a:ea typeface="Roboto"/>
                <a:cs typeface="Roboto"/>
                <a:sym typeface="Roboto"/>
              </a:endParaRPr>
            </a:p>
            <a:p>
              <a:pPr indent="-179749" lvl="0" marL="457200" marR="0" rtl="0" algn="l">
                <a:lnSpc>
                  <a:spcPct val="115000"/>
                </a:lnSpc>
                <a:spcBef>
                  <a:spcPts val="0"/>
                </a:spcBef>
                <a:spcAft>
                  <a:spcPts val="0"/>
                </a:spcAft>
                <a:buClr>
                  <a:srgbClr val="0944A1"/>
                </a:buClr>
                <a:buSzPts val="1300"/>
                <a:buFont typeface="Roboto"/>
                <a:buChar char="●"/>
              </a:pPr>
              <a:r>
                <a:rPr b="0" i="0" lang="en-US" sz="1300" u="none" cap="none" strike="noStrike">
                  <a:solidFill>
                    <a:srgbClr val="0944A1"/>
                  </a:solidFill>
                  <a:latin typeface="Roboto"/>
                  <a:ea typeface="Roboto"/>
                  <a:cs typeface="Roboto"/>
                  <a:sym typeface="Roboto"/>
                </a:rPr>
                <a:t>Panitia daerah mengkoordinir  tempat pelaksanaan AN terutama yang menumpang</a:t>
              </a:r>
              <a:endParaRPr b="0" i="0" sz="1300" u="none" cap="none" strike="noStrike">
                <a:solidFill>
                  <a:srgbClr val="0944A1"/>
                </a:solidFill>
                <a:latin typeface="Roboto"/>
                <a:ea typeface="Roboto"/>
                <a:cs typeface="Roboto"/>
                <a:sym typeface="Roboto"/>
              </a:endParaRPr>
            </a:p>
            <a:p>
              <a:pPr indent="-179749" lvl="0" marL="457200" marR="0" rtl="0" algn="l">
                <a:lnSpc>
                  <a:spcPct val="115000"/>
                </a:lnSpc>
                <a:spcBef>
                  <a:spcPts val="0"/>
                </a:spcBef>
                <a:spcAft>
                  <a:spcPts val="0"/>
                </a:spcAft>
                <a:buClr>
                  <a:srgbClr val="0944A1"/>
                </a:buClr>
                <a:buSzPts val="1300"/>
                <a:buFont typeface="Roboto"/>
                <a:buChar char="●"/>
              </a:pPr>
              <a:r>
                <a:rPr b="0" i="0" lang="en-US" sz="1300" u="none" cap="none" strike="noStrike">
                  <a:solidFill>
                    <a:srgbClr val="0944A1"/>
                  </a:solidFill>
                  <a:latin typeface="Roboto"/>
                  <a:ea typeface="Roboto"/>
                  <a:cs typeface="Roboto"/>
                  <a:sym typeface="Roboto"/>
                </a:rPr>
                <a:t>Dalam satu hari dapat dilaksanakan 3 sesi (masing-masing sesi maksimal 2 jam)</a:t>
              </a:r>
              <a:endParaRPr b="0" i="0" sz="1300" u="none" cap="none" strike="noStrike">
                <a:solidFill>
                  <a:srgbClr val="0944A1"/>
                </a:solidFill>
                <a:latin typeface="Roboto"/>
                <a:ea typeface="Roboto"/>
                <a:cs typeface="Roboto"/>
                <a:sym typeface="Roboto"/>
              </a:endParaRPr>
            </a:p>
            <a:p>
              <a:pPr indent="-179749" lvl="0" marL="457200" marR="0" rtl="0" algn="l">
                <a:lnSpc>
                  <a:spcPct val="115000"/>
                </a:lnSpc>
                <a:spcBef>
                  <a:spcPts val="0"/>
                </a:spcBef>
                <a:spcAft>
                  <a:spcPts val="0"/>
                </a:spcAft>
                <a:buClr>
                  <a:srgbClr val="0944A1"/>
                </a:buClr>
                <a:buSzPts val="1300"/>
                <a:buFont typeface="Roboto"/>
                <a:buChar char="●"/>
              </a:pPr>
              <a:r>
                <a:rPr b="0" i="0" lang="en-US" sz="1300" u="none" cap="none" strike="noStrike">
                  <a:solidFill>
                    <a:srgbClr val="0944A1"/>
                  </a:solidFill>
                  <a:latin typeface="Roboto"/>
                  <a:ea typeface="Roboto"/>
                  <a:cs typeface="Roboto"/>
                  <a:sym typeface="Roboto"/>
                </a:rPr>
                <a:t>Dilaksanakan dalam 2 jadwal (empat hari berturut-turut)</a:t>
              </a:r>
              <a:endParaRPr b="0" i="0" sz="1300" u="none" cap="none" strike="noStrike">
                <a:solidFill>
                  <a:srgbClr val="0944A1"/>
                </a:solidFill>
                <a:latin typeface="Roboto"/>
                <a:ea typeface="Roboto"/>
                <a:cs typeface="Roboto"/>
                <a:sym typeface="Roboto"/>
              </a:endParaRPr>
            </a:p>
            <a:p>
              <a:pPr indent="-179749" lvl="0" marL="457200" marR="0" rtl="0" algn="l">
                <a:lnSpc>
                  <a:spcPct val="115000"/>
                </a:lnSpc>
                <a:spcBef>
                  <a:spcPts val="0"/>
                </a:spcBef>
                <a:spcAft>
                  <a:spcPts val="0"/>
                </a:spcAft>
                <a:buClr>
                  <a:srgbClr val="0944A1"/>
                </a:buClr>
                <a:buSzPts val="1300"/>
                <a:buFont typeface="Roboto"/>
                <a:buChar char="●"/>
              </a:pPr>
              <a:r>
                <a:rPr b="0" i="0" lang="en-US" sz="1300" u="none" cap="none" strike="noStrike">
                  <a:solidFill>
                    <a:srgbClr val="0944A1"/>
                  </a:solidFill>
                  <a:latin typeface="Roboto"/>
                  <a:ea typeface="Roboto"/>
                  <a:cs typeface="Roboto"/>
                  <a:sym typeface="Roboto"/>
                </a:rPr>
                <a:t>Pelaksanaan pada peserta didik diawasi seperti dalam keadaan ujian </a:t>
              </a:r>
              <a:endParaRPr b="0" i="0" sz="1300" u="none" cap="none" strike="noStrike">
                <a:solidFill>
                  <a:srgbClr val="0944A1"/>
                </a:solidFill>
                <a:latin typeface="Roboto"/>
                <a:ea typeface="Roboto"/>
                <a:cs typeface="Roboto"/>
                <a:sym typeface="Roboto"/>
              </a:endParaRPr>
            </a:p>
            <a:p>
              <a:pPr indent="-179749" lvl="0" marL="457200" marR="0" rtl="0" algn="l">
                <a:lnSpc>
                  <a:spcPct val="115000"/>
                </a:lnSpc>
                <a:spcBef>
                  <a:spcPts val="0"/>
                </a:spcBef>
                <a:spcAft>
                  <a:spcPts val="0"/>
                </a:spcAft>
                <a:buClr>
                  <a:srgbClr val="0944A1"/>
                </a:buClr>
                <a:buSzPts val="1300"/>
                <a:buFont typeface="Roboto"/>
                <a:buChar char="●"/>
              </a:pPr>
              <a:r>
                <a:rPr b="0" i="0" lang="en-US" sz="1300" u="none" cap="none" strike="noStrike">
                  <a:solidFill>
                    <a:srgbClr val="0944A1"/>
                  </a:solidFill>
                  <a:latin typeface="Roboto"/>
                  <a:ea typeface="Roboto"/>
                  <a:cs typeface="Roboto"/>
                  <a:sym typeface="Roboto"/>
                </a:rPr>
                <a:t>Pengawas asesmen bukan dari asal sekolah pelaksana (pengawas silang bisa dari jenjang yang sama atau lintas jenjang)</a:t>
              </a:r>
              <a:endParaRPr b="0" i="0" sz="1300" u="none" cap="none" strike="noStrike">
                <a:solidFill>
                  <a:srgbClr val="0944A1"/>
                </a:solidFill>
                <a:latin typeface="Roboto"/>
                <a:ea typeface="Roboto"/>
                <a:cs typeface="Roboto"/>
                <a:sym typeface="Roboto"/>
              </a:endParaRPr>
            </a:p>
            <a:p>
              <a:pPr indent="-179749" lvl="0" marL="457200" marR="0" rtl="0" algn="l">
                <a:lnSpc>
                  <a:spcPct val="115000"/>
                </a:lnSpc>
                <a:spcBef>
                  <a:spcPts val="0"/>
                </a:spcBef>
                <a:spcAft>
                  <a:spcPts val="0"/>
                </a:spcAft>
                <a:buClr>
                  <a:srgbClr val="0944A1"/>
                </a:buClr>
                <a:buSzPts val="1300"/>
                <a:buFont typeface="Roboto"/>
                <a:buChar char="●"/>
              </a:pPr>
              <a:r>
                <a:rPr b="0" i="0" lang="en-US" sz="1300" u="none" cap="none" strike="noStrike">
                  <a:solidFill>
                    <a:srgbClr val="0944A1"/>
                  </a:solidFill>
                  <a:latin typeface="Roboto"/>
                  <a:ea typeface="Roboto"/>
                  <a:cs typeface="Roboto"/>
                  <a:sym typeface="Roboto"/>
                </a:rPr>
                <a:t>Pengawasan diatur oleh dinas pendidikan sesuai kewenangan. </a:t>
              </a:r>
              <a:endParaRPr b="0" i="0" sz="1300" u="none" cap="none" strike="noStrike">
                <a:solidFill>
                  <a:srgbClr val="0944A1"/>
                </a:solidFill>
                <a:latin typeface="Roboto"/>
                <a:ea typeface="Roboto"/>
                <a:cs typeface="Roboto"/>
                <a:sym typeface="Roboto"/>
              </a:endParaRPr>
            </a:p>
            <a:p>
              <a:pPr indent="-179749" lvl="0" marL="457200" marR="0" rtl="0" algn="l">
                <a:lnSpc>
                  <a:spcPct val="115000"/>
                </a:lnSpc>
                <a:spcBef>
                  <a:spcPts val="0"/>
                </a:spcBef>
                <a:spcAft>
                  <a:spcPts val="0"/>
                </a:spcAft>
                <a:buClr>
                  <a:srgbClr val="0944A1"/>
                </a:buClr>
                <a:buSzPts val="1300"/>
                <a:buFont typeface="Roboto"/>
                <a:buChar char="●"/>
              </a:pPr>
              <a:r>
                <a:rPr b="0" i="0" lang="en-US" sz="1300" u="none" cap="none" strike="noStrike">
                  <a:solidFill>
                    <a:srgbClr val="0944A1"/>
                  </a:solidFill>
                  <a:latin typeface="Roboto"/>
                  <a:ea typeface="Roboto"/>
                  <a:cs typeface="Roboto"/>
                  <a:sym typeface="Roboto"/>
                </a:rPr>
                <a:t>Seluruh satuan pendidikan dapat menjadi tempat penyelenggaraan asesmen nasional tanpa mempertimbangkan status akreditasi.</a:t>
              </a:r>
              <a:endParaRPr b="0" i="0" sz="1300" u="none" cap="none" strike="noStrike">
                <a:solidFill>
                  <a:srgbClr val="0944A1"/>
                </a:solidFill>
                <a:latin typeface="Roboto"/>
                <a:ea typeface="Roboto"/>
                <a:cs typeface="Roboto"/>
                <a:sym typeface="Roboto"/>
              </a:endParaRPr>
            </a:p>
            <a:p>
              <a:pPr indent="-179749" lvl="0" marL="457200" marR="0" rtl="0" algn="l">
                <a:lnSpc>
                  <a:spcPct val="115000"/>
                </a:lnSpc>
                <a:spcBef>
                  <a:spcPts val="0"/>
                </a:spcBef>
                <a:spcAft>
                  <a:spcPts val="0"/>
                </a:spcAft>
                <a:buClr>
                  <a:srgbClr val="0944A1"/>
                </a:buClr>
                <a:buSzPts val="1300"/>
                <a:buFont typeface="Roboto"/>
                <a:buChar char="●"/>
              </a:pPr>
              <a:r>
                <a:rPr b="0" i="0" lang="en-US" sz="1300" u="none" cap="none" strike="noStrike">
                  <a:solidFill>
                    <a:srgbClr val="0944A1"/>
                  </a:solidFill>
                  <a:latin typeface="Roboto"/>
                  <a:ea typeface="Roboto"/>
                  <a:cs typeface="Roboto"/>
                  <a:sym typeface="Roboto"/>
                </a:rPr>
                <a:t>Pelaksanaan survei lingkungan belajar pada kepala sekolah dan guru dilakukan mandiri tanpa pengawasan – baik saat jam pelaksanaan AN atau di luar jam pelaksanaan – sesuai kurun waktu pelaksanaan AN</a:t>
              </a:r>
              <a:endParaRPr b="0" i="0" sz="1300" u="none" cap="none" strike="noStrike">
                <a:solidFill>
                  <a:srgbClr val="0944A1"/>
                </a:solidFill>
                <a:latin typeface="Roboto"/>
                <a:ea typeface="Roboto"/>
                <a:cs typeface="Roboto"/>
                <a:sym typeface="Roboto"/>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2"/>
          <p:cNvSpPr txBox="1"/>
          <p:nvPr>
            <p:ph idx="1" type="body"/>
          </p:nvPr>
        </p:nvSpPr>
        <p:spPr>
          <a:xfrm>
            <a:off x="182880" y="4851405"/>
            <a:ext cx="2703000" cy="184200"/>
          </a:xfrm>
          <a:prstGeom prst="rect">
            <a:avLst/>
          </a:prstGeom>
          <a:noFill/>
          <a:ln>
            <a:noFill/>
          </a:ln>
        </p:spPr>
        <p:txBody>
          <a:bodyPr anchorCtr="0" anchor="t" bIns="44500" lIns="89000" spcFirstLastPara="1" rIns="89000" wrap="square" tIns="44500">
            <a:noAutofit/>
          </a:bodyPr>
          <a:lstStyle/>
          <a:p>
            <a:pPr indent="0" lvl="0" marL="0" rtl="0" algn="l">
              <a:lnSpc>
                <a:spcPct val="90000"/>
              </a:lnSpc>
              <a:spcBef>
                <a:spcPts val="1000"/>
              </a:spcBef>
              <a:spcAft>
                <a:spcPts val="0"/>
              </a:spcAft>
              <a:buSzPts val="700"/>
              <a:buNone/>
            </a:pPr>
            <a:r>
              <a:t/>
            </a:r>
            <a:endParaRPr/>
          </a:p>
        </p:txBody>
      </p:sp>
      <p:grpSp>
        <p:nvGrpSpPr>
          <p:cNvPr id="392" name="Google Shape;392;p52"/>
          <p:cNvGrpSpPr/>
          <p:nvPr/>
        </p:nvGrpSpPr>
        <p:grpSpPr>
          <a:xfrm>
            <a:off x="301818" y="630900"/>
            <a:ext cx="8078477" cy="1395665"/>
            <a:chOff x="301825" y="940291"/>
            <a:chExt cx="7467625" cy="1131009"/>
          </a:xfrm>
        </p:grpSpPr>
        <p:grpSp>
          <p:nvGrpSpPr>
            <p:cNvPr id="393" name="Google Shape;393;p52"/>
            <p:cNvGrpSpPr/>
            <p:nvPr/>
          </p:nvGrpSpPr>
          <p:grpSpPr>
            <a:xfrm>
              <a:off x="301825" y="940291"/>
              <a:ext cx="7310650" cy="1131009"/>
              <a:chOff x="301825" y="940291"/>
              <a:chExt cx="7310650" cy="1131009"/>
            </a:xfrm>
          </p:grpSpPr>
          <p:sp>
            <p:nvSpPr>
              <p:cNvPr id="394" name="Google Shape;394;p52"/>
              <p:cNvSpPr/>
              <p:nvPr/>
            </p:nvSpPr>
            <p:spPr>
              <a:xfrm>
                <a:off x="1747175" y="940300"/>
                <a:ext cx="58653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5" name="Google Shape;395;p52"/>
              <p:cNvGrpSpPr/>
              <p:nvPr/>
            </p:nvGrpSpPr>
            <p:grpSpPr>
              <a:xfrm>
                <a:off x="301825" y="940291"/>
                <a:ext cx="2249802" cy="1130891"/>
                <a:chOff x="987625" y="940260"/>
                <a:chExt cx="2249802" cy="643356"/>
              </a:xfrm>
            </p:grpSpPr>
            <p:sp>
              <p:nvSpPr>
                <p:cNvPr id="396" name="Google Shape;396;p52"/>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52"/>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98" name="Google Shape;398;p52"/>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rgbClr val="FFFFFF"/>
                  </a:solidFill>
                  <a:latin typeface="Roboto Medium"/>
                  <a:ea typeface="Roboto Medium"/>
                  <a:cs typeface="Roboto Medium"/>
                  <a:sym typeface="Roboto Medium"/>
                </a:rPr>
                <a:t>Pergantian peserta sampel</a:t>
              </a:r>
              <a:endParaRPr b="0" i="0" sz="1400" u="none" cap="none" strike="noStrike">
                <a:solidFill>
                  <a:srgbClr val="FFFFFF"/>
                </a:solidFill>
                <a:latin typeface="Roboto Medium"/>
                <a:ea typeface="Roboto Medium"/>
                <a:cs typeface="Roboto Medium"/>
                <a:sym typeface="Roboto Medium"/>
              </a:endParaRPr>
            </a:p>
          </p:txBody>
        </p:sp>
        <p:sp>
          <p:nvSpPr>
            <p:cNvPr id="399" name="Google Shape;399;p52"/>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15000"/>
                </a:lnSpc>
                <a:spcBef>
                  <a:spcPts val="0"/>
                </a:spcBef>
                <a:spcAft>
                  <a:spcPts val="0"/>
                </a:spcAft>
                <a:buClr>
                  <a:srgbClr val="0944A1"/>
                </a:buClr>
                <a:buSzPts val="1400"/>
                <a:buFont typeface="Roboto"/>
                <a:buChar char="●"/>
              </a:pPr>
              <a:r>
                <a:rPr b="0" i="0" lang="en-US" sz="1400" u="none" cap="none" strike="noStrike">
                  <a:solidFill>
                    <a:srgbClr val="0944A1"/>
                  </a:solidFill>
                  <a:latin typeface="Roboto"/>
                  <a:ea typeface="Roboto"/>
                  <a:cs typeface="Roboto"/>
                  <a:sym typeface="Roboto"/>
                </a:rPr>
                <a:t>Peserta cadangan dapat menggantikan peserta utama apabila peserta utama berhalangan hadir dengan alasan yang sudah diketahui sebelum hari pelaksanaan. </a:t>
              </a:r>
              <a:endParaRPr b="0" i="0" sz="1400" u="none" cap="none" strike="noStrike">
                <a:solidFill>
                  <a:srgbClr val="0944A1"/>
                </a:solidFill>
                <a:latin typeface="Roboto"/>
                <a:ea typeface="Roboto"/>
                <a:cs typeface="Roboto"/>
                <a:sym typeface="Roboto"/>
              </a:endParaRPr>
            </a:p>
            <a:p>
              <a:pPr indent="-317500" lvl="0" marL="457200" marR="0" rtl="0" algn="l">
                <a:lnSpc>
                  <a:spcPct val="115000"/>
                </a:lnSpc>
                <a:spcBef>
                  <a:spcPts val="0"/>
                </a:spcBef>
                <a:spcAft>
                  <a:spcPts val="0"/>
                </a:spcAft>
                <a:buClr>
                  <a:srgbClr val="0944A1"/>
                </a:buClr>
                <a:buSzPts val="1400"/>
                <a:buFont typeface="Roboto"/>
                <a:buChar char="●"/>
              </a:pPr>
              <a:r>
                <a:rPr b="0" i="0" lang="en-US" sz="1400" u="none" cap="none" strike="noStrike">
                  <a:solidFill>
                    <a:srgbClr val="0944A1"/>
                  </a:solidFill>
                  <a:latin typeface="Roboto"/>
                  <a:ea typeface="Roboto"/>
                  <a:cs typeface="Roboto"/>
                  <a:sym typeface="Roboto"/>
                </a:rPr>
                <a:t>Peserta cadangan  mengikuti asesmen secara penuh, mulai dari awal. Tidak dapat menggantikan pada sebagian asesmen.</a:t>
              </a:r>
              <a:endParaRPr b="0" i="0" sz="1400" u="none" cap="none" strike="noStrike">
                <a:solidFill>
                  <a:srgbClr val="0944A1"/>
                </a:solidFill>
                <a:latin typeface="Roboto"/>
                <a:ea typeface="Roboto"/>
                <a:cs typeface="Roboto"/>
                <a:sym typeface="Roboto"/>
              </a:endParaRPr>
            </a:p>
          </p:txBody>
        </p:sp>
      </p:grpSp>
      <p:grpSp>
        <p:nvGrpSpPr>
          <p:cNvPr id="400" name="Google Shape;400;p52"/>
          <p:cNvGrpSpPr/>
          <p:nvPr/>
        </p:nvGrpSpPr>
        <p:grpSpPr>
          <a:xfrm>
            <a:off x="301818" y="2135419"/>
            <a:ext cx="8078477" cy="1395665"/>
            <a:chOff x="301825" y="940291"/>
            <a:chExt cx="7467625" cy="1131009"/>
          </a:xfrm>
        </p:grpSpPr>
        <p:grpSp>
          <p:nvGrpSpPr>
            <p:cNvPr id="401" name="Google Shape;401;p52"/>
            <p:cNvGrpSpPr/>
            <p:nvPr/>
          </p:nvGrpSpPr>
          <p:grpSpPr>
            <a:xfrm>
              <a:off x="301825" y="940291"/>
              <a:ext cx="7310650" cy="1131009"/>
              <a:chOff x="301825" y="940291"/>
              <a:chExt cx="7310650" cy="1131009"/>
            </a:xfrm>
          </p:grpSpPr>
          <p:sp>
            <p:nvSpPr>
              <p:cNvPr id="402" name="Google Shape;402;p52"/>
              <p:cNvSpPr/>
              <p:nvPr/>
            </p:nvSpPr>
            <p:spPr>
              <a:xfrm>
                <a:off x="1747175" y="940300"/>
                <a:ext cx="58653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3" name="Google Shape;403;p52"/>
              <p:cNvGrpSpPr/>
              <p:nvPr/>
            </p:nvGrpSpPr>
            <p:grpSpPr>
              <a:xfrm>
                <a:off x="301825" y="940291"/>
                <a:ext cx="2249802" cy="1130891"/>
                <a:chOff x="987625" y="940260"/>
                <a:chExt cx="2249802" cy="643356"/>
              </a:xfrm>
            </p:grpSpPr>
            <p:sp>
              <p:nvSpPr>
                <p:cNvPr id="404" name="Google Shape;404;p52"/>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52"/>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06" name="Google Shape;406;p52"/>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rgbClr val="FFFFFF"/>
                  </a:solidFill>
                  <a:latin typeface="Roboto Medium"/>
                  <a:ea typeface="Roboto Medium"/>
                  <a:cs typeface="Roboto Medium"/>
                  <a:sym typeface="Roboto Medium"/>
                </a:rPr>
                <a:t>Pergantian peserta sampel</a:t>
              </a:r>
              <a:endParaRPr b="0" i="0" sz="1400" u="none" cap="none" strike="noStrike">
                <a:solidFill>
                  <a:srgbClr val="FFFFFF"/>
                </a:solidFill>
                <a:latin typeface="Roboto Medium"/>
                <a:ea typeface="Roboto Medium"/>
                <a:cs typeface="Roboto Medium"/>
                <a:sym typeface="Roboto Medium"/>
              </a:endParaRPr>
            </a:p>
          </p:txBody>
        </p:sp>
        <p:sp>
          <p:nvSpPr>
            <p:cNvPr id="407" name="Google Shape;407;p52"/>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15000"/>
                </a:lnSpc>
                <a:spcBef>
                  <a:spcPts val="0"/>
                </a:spcBef>
                <a:spcAft>
                  <a:spcPts val="0"/>
                </a:spcAft>
                <a:buClr>
                  <a:srgbClr val="0944A1"/>
                </a:buClr>
                <a:buSzPts val="1400"/>
                <a:buFont typeface="Roboto"/>
                <a:buChar char="●"/>
              </a:pPr>
              <a:r>
                <a:rPr b="0" i="0" lang="en-US" sz="1400" u="none" cap="none" strike="noStrike">
                  <a:solidFill>
                    <a:srgbClr val="0944A1"/>
                  </a:solidFill>
                  <a:latin typeface="Roboto"/>
                  <a:ea typeface="Roboto"/>
                  <a:cs typeface="Roboto"/>
                  <a:sym typeface="Roboto"/>
                </a:rPr>
                <a:t>Peserta cadangan dapat menggantikan peserta utama apabila peserta utama berhalangan hadir dengan alasan yang sudah diketahui sebelum hari pelaksanaan. </a:t>
              </a:r>
              <a:endParaRPr b="0" i="0" sz="1400" u="none" cap="none" strike="noStrike">
                <a:solidFill>
                  <a:srgbClr val="0944A1"/>
                </a:solidFill>
                <a:latin typeface="Roboto"/>
                <a:ea typeface="Roboto"/>
                <a:cs typeface="Roboto"/>
                <a:sym typeface="Roboto"/>
              </a:endParaRPr>
            </a:p>
            <a:p>
              <a:pPr indent="-317500" lvl="0" marL="457200" marR="0" rtl="0" algn="l">
                <a:lnSpc>
                  <a:spcPct val="115000"/>
                </a:lnSpc>
                <a:spcBef>
                  <a:spcPts val="0"/>
                </a:spcBef>
                <a:spcAft>
                  <a:spcPts val="0"/>
                </a:spcAft>
                <a:buClr>
                  <a:srgbClr val="0944A1"/>
                </a:buClr>
                <a:buSzPts val="1400"/>
                <a:buFont typeface="Roboto"/>
                <a:buChar char="●"/>
              </a:pPr>
              <a:r>
                <a:rPr b="0" i="0" lang="en-US" sz="1400" u="none" cap="none" strike="noStrike">
                  <a:solidFill>
                    <a:srgbClr val="0944A1"/>
                  </a:solidFill>
                  <a:latin typeface="Roboto"/>
                  <a:ea typeface="Roboto"/>
                  <a:cs typeface="Roboto"/>
                  <a:sym typeface="Roboto"/>
                </a:rPr>
                <a:t>Peserta cadangan  mengikuti asesmen secara penuh, mulai dari awal. Tidak dapat menggantikan pada sebagian asesmen.</a:t>
              </a:r>
              <a:endParaRPr b="0" i="0" sz="1400" u="none" cap="none" strike="noStrike">
                <a:solidFill>
                  <a:srgbClr val="0944A1"/>
                </a:solidFill>
                <a:latin typeface="Roboto"/>
                <a:ea typeface="Roboto"/>
                <a:cs typeface="Roboto"/>
                <a:sym typeface="Roboto"/>
              </a:endParaRPr>
            </a:p>
          </p:txBody>
        </p:sp>
      </p:grpSp>
      <p:grpSp>
        <p:nvGrpSpPr>
          <p:cNvPr id="408" name="Google Shape;408;p52"/>
          <p:cNvGrpSpPr/>
          <p:nvPr/>
        </p:nvGrpSpPr>
        <p:grpSpPr>
          <a:xfrm>
            <a:off x="301818" y="3639938"/>
            <a:ext cx="8078477" cy="1395665"/>
            <a:chOff x="301825" y="940291"/>
            <a:chExt cx="7467625" cy="1131009"/>
          </a:xfrm>
        </p:grpSpPr>
        <p:grpSp>
          <p:nvGrpSpPr>
            <p:cNvPr id="409" name="Google Shape;409;p52"/>
            <p:cNvGrpSpPr/>
            <p:nvPr/>
          </p:nvGrpSpPr>
          <p:grpSpPr>
            <a:xfrm>
              <a:off x="301825" y="940291"/>
              <a:ext cx="7310650" cy="1131009"/>
              <a:chOff x="301825" y="940291"/>
              <a:chExt cx="7310650" cy="1131009"/>
            </a:xfrm>
          </p:grpSpPr>
          <p:sp>
            <p:nvSpPr>
              <p:cNvPr id="410" name="Google Shape;410;p52"/>
              <p:cNvSpPr/>
              <p:nvPr/>
            </p:nvSpPr>
            <p:spPr>
              <a:xfrm>
                <a:off x="1747175" y="940300"/>
                <a:ext cx="58653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1" name="Google Shape;411;p52"/>
              <p:cNvGrpSpPr/>
              <p:nvPr/>
            </p:nvGrpSpPr>
            <p:grpSpPr>
              <a:xfrm>
                <a:off x="301825" y="940291"/>
                <a:ext cx="2249802" cy="1130891"/>
                <a:chOff x="987625" y="940260"/>
                <a:chExt cx="2249802" cy="643356"/>
              </a:xfrm>
            </p:grpSpPr>
            <p:sp>
              <p:nvSpPr>
                <p:cNvPr id="412" name="Google Shape;412;p52"/>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52"/>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14" name="Google Shape;414;p52"/>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rgbClr val="FFFFFF"/>
                  </a:solidFill>
                  <a:latin typeface="Roboto Medium"/>
                  <a:ea typeface="Roboto Medium"/>
                  <a:cs typeface="Roboto Medium"/>
                  <a:sym typeface="Roboto Medium"/>
                </a:rPr>
                <a:t>Pemantauan, Evaluasi, dan Pelaporan</a:t>
              </a:r>
              <a:endParaRPr b="0" i="0" sz="1400" u="none" cap="none" strike="noStrike">
                <a:solidFill>
                  <a:srgbClr val="FFFFFF"/>
                </a:solidFill>
                <a:latin typeface="Roboto Medium"/>
                <a:ea typeface="Roboto Medium"/>
                <a:cs typeface="Roboto Medium"/>
                <a:sym typeface="Roboto Medium"/>
              </a:endParaRPr>
            </a:p>
            <a:p>
              <a:pPr indent="0" lvl="0" marL="0" marR="0" rtl="0" algn="ctr">
                <a:lnSpc>
                  <a:spcPct val="115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Medium"/>
                <a:ea typeface="Roboto Medium"/>
                <a:cs typeface="Roboto Medium"/>
                <a:sym typeface="Roboto Medium"/>
              </a:endParaRPr>
            </a:p>
          </p:txBody>
        </p:sp>
        <p:sp>
          <p:nvSpPr>
            <p:cNvPr id="415" name="Google Shape;415;p52"/>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1400"/>
                <a:buFont typeface="Arial"/>
                <a:buNone/>
              </a:pPr>
              <a:r>
                <a:rPr b="0" i="0" lang="en-US" sz="1400" u="none" cap="none" strike="noStrike">
                  <a:solidFill>
                    <a:srgbClr val="0944A1"/>
                  </a:solidFill>
                  <a:latin typeface="Roboto"/>
                  <a:ea typeface="Roboto"/>
                  <a:cs typeface="Roboto"/>
                  <a:sym typeface="Roboto"/>
                </a:rPr>
                <a:t>Pemantauan, evaluasi, dan pelaporan pelaksanaan Asesmen Nasional dilakukan oleh Panitia Tingkat Pusat, Provinsi, LPMP, Kabupaten/Kota, Satuan Pendidikan, serta Panitia di Luar Negeri sesuai dengan tugas dan kewenangannya.</a:t>
              </a:r>
              <a:endParaRPr b="0" i="0" sz="1400" u="none" cap="none" strike="noStrike">
                <a:solidFill>
                  <a:srgbClr val="0944A1"/>
                </a:solidFill>
                <a:latin typeface="Roboto"/>
                <a:ea typeface="Roboto"/>
                <a:cs typeface="Roboto"/>
                <a:sym typeface="Roboto"/>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3"/>
          <p:cNvSpPr txBox="1"/>
          <p:nvPr>
            <p:ph idx="12" type="sldNum"/>
          </p:nvPr>
        </p:nvSpPr>
        <p:spPr>
          <a:xfrm>
            <a:off x="6543604" y="3648562"/>
            <a:ext cx="457800" cy="138900"/>
          </a:xfrm>
          <a:prstGeom prst="rect">
            <a:avLst/>
          </a:prstGeom>
          <a:noFill/>
          <a:ln>
            <a:noFill/>
          </a:ln>
        </p:spPr>
        <p:txBody>
          <a:bodyPr anchorCtr="0" anchor="ctr" bIns="33350" lIns="66725" spcFirstLastPara="1" rIns="66725" wrap="square" tIns="33350">
            <a:noAutofit/>
          </a:bodyPr>
          <a:lstStyle/>
          <a:p>
            <a:pPr indent="0" lvl="0" marL="0" rtl="0" algn="r">
              <a:spcBef>
                <a:spcPts val="0"/>
              </a:spcBef>
              <a:spcAft>
                <a:spcPts val="0"/>
              </a:spcAft>
              <a:buClr>
                <a:srgbClr val="000000"/>
              </a:buClr>
              <a:buSzPts val="800"/>
              <a:buFont typeface="Arial"/>
              <a:buNone/>
            </a:pPr>
            <a:fld id="{00000000-1234-1234-1234-123412341234}" type="slidenum">
              <a:rPr lang="en-US"/>
              <a:t>‹#›</a:t>
            </a:fld>
            <a:endParaRPr/>
          </a:p>
        </p:txBody>
      </p:sp>
      <p:sp>
        <p:nvSpPr>
          <p:cNvPr id="421" name="Google Shape;421;p53"/>
          <p:cNvSpPr/>
          <p:nvPr/>
        </p:nvSpPr>
        <p:spPr>
          <a:xfrm>
            <a:off x="1643889" y="900089"/>
            <a:ext cx="6486600" cy="303300"/>
          </a:xfrm>
          <a:prstGeom prst="rightArrow">
            <a:avLst>
              <a:gd fmla="val 100000" name="adj1"/>
              <a:gd fmla="val 50000" name="adj2"/>
            </a:avLst>
          </a:prstGeom>
          <a:gradFill>
            <a:gsLst>
              <a:gs pos="0">
                <a:srgbClr val="F4F8FB">
                  <a:alpha val="0"/>
                </a:srgbClr>
              </a:gs>
              <a:gs pos="15000">
                <a:srgbClr val="4F81BD">
                  <a:alpha val="29019"/>
                </a:srgbClr>
              </a:gs>
              <a:gs pos="100000">
                <a:srgbClr val="4F81BD">
                  <a:alpha val="29019"/>
                </a:srgbClr>
              </a:gs>
            </a:gsLst>
            <a:lin ang="0" scaled="0"/>
          </a:gradFill>
          <a:ln>
            <a:noFill/>
          </a:ln>
        </p:spPr>
        <p:txBody>
          <a:bodyPr anchorCtr="0" anchor="ctr" bIns="45350" lIns="90725" spcFirstLastPara="1" rIns="90725" wrap="square" tIns="4535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2" name="Google Shape;422;p53"/>
          <p:cNvSpPr txBox="1"/>
          <p:nvPr/>
        </p:nvSpPr>
        <p:spPr>
          <a:xfrm>
            <a:off x="2526648" y="873740"/>
            <a:ext cx="1590900" cy="345900"/>
          </a:xfrm>
          <a:prstGeom prst="rect">
            <a:avLst/>
          </a:prstGeom>
          <a:noFill/>
          <a:ln>
            <a:noFill/>
          </a:ln>
        </p:spPr>
        <p:txBody>
          <a:bodyPr anchorCtr="0" anchor="ctr" bIns="90675" lIns="90675" spcFirstLastPara="1" rIns="90675" wrap="square" tIns="906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Hari ke-1</a:t>
            </a:r>
            <a:endParaRPr b="1" i="0" sz="1200" u="none" cap="none" strike="noStrike">
              <a:solidFill>
                <a:schemeClr val="dk1"/>
              </a:solidFill>
              <a:latin typeface="Arial"/>
              <a:ea typeface="Arial"/>
              <a:cs typeface="Arial"/>
              <a:sym typeface="Arial"/>
            </a:endParaRPr>
          </a:p>
        </p:txBody>
      </p:sp>
      <p:grpSp>
        <p:nvGrpSpPr>
          <p:cNvPr id="423" name="Google Shape;423;p53"/>
          <p:cNvGrpSpPr/>
          <p:nvPr/>
        </p:nvGrpSpPr>
        <p:grpSpPr>
          <a:xfrm>
            <a:off x="5120592" y="716317"/>
            <a:ext cx="609949" cy="670642"/>
            <a:chOff x="5466911" y="1001908"/>
            <a:chExt cx="690300" cy="764700"/>
          </a:xfrm>
        </p:grpSpPr>
        <p:sp>
          <p:nvSpPr>
            <p:cNvPr id="424" name="Google Shape;424;p53"/>
            <p:cNvSpPr/>
            <p:nvPr/>
          </p:nvSpPr>
          <p:spPr>
            <a:xfrm rot="5400000">
              <a:off x="5429711" y="1039108"/>
              <a:ext cx="764700" cy="690300"/>
            </a:xfrm>
            <a:custGeom>
              <a:rect b="b" l="l" r="r" t="t"/>
              <a:pathLst>
                <a:path extrusionOk="0" h="120000" w="120000">
                  <a:moveTo>
                    <a:pt x="36995" y="5"/>
                  </a:moveTo>
                  <a:cubicBezTo>
                    <a:pt x="34744" y="-22"/>
                    <a:pt x="32527" y="561"/>
                    <a:pt x="30532" y="1701"/>
                  </a:cubicBezTo>
                  <a:cubicBezTo>
                    <a:pt x="28431" y="2902"/>
                    <a:pt x="26647" y="4681"/>
                    <a:pt x="25341" y="6871"/>
                  </a:cubicBezTo>
                  <a:lnTo>
                    <a:pt x="1439" y="52416"/>
                  </a:lnTo>
                  <a:cubicBezTo>
                    <a:pt x="527" y="54662"/>
                    <a:pt x="38" y="57097"/>
                    <a:pt x="5" y="59566"/>
                  </a:cubicBezTo>
                  <a:cubicBezTo>
                    <a:pt x="-33" y="62218"/>
                    <a:pt x="455" y="64848"/>
                    <a:pt x="1439" y="67272"/>
                  </a:cubicBezTo>
                  <a:lnTo>
                    <a:pt x="24552" y="112222"/>
                  </a:lnTo>
                  <a:cubicBezTo>
                    <a:pt x="25769" y="114584"/>
                    <a:pt x="27525" y="116541"/>
                    <a:pt x="29642" y="117909"/>
                  </a:cubicBezTo>
                  <a:cubicBezTo>
                    <a:pt x="31665" y="119216"/>
                    <a:pt x="33955" y="119933"/>
                    <a:pt x="36295" y="120000"/>
                  </a:cubicBezTo>
                  <a:lnTo>
                    <a:pt x="81909" y="120000"/>
                  </a:lnTo>
                  <a:cubicBezTo>
                    <a:pt x="84682" y="120022"/>
                    <a:pt x="87417" y="119238"/>
                    <a:pt x="89829" y="117709"/>
                  </a:cubicBezTo>
                  <a:cubicBezTo>
                    <a:pt x="91952" y="116358"/>
                    <a:pt x="93763" y="114479"/>
                    <a:pt x="95114" y="112210"/>
                  </a:cubicBezTo>
                  <a:lnTo>
                    <a:pt x="117966" y="68395"/>
                  </a:lnTo>
                  <a:cubicBezTo>
                    <a:pt x="119305" y="65876"/>
                    <a:pt x="120005" y="63002"/>
                    <a:pt x="120000" y="60083"/>
                  </a:cubicBezTo>
                  <a:cubicBezTo>
                    <a:pt x="119994" y="57175"/>
                    <a:pt x="119294" y="54323"/>
                    <a:pt x="117966" y="51821"/>
                  </a:cubicBezTo>
                  <a:lnTo>
                    <a:pt x="94541" y="6994"/>
                  </a:lnTo>
                  <a:cubicBezTo>
                    <a:pt x="93324" y="4809"/>
                    <a:pt x="91613" y="3018"/>
                    <a:pt x="89584" y="1790"/>
                  </a:cubicBezTo>
                  <a:cubicBezTo>
                    <a:pt x="87528" y="550"/>
                    <a:pt x="85210" y="-66"/>
                    <a:pt x="82871" y="5"/>
                  </a:cubicBezTo>
                  <a:lnTo>
                    <a:pt x="36995" y="5"/>
                  </a:lnTo>
                  <a:close/>
                </a:path>
              </a:pathLst>
            </a:custGeom>
            <a:solidFill>
              <a:srgbClr val="1A77B9"/>
            </a:solidFill>
            <a:ln>
              <a:noFill/>
            </a:ln>
          </p:spPr>
          <p:txBody>
            <a:bodyPr anchorCtr="0" anchor="ctr" bIns="18875" lIns="18875" spcFirstLastPara="1" rIns="18875" wrap="square" tIns="188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pic>
          <p:nvPicPr>
            <p:cNvPr id="425" name="Google Shape;425;p53"/>
            <p:cNvPicPr preferRelativeResize="0"/>
            <p:nvPr/>
          </p:nvPicPr>
          <p:blipFill rotWithShape="1">
            <a:blip r:embed="rId3">
              <a:alphaModFix/>
            </a:blip>
            <a:srcRect b="0" l="0" r="0" t="0"/>
            <a:stretch/>
          </p:blipFill>
          <p:spPr>
            <a:xfrm>
              <a:off x="5611139" y="1181307"/>
              <a:ext cx="401756" cy="405775"/>
            </a:xfrm>
            <a:prstGeom prst="rect">
              <a:avLst/>
            </a:prstGeom>
            <a:noFill/>
            <a:ln>
              <a:noFill/>
            </a:ln>
          </p:spPr>
        </p:pic>
      </p:grpSp>
      <p:grpSp>
        <p:nvGrpSpPr>
          <p:cNvPr id="426" name="Google Shape;426;p53"/>
          <p:cNvGrpSpPr/>
          <p:nvPr/>
        </p:nvGrpSpPr>
        <p:grpSpPr>
          <a:xfrm>
            <a:off x="2152532" y="716541"/>
            <a:ext cx="610283" cy="670455"/>
            <a:chOff x="2280296" y="1002042"/>
            <a:chExt cx="690600" cy="764400"/>
          </a:xfrm>
        </p:grpSpPr>
        <p:sp>
          <p:nvSpPr>
            <p:cNvPr id="427" name="Google Shape;427;p53"/>
            <p:cNvSpPr/>
            <p:nvPr/>
          </p:nvSpPr>
          <p:spPr>
            <a:xfrm rot="5400000">
              <a:off x="2243396" y="1038942"/>
              <a:ext cx="764400" cy="690600"/>
            </a:xfrm>
            <a:custGeom>
              <a:rect b="b" l="l" r="r" t="t"/>
              <a:pathLst>
                <a:path extrusionOk="0" h="120000" w="120000">
                  <a:moveTo>
                    <a:pt x="36995" y="5"/>
                  </a:moveTo>
                  <a:cubicBezTo>
                    <a:pt x="34744" y="-22"/>
                    <a:pt x="32527" y="561"/>
                    <a:pt x="30532" y="1701"/>
                  </a:cubicBezTo>
                  <a:cubicBezTo>
                    <a:pt x="28431" y="2902"/>
                    <a:pt x="26647" y="4681"/>
                    <a:pt x="25341" y="6871"/>
                  </a:cubicBezTo>
                  <a:lnTo>
                    <a:pt x="1439" y="52416"/>
                  </a:lnTo>
                  <a:cubicBezTo>
                    <a:pt x="527" y="54662"/>
                    <a:pt x="38" y="57097"/>
                    <a:pt x="5" y="59566"/>
                  </a:cubicBezTo>
                  <a:cubicBezTo>
                    <a:pt x="-33" y="62218"/>
                    <a:pt x="455" y="64848"/>
                    <a:pt x="1439" y="67272"/>
                  </a:cubicBezTo>
                  <a:lnTo>
                    <a:pt x="24552" y="112222"/>
                  </a:lnTo>
                  <a:cubicBezTo>
                    <a:pt x="25769" y="114584"/>
                    <a:pt x="27525" y="116541"/>
                    <a:pt x="29642" y="117909"/>
                  </a:cubicBezTo>
                  <a:cubicBezTo>
                    <a:pt x="31665" y="119216"/>
                    <a:pt x="33955" y="119933"/>
                    <a:pt x="36295" y="120000"/>
                  </a:cubicBezTo>
                  <a:lnTo>
                    <a:pt x="81909" y="120000"/>
                  </a:lnTo>
                  <a:cubicBezTo>
                    <a:pt x="84682" y="120022"/>
                    <a:pt x="87417" y="119238"/>
                    <a:pt x="89829" y="117709"/>
                  </a:cubicBezTo>
                  <a:cubicBezTo>
                    <a:pt x="91952" y="116358"/>
                    <a:pt x="93763" y="114479"/>
                    <a:pt x="95114" y="112210"/>
                  </a:cubicBezTo>
                  <a:lnTo>
                    <a:pt x="117966" y="68395"/>
                  </a:lnTo>
                  <a:cubicBezTo>
                    <a:pt x="119305" y="65876"/>
                    <a:pt x="120005" y="63002"/>
                    <a:pt x="120000" y="60083"/>
                  </a:cubicBezTo>
                  <a:cubicBezTo>
                    <a:pt x="119994" y="57175"/>
                    <a:pt x="119294" y="54323"/>
                    <a:pt x="117966" y="51821"/>
                  </a:cubicBezTo>
                  <a:lnTo>
                    <a:pt x="94541" y="6994"/>
                  </a:lnTo>
                  <a:cubicBezTo>
                    <a:pt x="93324" y="4809"/>
                    <a:pt x="91613" y="3018"/>
                    <a:pt x="89584" y="1790"/>
                  </a:cubicBezTo>
                  <a:cubicBezTo>
                    <a:pt x="87528" y="550"/>
                    <a:pt x="85210" y="-66"/>
                    <a:pt x="82871" y="5"/>
                  </a:cubicBezTo>
                  <a:lnTo>
                    <a:pt x="36995" y="5"/>
                  </a:lnTo>
                  <a:close/>
                </a:path>
              </a:pathLst>
            </a:custGeom>
            <a:solidFill>
              <a:srgbClr val="135D91"/>
            </a:solidFill>
            <a:ln>
              <a:noFill/>
            </a:ln>
          </p:spPr>
          <p:txBody>
            <a:bodyPr anchorCtr="0" anchor="ctr" bIns="18875" lIns="18875" spcFirstLastPara="1" rIns="18875" wrap="square" tIns="18875">
              <a:noAutofit/>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p:txBody>
        </p:sp>
        <p:pic>
          <p:nvPicPr>
            <p:cNvPr id="428" name="Google Shape;428;p53"/>
            <p:cNvPicPr preferRelativeResize="0"/>
            <p:nvPr/>
          </p:nvPicPr>
          <p:blipFill rotWithShape="1">
            <a:blip r:embed="rId4">
              <a:alphaModFix/>
            </a:blip>
            <a:srcRect b="0" l="0" r="0" t="0"/>
            <a:stretch/>
          </p:blipFill>
          <p:spPr>
            <a:xfrm>
              <a:off x="2424668" y="1181307"/>
              <a:ext cx="401757" cy="405772"/>
            </a:xfrm>
            <a:prstGeom prst="rect">
              <a:avLst/>
            </a:prstGeom>
            <a:noFill/>
            <a:ln>
              <a:noFill/>
            </a:ln>
          </p:spPr>
        </p:pic>
      </p:grpSp>
      <p:sp>
        <p:nvSpPr>
          <p:cNvPr id="429" name="Google Shape;429;p53"/>
          <p:cNvSpPr/>
          <p:nvPr/>
        </p:nvSpPr>
        <p:spPr>
          <a:xfrm>
            <a:off x="1071522" y="1266614"/>
            <a:ext cx="903600" cy="240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2"/>
                </a:solidFill>
                <a:latin typeface="Arial"/>
                <a:ea typeface="Arial"/>
                <a:cs typeface="Arial"/>
                <a:sym typeface="Arial"/>
              </a:rPr>
              <a:t>Jenjang</a:t>
            </a:r>
            <a:endParaRPr b="0" i="0" sz="1600" u="none" cap="none" strike="noStrike">
              <a:solidFill>
                <a:schemeClr val="dk2"/>
              </a:solidFill>
              <a:latin typeface="Arial"/>
              <a:ea typeface="Arial"/>
              <a:cs typeface="Arial"/>
              <a:sym typeface="Arial"/>
            </a:endParaRPr>
          </a:p>
        </p:txBody>
      </p:sp>
      <p:sp>
        <p:nvSpPr>
          <p:cNvPr id="430" name="Google Shape;430;p53"/>
          <p:cNvSpPr txBox="1"/>
          <p:nvPr/>
        </p:nvSpPr>
        <p:spPr>
          <a:xfrm>
            <a:off x="5494938" y="873740"/>
            <a:ext cx="1590900" cy="345900"/>
          </a:xfrm>
          <a:prstGeom prst="rect">
            <a:avLst/>
          </a:prstGeom>
          <a:noFill/>
          <a:ln>
            <a:noFill/>
          </a:ln>
        </p:spPr>
        <p:txBody>
          <a:bodyPr anchorCtr="0" anchor="ctr" bIns="90675" lIns="90675" spcFirstLastPara="1" rIns="90675" wrap="square" tIns="9067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Hari ke-2</a:t>
            </a:r>
            <a:endParaRPr b="1" i="0" sz="1200" u="none" cap="none" strike="noStrike">
              <a:solidFill>
                <a:schemeClr val="dk1"/>
              </a:solidFill>
              <a:latin typeface="Arial"/>
              <a:ea typeface="Arial"/>
              <a:cs typeface="Arial"/>
              <a:sym typeface="Arial"/>
            </a:endParaRPr>
          </a:p>
        </p:txBody>
      </p:sp>
      <p:graphicFrame>
        <p:nvGraphicFramePr>
          <p:cNvPr id="431" name="Google Shape;431;p53"/>
          <p:cNvGraphicFramePr/>
          <p:nvPr/>
        </p:nvGraphicFramePr>
        <p:xfrm>
          <a:off x="712673" y="1633186"/>
          <a:ext cx="3000000" cy="3000000"/>
        </p:xfrm>
        <a:graphic>
          <a:graphicData uri="http://schemas.openxmlformats.org/drawingml/2006/table">
            <a:tbl>
              <a:tblPr>
                <a:noFill/>
                <a:tableStyleId>{80B5AB5D-2860-4AAA-B4DE-57F3FA8C6F21}</a:tableStyleId>
              </a:tblPr>
              <a:tblGrid>
                <a:gridCol w="1398750"/>
                <a:gridCol w="2779175"/>
                <a:gridCol w="3457975"/>
              </a:tblGrid>
              <a:tr h="486100">
                <a:tc rowSpan="2">
                  <a:txBody>
                    <a:bodyPr/>
                    <a:lstStyle/>
                    <a:p>
                      <a:pPr indent="0" lvl="0" marL="38100" marR="0" rtl="0" algn="ctr">
                        <a:lnSpc>
                          <a:spcPct val="90000"/>
                        </a:lnSpc>
                        <a:spcBef>
                          <a:spcPts val="0"/>
                        </a:spcBef>
                        <a:spcAft>
                          <a:spcPts val="0"/>
                        </a:spcAft>
                        <a:buClr>
                          <a:schemeClr val="lt1"/>
                        </a:buClr>
                        <a:buSzPts val="1600"/>
                        <a:buFont typeface="Arial"/>
                        <a:buNone/>
                      </a:pPr>
                      <a:r>
                        <a:rPr b="1" lang="en-US" sz="1600" u="none" cap="none" strike="noStrike">
                          <a:solidFill>
                            <a:schemeClr val="lt1"/>
                          </a:solidFill>
                          <a:latin typeface="Roboto"/>
                          <a:ea typeface="Roboto"/>
                          <a:cs typeface="Roboto"/>
                          <a:sym typeface="Roboto"/>
                        </a:rPr>
                        <a:t>SD/MI</a:t>
                      </a:r>
                      <a:endParaRPr b="1" sz="1600" u="none" cap="none" strike="noStrike">
                        <a:solidFill>
                          <a:schemeClr val="lt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17406D"/>
                    </a:solidFill>
                  </a:tcPr>
                </a:tc>
                <a:tc>
                  <a:txBody>
                    <a:bodyPr/>
                    <a:lstStyle/>
                    <a:p>
                      <a:pPr indent="-120650" lvl="0" marL="254000" marR="0" rtl="0" algn="l">
                        <a:lnSpc>
                          <a:spcPct val="90000"/>
                        </a:lnSpc>
                        <a:spcBef>
                          <a:spcPts val="0"/>
                        </a:spcBef>
                        <a:spcAft>
                          <a:spcPts val="0"/>
                        </a:spcAft>
                        <a:buClr>
                          <a:schemeClr val="dk1"/>
                        </a:buClr>
                        <a:buSzPts val="1500"/>
                        <a:buFont typeface="Roboto"/>
                        <a:buChar char="•"/>
                      </a:pPr>
                      <a:r>
                        <a:rPr b="1" lang="en-US" sz="1600" u="none" cap="none" strike="noStrike">
                          <a:solidFill>
                            <a:schemeClr val="dk1"/>
                          </a:solidFill>
                          <a:latin typeface="Roboto"/>
                          <a:ea typeface="Roboto"/>
                          <a:cs typeface="Roboto"/>
                          <a:sym typeface="Roboto"/>
                        </a:rPr>
                        <a:t>tes literasi 75 menit</a:t>
                      </a:r>
                      <a:endParaRPr b="1" sz="1600" u="none" cap="none" strike="noStrike">
                        <a:solidFill>
                          <a:schemeClr val="dk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12700">
                      <a:solidFill>
                        <a:srgbClr val="BFBFBF"/>
                      </a:solidFill>
                      <a:prstDash val="dash"/>
                      <a:round/>
                      <a:headEnd len="sm" w="sm" type="none"/>
                      <a:tailEnd len="sm" w="sm" type="none"/>
                    </a:lnR>
                    <a:lnT cap="flat" cmpd="sng" w="9525">
                      <a:solidFill>
                        <a:schemeClr val="lt1"/>
                      </a:solidFill>
                      <a:prstDash val="solid"/>
                      <a:round/>
                      <a:headEnd len="sm" w="sm" type="none"/>
                      <a:tailEnd len="sm" w="sm" type="none"/>
                    </a:lnT>
                    <a:lnB cap="flat" cmpd="sng" w="12700">
                      <a:solidFill>
                        <a:srgbClr val="BFBFBF"/>
                      </a:solidFill>
                      <a:prstDash val="dash"/>
                      <a:round/>
                      <a:headEnd len="sm" w="sm" type="none"/>
                      <a:tailEnd len="sm" w="sm" type="none"/>
                    </a:lnB>
                    <a:solidFill>
                      <a:srgbClr val="E8ECF4"/>
                    </a:solidFill>
                  </a:tcPr>
                </a:tc>
                <a:tc>
                  <a:txBody>
                    <a:bodyPr/>
                    <a:lstStyle/>
                    <a:p>
                      <a:pPr indent="-146050" lvl="0" marL="215900" marR="0" rtl="0" algn="l">
                        <a:lnSpc>
                          <a:spcPct val="90000"/>
                        </a:lnSpc>
                        <a:spcBef>
                          <a:spcPts val="0"/>
                        </a:spcBef>
                        <a:spcAft>
                          <a:spcPts val="0"/>
                        </a:spcAft>
                        <a:buClr>
                          <a:schemeClr val="dk1"/>
                        </a:buClr>
                        <a:buSzPts val="1500"/>
                        <a:buFont typeface="Roboto"/>
                        <a:buChar char="•"/>
                      </a:pPr>
                      <a:r>
                        <a:rPr b="1" lang="en-US" sz="1600" u="none" cap="none" strike="noStrike">
                          <a:solidFill>
                            <a:schemeClr val="dk1"/>
                          </a:solidFill>
                          <a:latin typeface="Roboto"/>
                          <a:ea typeface="Roboto"/>
                          <a:cs typeface="Roboto"/>
                          <a:sym typeface="Roboto"/>
                        </a:rPr>
                        <a:t>tes numerasi 75 menit</a:t>
                      </a:r>
                      <a:endParaRPr b="1" sz="1600" u="none" cap="none" strike="noStrike">
                        <a:solidFill>
                          <a:schemeClr val="dk1"/>
                        </a:solidFill>
                        <a:latin typeface="Roboto"/>
                        <a:ea typeface="Roboto"/>
                        <a:cs typeface="Roboto"/>
                        <a:sym typeface="Roboto"/>
                      </a:endParaRPr>
                    </a:p>
                  </a:txBody>
                  <a:tcPr marT="70225" marB="70225" marR="71875" marL="0" anchor="ctr">
                    <a:lnL cap="flat" cmpd="sng" w="12700">
                      <a:solidFill>
                        <a:srgbClr val="BFBFBF"/>
                      </a:solidFill>
                      <a:prstDash val="dash"/>
                      <a:round/>
                      <a:headEnd len="sm" w="sm" type="none"/>
                      <a:tailEnd len="sm" w="sm" type="none"/>
                    </a:lnL>
                    <a:lnR cap="flat" cmpd="sng" w="12700">
                      <a:solidFill>
                        <a:srgbClr val="BFBFBF"/>
                      </a:solidFill>
                      <a:prstDash val="dash"/>
                      <a:round/>
                      <a:headEnd len="sm" w="sm" type="none"/>
                      <a:tailEnd len="sm" w="sm" type="none"/>
                    </a:lnR>
                    <a:lnT cap="flat" cmpd="sng" w="9525">
                      <a:solidFill>
                        <a:schemeClr val="lt1"/>
                      </a:solidFill>
                      <a:prstDash val="solid"/>
                      <a:round/>
                      <a:headEnd len="sm" w="sm" type="none"/>
                      <a:tailEnd len="sm" w="sm" type="none"/>
                    </a:lnT>
                    <a:lnB cap="flat" cmpd="sng" w="12700">
                      <a:solidFill>
                        <a:srgbClr val="BFBFBF"/>
                      </a:solidFill>
                      <a:prstDash val="dash"/>
                      <a:round/>
                      <a:headEnd len="sm" w="sm" type="none"/>
                      <a:tailEnd len="sm" w="sm" type="none"/>
                    </a:lnB>
                    <a:solidFill>
                      <a:srgbClr val="E8ECF4"/>
                    </a:solidFill>
                  </a:tcPr>
                </a:tc>
              </a:tr>
              <a:tr h="998000">
                <a:tc vMerge="1"/>
                <a:tc>
                  <a:txBody>
                    <a:bodyPr/>
                    <a:lstStyle/>
                    <a:p>
                      <a:pPr indent="-120650" lvl="0" marL="254000" marR="0" rtl="0" algn="l">
                        <a:lnSpc>
                          <a:spcPct val="90000"/>
                        </a:lnSpc>
                        <a:spcBef>
                          <a:spcPts val="0"/>
                        </a:spcBef>
                        <a:spcAft>
                          <a:spcPts val="0"/>
                        </a:spcAft>
                        <a:buClr>
                          <a:schemeClr val="dk1"/>
                        </a:buClr>
                        <a:buSzPts val="1500"/>
                        <a:buFont typeface="Roboto"/>
                        <a:buChar char="•"/>
                      </a:pPr>
                      <a:r>
                        <a:rPr b="1" lang="en-US" sz="1600" u="none" cap="none" strike="noStrike">
                          <a:solidFill>
                            <a:schemeClr val="dk1"/>
                          </a:solidFill>
                          <a:latin typeface="Roboto"/>
                          <a:ea typeface="Roboto"/>
                          <a:cs typeface="Roboto"/>
                          <a:sym typeface="Roboto"/>
                        </a:rPr>
                        <a:t>survey karakter 20 menit</a:t>
                      </a:r>
                      <a:endParaRPr b="1" sz="1600" u="none" cap="none" strike="noStrike">
                        <a:solidFill>
                          <a:schemeClr val="dk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c>
                  <a:txBody>
                    <a:bodyPr/>
                    <a:lstStyle/>
                    <a:p>
                      <a:pPr indent="-50800" lvl="0" marL="215900" marR="0" rtl="0" algn="l">
                        <a:lnSpc>
                          <a:spcPct val="90000"/>
                        </a:lnSpc>
                        <a:spcBef>
                          <a:spcPts val="0"/>
                        </a:spcBef>
                        <a:spcAft>
                          <a:spcPts val="0"/>
                        </a:spcAft>
                        <a:buClr>
                          <a:schemeClr val="dk1"/>
                        </a:buClr>
                        <a:buSzPts val="1500"/>
                        <a:buFont typeface="Arial"/>
                        <a:buNone/>
                      </a:pPr>
                      <a:r>
                        <a:t/>
                      </a:r>
                      <a:endParaRPr b="1" sz="1600" u="none" cap="none" strike="noStrike">
                        <a:solidFill>
                          <a:schemeClr val="dk1"/>
                        </a:solidFill>
                        <a:latin typeface="Roboto"/>
                        <a:ea typeface="Roboto"/>
                        <a:cs typeface="Roboto"/>
                        <a:sym typeface="Roboto"/>
                      </a:endParaRPr>
                    </a:p>
                    <a:p>
                      <a:pPr indent="-146050" lvl="0" marL="215900" marR="0" rtl="0" algn="l">
                        <a:lnSpc>
                          <a:spcPct val="90000"/>
                        </a:lnSpc>
                        <a:spcBef>
                          <a:spcPts val="0"/>
                        </a:spcBef>
                        <a:spcAft>
                          <a:spcPts val="0"/>
                        </a:spcAft>
                        <a:buClr>
                          <a:schemeClr val="dk1"/>
                        </a:buClr>
                        <a:buSzPts val="1500"/>
                        <a:buFont typeface="Roboto"/>
                        <a:buChar char="•"/>
                      </a:pPr>
                      <a:r>
                        <a:rPr b="1" lang="en-US" sz="1600" u="none" cap="none" strike="noStrike">
                          <a:solidFill>
                            <a:schemeClr val="dk1"/>
                          </a:solidFill>
                          <a:latin typeface="Roboto"/>
                          <a:ea typeface="Roboto"/>
                          <a:cs typeface="Roboto"/>
                          <a:sym typeface="Roboto"/>
                        </a:rPr>
                        <a:t>survey lingkungan belajar 20 menit</a:t>
                      </a:r>
                      <a:endParaRPr sz="1400" u="none" cap="none" strike="noStrike">
                        <a:latin typeface="Roboto"/>
                        <a:ea typeface="Roboto"/>
                        <a:cs typeface="Roboto"/>
                        <a:sym typeface="Roboto"/>
                      </a:endParaRPr>
                    </a:p>
                    <a:p>
                      <a:pPr indent="0" lvl="0" marL="38100" marR="0" rtl="0" algn="l">
                        <a:lnSpc>
                          <a:spcPct val="90000"/>
                        </a:lnSpc>
                        <a:spcBef>
                          <a:spcPts val="0"/>
                        </a:spcBef>
                        <a:spcAft>
                          <a:spcPts val="0"/>
                        </a:spcAft>
                        <a:buClr>
                          <a:schemeClr val="dk1"/>
                        </a:buClr>
                        <a:buSzPts val="1600"/>
                        <a:buFont typeface="Arial"/>
                        <a:buNone/>
                      </a:pPr>
                      <a:r>
                        <a:t/>
                      </a:r>
                      <a:endParaRPr sz="1600" u="none" cap="none" strike="noStrike">
                        <a:solidFill>
                          <a:schemeClr val="dk1"/>
                        </a:solidFill>
                        <a:latin typeface="Roboto"/>
                        <a:ea typeface="Roboto"/>
                        <a:cs typeface="Roboto"/>
                        <a:sym typeface="Roboto"/>
                      </a:endParaRPr>
                    </a:p>
                  </a:txBody>
                  <a:tcPr marT="70225" marB="70225" marR="71875" marL="0" anchor="ctr">
                    <a:lnL cap="flat" cmpd="sng" w="12700">
                      <a:solidFill>
                        <a:srgbClr val="BFBFBF"/>
                      </a:solidFill>
                      <a:prstDash val="dash"/>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r>
              <a:tr h="625950">
                <a:tc rowSpan="2">
                  <a:txBody>
                    <a:bodyPr/>
                    <a:lstStyle/>
                    <a:p>
                      <a:pPr indent="0" lvl="0" marL="38100" marR="0" rtl="0" algn="ctr">
                        <a:lnSpc>
                          <a:spcPct val="90000"/>
                        </a:lnSpc>
                        <a:spcBef>
                          <a:spcPts val="0"/>
                        </a:spcBef>
                        <a:spcAft>
                          <a:spcPts val="0"/>
                        </a:spcAft>
                        <a:buClr>
                          <a:schemeClr val="lt1"/>
                        </a:buClr>
                        <a:buSzPts val="1600"/>
                        <a:buFont typeface="Arial"/>
                        <a:buNone/>
                      </a:pPr>
                      <a:r>
                        <a:rPr b="1" lang="en-US" sz="1600" u="none" cap="none" strike="noStrike">
                          <a:solidFill>
                            <a:schemeClr val="lt1"/>
                          </a:solidFill>
                          <a:latin typeface="Roboto"/>
                          <a:ea typeface="Roboto"/>
                          <a:cs typeface="Roboto"/>
                          <a:sym typeface="Roboto"/>
                        </a:rPr>
                        <a:t>SMP/MTs</a:t>
                      </a:r>
                      <a:endParaRPr b="1" sz="1600" u="none" cap="none" strike="noStrike">
                        <a:solidFill>
                          <a:schemeClr val="lt1"/>
                        </a:solidFill>
                        <a:latin typeface="Roboto"/>
                        <a:ea typeface="Roboto"/>
                        <a:cs typeface="Roboto"/>
                        <a:sym typeface="Roboto"/>
                      </a:endParaRPr>
                    </a:p>
                    <a:p>
                      <a:pPr indent="0" lvl="0" marL="38100" marR="0" rtl="0" algn="ctr">
                        <a:lnSpc>
                          <a:spcPct val="90000"/>
                        </a:lnSpc>
                        <a:spcBef>
                          <a:spcPts val="0"/>
                        </a:spcBef>
                        <a:spcAft>
                          <a:spcPts val="0"/>
                        </a:spcAft>
                        <a:buClr>
                          <a:schemeClr val="lt1"/>
                        </a:buClr>
                        <a:buSzPts val="1600"/>
                        <a:buFont typeface="Arial"/>
                        <a:buNone/>
                      </a:pPr>
                      <a:r>
                        <a:rPr b="1" lang="en-US" sz="1600" u="none" cap="none" strike="noStrike">
                          <a:solidFill>
                            <a:schemeClr val="lt1"/>
                          </a:solidFill>
                          <a:latin typeface="Roboto"/>
                          <a:ea typeface="Roboto"/>
                          <a:cs typeface="Roboto"/>
                          <a:sym typeface="Roboto"/>
                        </a:rPr>
                        <a:t>SMA/MA</a:t>
                      </a:r>
                      <a:endParaRPr b="1" sz="1600" u="none" cap="none" strike="noStrike">
                        <a:solidFill>
                          <a:schemeClr val="lt1"/>
                        </a:solidFill>
                        <a:latin typeface="Roboto"/>
                        <a:ea typeface="Roboto"/>
                        <a:cs typeface="Roboto"/>
                        <a:sym typeface="Roboto"/>
                      </a:endParaRPr>
                    </a:p>
                    <a:p>
                      <a:pPr indent="0" lvl="0" marL="38100" marR="0" rtl="0" algn="ctr">
                        <a:lnSpc>
                          <a:spcPct val="90000"/>
                        </a:lnSpc>
                        <a:spcBef>
                          <a:spcPts val="0"/>
                        </a:spcBef>
                        <a:spcAft>
                          <a:spcPts val="0"/>
                        </a:spcAft>
                        <a:buClr>
                          <a:schemeClr val="lt1"/>
                        </a:buClr>
                        <a:buSzPts val="1600"/>
                        <a:buFont typeface="Arial"/>
                        <a:buNone/>
                      </a:pPr>
                      <a:r>
                        <a:rPr b="1" lang="en-US" sz="1600" u="none" cap="none" strike="noStrike">
                          <a:solidFill>
                            <a:schemeClr val="lt1"/>
                          </a:solidFill>
                          <a:latin typeface="Roboto"/>
                          <a:ea typeface="Roboto"/>
                          <a:cs typeface="Roboto"/>
                          <a:sym typeface="Roboto"/>
                        </a:rPr>
                        <a:t>SMK</a:t>
                      </a:r>
                      <a:endParaRPr sz="1400" u="none" cap="none" strike="noStrike">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17406D"/>
                    </a:solidFill>
                  </a:tcPr>
                </a:tc>
                <a:tc>
                  <a:txBody>
                    <a:bodyPr/>
                    <a:lstStyle/>
                    <a:p>
                      <a:pPr indent="-133350" lvl="0" marL="266700" marR="0" rtl="0" algn="l">
                        <a:lnSpc>
                          <a:spcPct val="90000"/>
                        </a:lnSpc>
                        <a:spcBef>
                          <a:spcPts val="0"/>
                        </a:spcBef>
                        <a:spcAft>
                          <a:spcPts val="0"/>
                        </a:spcAft>
                        <a:buClr>
                          <a:schemeClr val="dk1"/>
                        </a:buClr>
                        <a:buSzPts val="1500"/>
                        <a:buFont typeface="Roboto"/>
                        <a:buChar char="•"/>
                      </a:pPr>
                      <a:r>
                        <a:rPr b="1" lang="en-US" sz="1600" u="none" cap="none" strike="noStrike">
                          <a:solidFill>
                            <a:schemeClr val="dk1"/>
                          </a:solidFill>
                          <a:latin typeface="Roboto"/>
                          <a:ea typeface="Roboto"/>
                          <a:cs typeface="Roboto"/>
                          <a:sym typeface="Roboto"/>
                        </a:rPr>
                        <a:t>tes literasi 90 menit</a:t>
                      </a:r>
                      <a:endParaRPr b="1" sz="1600" u="none" cap="none" strike="noStrike">
                        <a:solidFill>
                          <a:schemeClr val="dk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c>
                  <a:txBody>
                    <a:bodyPr/>
                    <a:lstStyle/>
                    <a:p>
                      <a:pPr indent="-146050" lvl="0" marL="215900" marR="0" rtl="0" algn="l">
                        <a:lnSpc>
                          <a:spcPct val="90000"/>
                        </a:lnSpc>
                        <a:spcBef>
                          <a:spcPts val="0"/>
                        </a:spcBef>
                        <a:spcAft>
                          <a:spcPts val="0"/>
                        </a:spcAft>
                        <a:buClr>
                          <a:schemeClr val="dk1"/>
                        </a:buClr>
                        <a:buSzPts val="1500"/>
                        <a:buFont typeface="Roboto"/>
                        <a:buChar char="•"/>
                      </a:pPr>
                      <a:r>
                        <a:rPr b="1" lang="en-US" sz="1600" u="none" cap="none" strike="noStrike">
                          <a:solidFill>
                            <a:schemeClr val="dk1"/>
                          </a:solidFill>
                          <a:latin typeface="Roboto"/>
                          <a:ea typeface="Roboto"/>
                          <a:cs typeface="Roboto"/>
                          <a:sym typeface="Roboto"/>
                        </a:rPr>
                        <a:t>tes numerasi 90 menit</a:t>
                      </a:r>
                      <a:endParaRPr b="1" sz="1600" u="none" cap="none" strike="noStrike">
                        <a:solidFill>
                          <a:schemeClr val="dk1"/>
                        </a:solidFill>
                        <a:latin typeface="Roboto"/>
                        <a:ea typeface="Roboto"/>
                        <a:cs typeface="Roboto"/>
                        <a:sym typeface="Roboto"/>
                      </a:endParaRPr>
                    </a:p>
                  </a:txBody>
                  <a:tcPr marT="70225" marB="70225" marR="71875" marL="0" anchor="ctr">
                    <a:lnL cap="flat" cmpd="sng" w="12700">
                      <a:solidFill>
                        <a:srgbClr val="BFBFBF"/>
                      </a:solidFill>
                      <a:prstDash val="dash"/>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r>
              <a:tr h="578425">
                <a:tc vMerge="1"/>
                <a:tc>
                  <a:txBody>
                    <a:bodyPr/>
                    <a:lstStyle/>
                    <a:p>
                      <a:pPr indent="-133350" lvl="0" marL="266700" marR="0" rtl="0" algn="l">
                        <a:lnSpc>
                          <a:spcPct val="90000"/>
                        </a:lnSpc>
                        <a:spcBef>
                          <a:spcPts val="0"/>
                        </a:spcBef>
                        <a:spcAft>
                          <a:spcPts val="0"/>
                        </a:spcAft>
                        <a:buClr>
                          <a:schemeClr val="dk1"/>
                        </a:buClr>
                        <a:buSzPts val="1500"/>
                        <a:buFont typeface="Roboto"/>
                        <a:buChar char="•"/>
                      </a:pPr>
                      <a:r>
                        <a:rPr b="1" lang="en-US" sz="1600" u="none" cap="none" strike="noStrike">
                          <a:solidFill>
                            <a:schemeClr val="dk1"/>
                          </a:solidFill>
                          <a:latin typeface="Roboto"/>
                          <a:ea typeface="Roboto"/>
                          <a:cs typeface="Roboto"/>
                          <a:sym typeface="Roboto"/>
                        </a:rPr>
                        <a:t>survey karakter 30 menit</a:t>
                      </a:r>
                      <a:endParaRPr b="1" sz="1600" u="none" cap="none" strike="noStrike">
                        <a:solidFill>
                          <a:schemeClr val="dk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c>
                  <a:txBody>
                    <a:bodyPr/>
                    <a:lstStyle/>
                    <a:p>
                      <a:pPr indent="-146050" lvl="0" marL="215900" marR="0" rtl="0" algn="l">
                        <a:lnSpc>
                          <a:spcPct val="90000"/>
                        </a:lnSpc>
                        <a:spcBef>
                          <a:spcPts val="0"/>
                        </a:spcBef>
                        <a:spcAft>
                          <a:spcPts val="0"/>
                        </a:spcAft>
                        <a:buClr>
                          <a:schemeClr val="dk1"/>
                        </a:buClr>
                        <a:buSzPts val="1500"/>
                        <a:buFont typeface="Roboto"/>
                        <a:buChar char="•"/>
                      </a:pPr>
                      <a:r>
                        <a:rPr b="1" lang="en-US" sz="1600" u="none" cap="none" strike="noStrike">
                          <a:solidFill>
                            <a:schemeClr val="dk1"/>
                          </a:solidFill>
                          <a:latin typeface="Roboto"/>
                          <a:ea typeface="Roboto"/>
                          <a:cs typeface="Roboto"/>
                          <a:sym typeface="Roboto"/>
                        </a:rPr>
                        <a:t>survey lingkungan belajar 30 menit</a:t>
                      </a:r>
                      <a:endParaRPr sz="1400" u="none" cap="none" strike="noStrike">
                        <a:latin typeface="Roboto"/>
                        <a:ea typeface="Roboto"/>
                        <a:cs typeface="Roboto"/>
                        <a:sym typeface="Roboto"/>
                      </a:endParaRPr>
                    </a:p>
                  </a:txBody>
                  <a:tcPr marT="70225" marB="70225" marR="71875" marL="0" anchor="ctr">
                    <a:lnL cap="flat" cmpd="sng" w="12700">
                      <a:solidFill>
                        <a:srgbClr val="BFBFBF"/>
                      </a:solidFill>
                      <a:prstDash val="dash"/>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r>
            </a:tbl>
          </a:graphicData>
        </a:graphic>
      </p:graphicFrame>
      <p:sp>
        <p:nvSpPr>
          <p:cNvPr id="432" name="Google Shape;432;p53"/>
          <p:cNvSpPr txBox="1"/>
          <p:nvPr/>
        </p:nvSpPr>
        <p:spPr>
          <a:xfrm>
            <a:off x="594355" y="202766"/>
            <a:ext cx="8736300" cy="573900"/>
          </a:xfrm>
          <a:prstGeom prst="rect">
            <a:avLst/>
          </a:prstGeom>
          <a:noFill/>
          <a:ln>
            <a:noFill/>
          </a:ln>
        </p:spPr>
        <p:txBody>
          <a:bodyPr anchorCtr="0" anchor="t" bIns="45350" lIns="90725" spcFirstLastPara="1" rIns="90725" wrap="square" tIns="45350">
            <a:noAutofit/>
          </a:bodyPr>
          <a:lstStyle/>
          <a:p>
            <a:pPr indent="0" lvl="0" marL="0" marR="0" rtl="0" algn="l">
              <a:lnSpc>
                <a:spcPct val="90000"/>
              </a:lnSpc>
              <a:spcBef>
                <a:spcPts val="0"/>
              </a:spcBef>
              <a:spcAft>
                <a:spcPts val="0"/>
              </a:spcAft>
              <a:buClr>
                <a:srgbClr val="002060"/>
              </a:buClr>
              <a:buSzPts val="1600"/>
              <a:buFont typeface="Arial"/>
              <a:buNone/>
            </a:pPr>
            <a:r>
              <a:rPr b="1" i="0" lang="en-US" sz="2000" u="none" cap="none" strike="noStrike">
                <a:solidFill>
                  <a:srgbClr val="002060"/>
                </a:solidFill>
                <a:latin typeface="Poppins"/>
                <a:ea typeface="Poppins"/>
                <a:cs typeface="Poppins"/>
                <a:sym typeface="Poppins"/>
              </a:rPr>
              <a:t>Alokasi Waktu</a:t>
            </a:r>
            <a:endParaRPr b="1" i="0" sz="2000" u="none" cap="none" strike="noStrike">
              <a:solidFill>
                <a:srgbClr val="FF0000"/>
              </a:solidFill>
              <a:latin typeface="Poppins"/>
              <a:ea typeface="Poppins"/>
              <a:cs typeface="Poppins"/>
              <a:sym typeface="Poppins"/>
            </a:endParaRPr>
          </a:p>
        </p:txBody>
      </p:sp>
      <p:sp>
        <p:nvSpPr>
          <p:cNvPr id="433" name="Google Shape;433;p53"/>
          <p:cNvSpPr txBox="1"/>
          <p:nvPr/>
        </p:nvSpPr>
        <p:spPr>
          <a:xfrm>
            <a:off x="182880" y="4854427"/>
            <a:ext cx="2703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b="1" i="0" lang="en-US" sz="700" u="none" cap="none" strike="noStrike">
                <a:solidFill>
                  <a:schemeClr val="lt1"/>
                </a:solidFill>
                <a:latin typeface="Arial"/>
                <a:ea typeface="Arial"/>
                <a:cs typeface="Arial"/>
                <a:sym typeface="Arial"/>
              </a:rPr>
              <a:t>Asesmen Nasional, 22 Maret 2021</a:t>
            </a:r>
            <a:endParaRPr b="1" i="0" sz="700" u="none" cap="none" strike="noStrik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graphicFrame>
        <p:nvGraphicFramePr>
          <p:cNvPr id="438" name="Google Shape;438;p54"/>
          <p:cNvGraphicFramePr/>
          <p:nvPr/>
        </p:nvGraphicFramePr>
        <p:xfrm>
          <a:off x="352635" y="425163"/>
          <a:ext cx="3000000" cy="3000000"/>
        </p:xfrm>
        <a:graphic>
          <a:graphicData uri="http://schemas.openxmlformats.org/drawingml/2006/table">
            <a:tbl>
              <a:tblPr bandRow="1" firstRow="1">
                <a:noFill/>
                <a:tableStyleId>{1FC7BED5-1C70-4BD4-BF9E-AEF1685D8DCA}</a:tableStyleId>
              </a:tblPr>
              <a:tblGrid>
                <a:gridCol w="1033925"/>
                <a:gridCol w="3497825"/>
                <a:gridCol w="3875500"/>
              </a:tblGrid>
              <a:tr h="380700">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latin typeface="Roboto"/>
                        <a:ea typeface="Roboto"/>
                        <a:cs typeface="Roboto"/>
                        <a:sym typeface="Roboto"/>
                      </a:endParaRPr>
                    </a:p>
                  </a:txBody>
                  <a:tcPr marT="30550" marB="30550" marR="68575" marL="68575" anchor="ctr"/>
                </a:tc>
                <a:tc>
                  <a:txBody>
                    <a:bodyPr/>
                    <a:lstStyle/>
                    <a:p>
                      <a:pPr indent="0" lvl="0" marL="0" marR="0" rtl="0" algn="ctr">
                        <a:lnSpc>
                          <a:spcPct val="100000"/>
                        </a:lnSpc>
                        <a:spcBef>
                          <a:spcPts val="0"/>
                        </a:spcBef>
                        <a:spcAft>
                          <a:spcPts val="0"/>
                        </a:spcAft>
                        <a:buClr>
                          <a:srgbClr val="000000"/>
                        </a:buClr>
                        <a:buSzPts val="1500"/>
                        <a:buFont typeface="Arial"/>
                        <a:buNone/>
                      </a:pPr>
                      <a:r>
                        <a:rPr i="1" lang="en-US" sz="1500" u="none" cap="none" strike="noStrike">
                          <a:latin typeface="Roboto"/>
                          <a:ea typeface="Roboto"/>
                          <a:cs typeface="Roboto"/>
                          <a:sym typeface="Roboto"/>
                        </a:rPr>
                        <a:t>Semi-online</a:t>
                      </a:r>
                      <a:endParaRPr i="1" sz="1500" u="none" cap="none" strike="noStrike">
                        <a:latin typeface="Roboto"/>
                        <a:ea typeface="Roboto"/>
                        <a:cs typeface="Roboto"/>
                        <a:sym typeface="Roboto"/>
                      </a:endParaRPr>
                    </a:p>
                  </a:txBody>
                  <a:tcPr marT="30550" marB="30550" marR="68575" marL="68575" anchor="ctr"/>
                </a:tc>
                <a:tc>
                  <a:txBody>
                    <a:bodyPr/>
                    <a:lstStyle/>
                    <a:p>
                      <a:pPr indent="0" lvl="0" marL="0" marR="0" rtl="0" algn="ctr">
                        <a:lnSpc>
                          <a:spcPct val="100000"/>
                        </a:lnSpc>
                        <a:spcBef>
                          <a:spcPts val="0"/>
                        </a:spcBef>
                        <a:spcAft>
                          <a:spcPts val="0"/>
                        </a:spcAft>
                        <a:buClr>
                          <a:srgbClr val="000000"/>
                        </a:buClr>
                        <a:buSzPts val="1500"/>
                        <a:buFont typeface="Arial"/>
                        <a:buNone/>
                      </a:pPr>
                      <a:r>
                        <a:rPr i="1" lang="en-US" sz="1500" u="none" cap="none" strike="noStrike">
                          <a:latin typeface="Roboto"/>
                          <a:ea typeface="Roboto"/>
                          <a:cs typeface="Roboto"/>
                          <a:sym typeface="Roboto"/>
                        </a:rPr>
                        <a:t>Online</a:t>
                      </a:r>
                      <a:endParaRPr i="1" sz="1500" u="none" cap="none" strike="noStrike">
                        <a:latin typeface="Roboto"/>
                        <a:ea typeface="Roboto"/>
                        <a:cs typeface="Roboto"/>
                        <a:sym typeface="Roboto"/>
                      </a:endParaRPr>
                    </a:p>
                  </a:txBody>
                  <a:tcPr marT="30550" marB="30550" marR="68575" marL="68575" anchor="ctr"/>
                </a:tc>
              </a:tr>
              <a:tr h="1569850">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Roboto"/>
                          <a:ea typeface="Roboto"/>
                          <a:cs typeface="Roboto"/>
                          <a:sym typeface="Roboto"/>
                        </a:rPr>
                        <a:t>Komputer Proktor</a:t>
                      </a:r>
                      <a:endParaRPr b="1" sz="1100" u="none" cap="none" strike="noStrike">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chemeClr val="dk1"/>
                        </a:buClr>
                        <a:buSzPts val="1100"/>
                        <a:buFont typeface="Arial"/>
                        <a:buNone/>
                      </a:pPr>
                      <a:r>
                        <a:rPr lang="en-US" sz="1100" u="none" cap="none" strike="noStrike">
                          <a:latin typeface="Roboto"/>
                          <a:ea typeface="Roboto"/>
                          <a:cs typeface="Roboto"/>
                          <a:sym typeface="Roboto"/>
                        </a:rPr>
                        <a:t>Berbentuk </a:t>
                      </a:r>
                      <a:r>
                        <a:rPr i="1" lang="en-US" sz="1100" u="none" cap="none" strike="noStrike">
                          <a:latin typeface="Roboto"/>
                          <a:ea typeface="Roboto"/>
                          <a:cs typeface="Roboto"/>
                          <a:sym typeface="Roboto"/>
                        </a:rPr>
                        <a:t>desktop</a:t>
                      </a:r>
                      <a:r>
                        <a:rPr lang="en-US" sz="1100" u="none" cap="none" strike="noStrike">
                          <a:latin typeface="Roboto"/>
                          <a:ea typeface="Roboto"/>
                          <a:cs typeface="Roboto"/>
                          <a:sym typeface="Roboto"/>
                        </a:rPr>
                        <a:t> PC/</a:t>
                      </a:r>
                      <a:r>
                        <a:rPr i="1" lang="en-US" sz="1100" u="none" cap="none" strike="noStrike">
                          <a:latin typeface="Roboto"/>
                          <a:ea typeface="Roboto"/>
                          <a:cs typeface="Roboto"/>
                          <a:sym typeface="Roboto"/>
                        </a:rPr>
                        <a:t>all in one</a:t>
                      </a:r>
                      <a:r>
                        <a:rPr lang="en-US" sz="1100" u="none" cap="none" strike="noStrike">
                          <a:latin typeface="Roboto"/>
                          <a:ea typeface="Roboto"/>
                          <a:cs typeface="Roboto"/>
                          <a:sym typeface="Roboto"/>
                        </a:rPr>
                        <a:t> bukan laptop,</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u="none" cap="none" strike="noStrike">
                          <a:latin typeface="Roboto"/>
                          <a:ea typeface="Roboto"/>
                          <a:cs typeface="Roboto"/>
                          <a:sym typeface="Roboto"/>
                        </a:rPr>
                        <a:t>CPU 4 core,</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u="none" cap="none" strike="noStrike">
                          <a:latin typeface="Roboto"/>
                          <a:ea typeface="Roboto"/>
                          <a:cs typeface="Roboto"/>
                          <a:sym typeface="Roboto"/>
                        </a:rPr>
                        <a:t>RAM 8 GB,</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u="none" cap="none" strike="noStrike">
                          <a:latin typeface="Roboto"/>
                          <a:ea typeface="Roboto"/>
                          <a:cs typeface="Roboto"/>
                          <a:sym typeface="Roboto"/>
                        </a:rPr>
                        <a:t>HD Free 250 GB.</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u="none" cap="none" strike="noStrike">
                          <a:latin typeface="Roboto"/>
                          <a:ea typeface="Roboto"/>
                          <a:cs typeface="Roboto"/>
                          <a:sym typeface="Roboto"/>
                        </a:rPr>
                        <a:t>OS: Windows </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u="none" cap="none" strike="noStrike">
                          <a:latin typeface="Roboto"/>
                          <a:ea typeface="Roboto"/>
                          <a:cs typeface="Roboto"/>
                          <a:sym typeface="Roboto"/>
                        </a:rPr>
                        <a:t>Perbandingan akses : 1 komputer Proktor diakses 15 Komputer klien</a:t>
                      </a:r>
                      <a:endParaRPr sz="1100" u="none" cap="none" strike="noStrike">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US" sz="1100">
                          <a:latin typeface="Roboto"/>
                          <a:ea typeface="Roboto"/>
                          <a:cs typeface="Roboto"/>
                          <a:sym typeface="Roboto"/>
                        </a:rPr>
                        <a:t>Berbentuk desktop PC/All in One/Laptop </a:t>
                      </a:r>
                      <a:endParaRPr sz="1100">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a:latin typeface="Roboto"/>
                          <a:ea typeface="Roboto"/>
                          <a:cs typeface="Roboto"/>
                          <a:sym typeface="Roboto"/>
                        </a:rPr>
                        <a:t>● CPU dual core </a:t>
                      </a:r>
                      <a:endParaRPr sz="1100">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a:latin typeface="Roboto"/>
                          <a:ea typeface="Roboto"/>
                          <a:cs typeface="Roboto"/>
                          <a:sym typeface="Roboto"/>
                        </a:rPr>
                        <a:t>● Monitor 11,6” </a:t>
                      </a:r>
                      <a:endParaRPr sz="1100">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a:latin typeface="Roboto"/>
                          <a:ea typeface="Roboto"/>
                          <a:cs typeface="Roboto"/>
                          <a:sym typeface="Roboto"/>
                        </a:rPr>
                        <a:t>● RAM 2 GB </a:t>
                      </a:r>
                      <a:endParaRPr sz="1100">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a:latin typeface="Roboto"/>
                          <a:ea typeface="Roboto"/>
                          <a:cs typeface="Roboto"/>
                          <a:sym typeface="Roboto"/>
                        </a:rPr>
                        <a:t>● Resolusi 1024 x 720 pixels </a:t>
                      </a:r>
                      <a:endParaRPr sz="1100">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a:latin typeface="Roboto"/>
                          <a:ea typeface="Roboto"/>
                          <a:cs typeface="Roboto"/>
                          <a:sym typeface="Roboto"/>
                        </a:rPr>
                        <a:t>● NIC/Wifi </a:t>
                      </a:r>
                      <a:endParaRPr sz="1100">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a:latin typeface="Roboto"/>
                          <a:ea typeface="Roboto"/>
                          <a:cs typeface="Roboto"/>
                          <a:sym typeface="Roboto"/>
                        </a:rPr>
                        <a:t>● HD Free min 10 GB </a:t>
                      </a:r>
                      <a:endParaRPr sz="1100">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a:latin typeface="Roboto"/>
                          <a:ea typeface="Roboto"/>
                          <a:cs typeface="Roboto"/>
                          <a:sym typeface="Roboto"/>
                        </a:rPr>
                        <a:t>● Web camera (optional) </a:t>
                      </a:r>
                      <a:endParaRPr sz="1100">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a:latin typeface="Roboto"/>
                          <a:ea typeface="Roboto"/>
                          <a:cs typeface="Roboto"/>
                          <a:sym typeface="Roboto"/>
                        </a:rPr>
                        <a:t>● Sistem Operasi: Windows 7, Linux (GUI), Mac OS</a:t>
                      </a:r>
                      <a:endParaRPr sz="1100" u="none" cap="none" strike="noStrike">
                        <a:latin typeface="Roboto"/>
                        <a:ea typeface="Roboto"/>
                        <a:cs typeface="Roboto"/>
                        <a:sym typeface="Roboto"/>
                      </a:endParaRPr>
                    </a:p>
                  </a:txBody>
                  <a:tcPr marT="30550" marB="30550" marR="68575" marL="68575"/>
                </a:tc>
              </a:tr>
              <a:tr h="126752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Roboto"/>
                          <a:ea typeface="Roboto"/>
                          <a:cs typeface="Roboto"/>
                          <a:sym typeface="Roboto"/>
                        </a:rPr>
                        <a:t>Komputer klien</a:t>
                      </a:r>
                      <a:endParaRPr b="1" sz="1100" u="none" cap="none" strike="noStrike">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chemeClr val="dk1"/>
                        </a:buClr>
                        <a:buSzPts val="1100"/>
                        <a:buFont typeface="Arial"/>
                        <a:buNone/>
                      </a:pPr>
                      <a:r>
                        <a:rPr lang="en-US" sz="1100" u="none" cap="none" strike="noStrike">
                          <a:latin typeface="Roboto"/>
                          <a:ea typeface="Roboto"/>
                          <a:cs typeface="Roboto"/>
                          <a:sym typeface="Roboto"/>
                        </a:rPr>
                        <a:t>Berbentuk </a:t>
                      </a:r>
                      <a:r>
                        <a:rPr i="1" lang="en-US" sz="1100" u="none" cap="none" strike="noStrike">
                          <a:latin typeface="Roboto"/>
                          <a:ea typeface="Roboto"/>
                          <a:cs typeface="Roboto"/>
                          <a:sym typeface="Roboto"/>
                        </a:rPr>
                        <a:t>desktop</a:t>
                      </a:r>
                      <a:r>
                        <a:rPr lang="en-US" sz="1100" u="none" cap="none" strike="noStrike">
                          <a:latin typeface="Roboto"/>
                          <a:ea typeface="Roboto"/>
                          <a:cs typeface="Roboto"/>
                          <a:sym typeface="Roboto"/>
                        </a:rPr>
                        <a:t> PC/all in one/laptop/Thin Client</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u="none" cap="none" strike="noStrike">
                          <a:latin typeface="Roboto"/>
                          <a:ea typeface="Roboto"/>
                          <a:cs typeface="Roboto"/>
                          <a:sym typeface="Roboto"/>
                        </a:rPr>
                        <a:t>CPU dual Core,Monitor 11,6”,</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u="none" cap="none" strike="noStrike">
                          <a:latin typeface="Roboto"/>
                          <a:ea typeface="Roboto"/>
                          <a:cs typeface="Roboto"/>
                          <a:sym typeface="Roboto"/>
                        </a:rPr>
                        <a:t>RAM 2 GB,</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u="none" cap="none" strike="noStrike">
                          <a:latin typeface="Roboto"/>
                          <a:ea typeface="Roboto"/>
                          <a:cs typeface="Roboto"/>
                          <a:sym typeface="Roboto"/>
                        </a:rPr>
                        <a:t>Resolusi minimal 1024 x 720,</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u="none" cap="none" strike="noStrike">
                          <a:latin typeface="Roboto"/>
                          <a:ea typeface="Roboto"/>
                          <a:cs typeface="Roboto"/>
                          <a:sym typeface="Roboto"/>
                        </a:rPr>
                        <a:t>HD Free minimal 10 GB,</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u="none" cap="none" strike="noStrike">
                          <a:latin typeface="Roboto"/>
                          <a:ea typeface="Roboto"/>
                          <a:cs typeface="Roboto"/>
                          <a:sym typeface="Roboto"/>
                        </a:rPr>
                        <a:t>Web kamera (Optional)</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u="none" cap="none" strike="noStrike">
                          <a:latin typeface="Roboto"/>
                          <a:ea typeface="Roboto"/>
                          <a:cs typeface="Roboto"/>
                          <a:sym typeface="Roboto"/>
                        </a:rPr>
                        <a:t>OS: Windows, Linux, Chrome OS, Mac OS, Rasberry</a:t>
                      </a:r>
                      <a:endParaRPr sz="1100" u="none" cap="none" strike="noStrike">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chemeClr val="dk1"/>
                        </a:buClr>
                        <a:buSzPts val="1100"/>
                        <a:buFont typeface="Arial"/>
                        <a:buNone/>
                      </a:pPr>
                      <a:r>
                        <a:rPr lang="en-US" sz="1100">
                          <a:latin typeface="Roboto"/>
                          <a:ea typeface="Roboto"/>
                          <a:cs typeface="Roboto"/>
                          <a:sym typeface="Roboto"/>
                        </a:rPr>
                        <a:t>desktop PC/All in One/Laptop </a:t>
                      </a:r>
                      <a:endParaRPr sz="1100">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latin typeface="Roboto"/>
                          <a:ea typeface="Roboto"/>
                          <a:cs typeface="Roboto"/>
                          <a:sym typeface="Roboto"/>
                        </a:rPr>
                        <a:t>● CPU dual core </a:t>
                      </a:r>
                      <a:endParaRPr sz="1100">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latin typeface="Roboto"/>
                          <a:ea typeface="Roboto"/>
                          <a:cs typeface="Roboto"/>
                          <a:sym typeface="Roboto"/>
                        </a:rPr>
                        <a:t>● Monitor 11,6” </a:t>
                      </a:r>
                      <a:endParaRPr sz="1100">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latin typeface="Roboto"/>
                          <a:ea typeface="Roboto"/>
                          <a:cs typeface="Roboto"/>
                          <a:sym typeface="Roboto"/>
                        </a:rPr>
                        <a:t>● RAM 2 GB </a:t>
                      </a:r>
                      <a:endParaRPr sz="1100">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latin typeface="Roboto"/>
                          <a:ea typeface="Roboto"/>
                          <a:cs typeface="Roboto"/>
                          <a:sym typeface="Roboto"/>
                        </a:rPr>
                        <a:t>● Resolusi 1024 x 720 pixels </a:t>
                      </a:r>
                      <a:endParaRPr sz="1100">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latin typeface="Roboto"/>
                          <a:ea typeface="Roboto"/>
                          <a:cs typeface="Roboto"/>
                          <a:sym typeface="Roboto"/>
                        </a:rPr>
                        <a:t>● HD Free min 10 GB </a:t>
                      </a:r>
                      <a:endParaRPr sz="1100">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latin typeface="Roboto"/>
                          <a:ea typeface="Roboto"/>
                          <a:cs typeface="Roboto"/>
                          <a:sym typeface="Roboto"/>
                        </a:rPr>
                        <a:t>● Windows 7, Linux (GUI), Mac OS, Rasberry, Chrome OS***</a:t>
                      </a:r>
                      <a:endParaRPr sz="1100" u="none" cap="none" strike="noStrike">
                        <a:latin typeface="Roboto"/>
                        <a:ea typeface="Roboto"/>
                        <a:cs typeface="Roboto"/>
                        <a:sym typeface="Roboto"/>
                      </a:endParaRPr>
                    </a:p>
                  </a:txBody>
                  <a:tcPr marT="30550" marB="30550" marR="68575" marL="68575"/>
                </a:tc>
              </a:tr>
              <a:tr h="56402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Roboto"/>
                          <a:ea typeface="Roboto"/>
                          <a:cs typeface="Roboto"/>
                          <a:sym typeface="Roboto"/>
                        </a:rPr>
                        <a:t>Aplikasi</a:t>
                      </a:r>
                      <a:endParaRPr b="1" sz="1100" u="none" cap="none" strike="noStrike">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Roboto"/>
                          <a:ea typeface="Roboto"/>
                          <a:cs typeface="Roboto"/>
                          <a:sym typeface="Roboto"/>
                        </a:rPr>
                        <a:t>VHD dijalankan virtualbox</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Roboto"/>
                          <a:ea typeface="Roboto"/>
                          <a:cs typeface="Roboto"/>
                          <a:sym typeface="Roboto"/>
                        </a:rPr>
                        <a:t>Browser proktor</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Roboto"/>
                          <a:ea typeface="Roboto"/>
                          <a:cs typeface="Roboto"/>
                          <a:sym typeface="Roboto"/>
                        </a:rPr>
                        <a:t>Exambrowser klien</a:t>
                      </a:r>
                      <a:endParaRPr sz="1100" u="none" cap="none" strike="noStrike">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US" sz="1100">
                          <a:latin typeface="Roboto"/>
                          <a:ea typeface="Roboto"/>
                          <a:cs typeface="Roboto"/>
                          <a:sym typeface="Roboto"/>
                        </a:rPr>
                        <a:t>● Proktor Browser </a:t>
                      </a:r>
                      <a:endParaRPr sz="1100">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a:latin typeface="Roboto"/>
                          <a:ea typeface="Roboto"/>
                          <a:cs typeface="Roboto"/>
                          <a:sym typeface="Roboto"/>
                        </a:rPr>
                        <a:t>● Exambrowser klien</a:t>
                      </a:r>
                      <a:endParaRPr sz="1100" u="none" cap="none" strike="noStrike">
                        <a:latin typeface="Roboto"/>
                        <a:ea typeface="Roboto"/>
                        <a:cs typeface="Roboto"/>
                        <a:sym typeface="Roboto"/>
                      </a:endParaRPr>
                    </a:p>
                  </a:txBody>
                  <a:tcPr marT="30550" marB="30550" marR="68575" marL="68575"/>
                </a:tc>
              </a:tr>
              <a:tr h="757550">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latin typeface="Roboto"/>
                          <a:ea typeface="Roboto"/>
                          <a:cs typeface="Roboto"/>
                          <a:sym typeface="Roboto"/>
                        </a:rPr>
                        <a:t>Topologi</a:t>
                      </a:r>
                      <a:endParaRPr b="1" sz="1100" u="none" cap="none" strike="noStrike">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Roboto"/>
                          <a:ea typeface="Roboto"/>
                          <a:cs typeface="Roboto"/>
                          <a:sym typeface="Roboto"/>
                        </a:rPr>
                        <a:t>Bandwidth internet 1 Mbps (untuk sinkronisasi)</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Roboto"/>
                          <a:ea typeface="Roboto"/>
                          <a:cs typeface="Roboto"/>
                          <a:sym typeface="Roboto"/>
                        </a:rPr>
                        <a:t>IP statik dengan segmen 192.168.0.XXX</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Roboto"/>
                          <a:ea typeface="Roboto"/>
                          <a:cs typeface="Roboto"/>
                          <a:sym typeface="Roboto"/>
                        </a:rPr>
                        <a:t>LAN (bukan wifi)</a:t>
                      </a:r>
                      <a:endParaRPr sz="1100" u="none" cap="none" strike="noStrike">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Roboto"/>
                          <a:ea typeface="Roboto"/>
                          <a:cs typeface="Roboto"/>
                          <a:sym typeface="Roboto"/>
                        </a:rPr>
                        <a:t>Bandwith internet 12 Mbps/15 komputer klien (stabil selama asesmen berlangsung)</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Roboto"/>
                          <a:ea typeface="Roboto"/>
                          <a:cs typeface="Roboto"/>
                          <a:sym typeface="Roboto"/>
                        </a:rPr>
                        <a:t>IP dinamis</a:t>
                      </a:r>
                      <a:endParaRPr sz="11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Roboto"/>
                          <a:ea typeface="Roboto"/>
                          <a:cs typeface="Roboto"/>
                          <a:sym typeface="Roboto"/>
                        </a:rPr>
                        <a:t>LAN/wifi</a:t>
                      </a:r>
                      <a:endParaRPr sz="1100" u="none" cap="none" strike="noStrike">
                        <a:latin typeface="Roboto"/>
                        <a:ea typeface="Roboto"/>
                        <a:cs typeface="Roboto"/>
                        <a:sym typeface="Roboto"/>
                      </a:endParaRPr>
                    </a:p>
                  </a:txBody>
                  <a:tcPr marT="30550" marB="30550" marR="68575" marL="68575"/>
                </a:tc>
              </a:tr>
            </a:tbl>
          </a:graphicData>
        </a:graphic>
      </p:graphicFrame>
      <p:sp>
        <p:nvSpPr>
          <p:cNvPr id="439" name="Google Shape;439;p54"/>
          <p:cNvSpPr txBox="1"/>
          <p:nvPr/>
        </p:nvSpPr>
        <p:spPr>
          <a:xfrm>
            <a:off x="105716" y="5414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rgbClr val="013066"/>
              </a:buClr>
              <a:buSzPts val="1800"/>
              <a:buFont typeface="Arial"/>
              <a:buNone/>
            </a:pPr>
            <a:r>
              <a:rPr b="1" i="0" lang="en-US" sz="2000" u="none" cap="none" strike="noStrike">
                <a:solidFill>
                  <a:srgbClr val="013066"/>
                </a:solidFill>
                <a:latin typeface="Poppins"/>
                <a:ea typeface="Poppins"/>
                <a:cs typeface="Poppins"/>
                <a:sym typeface="Poppins"/>
              </a:rPr>
              <a:t>Infrastruktur TIK untuk AN pada satuan pendidikan</a:t>
            </a:r>
            <a:endParaRPr b="1" i="0" sz="2000" u="none" cap="none" strike="noStrike">
              <a:solidFill>
                <a:srgbClr val="013066"/>
              </a:solidFill>
              <a:latin typeface="Poppins"/>
              <a:ea typeface="Poppins"/>
              <a:cs typeface="Poppins"/>
              <a:sym typeface="Poppins"/>
            </a:endParaRPr>
          </a:p>
        </p:txBody>
      </p:sp>
      <p:sp>
        <p:nvSpPr>
          <p:cNvPr id="440" name="Google Shape;440;p54"/>
          <p:cNvSpPr txBox="1"/>
          <p:nvPr/>
        </p:nvSpPr>
        <p:spPr>
          <a:xfrm>
            <a:off x="182880" y="4854427"/>
            <a:ext cx="2703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b="1" i="0" lang="en-US" sz="700" u="none" cap="none" strike="noStrike">
                <a:solidFill>
                  <a:schemeClr val="lt1"/>
                </a:solidFill>
                <a:latin typeface="Arial"/>
                <a:ea typeface="Arial"/>
                <a:cs typeface="Arial"/>
                <a:sym typeface="Arial"/>
              </a:rPr>
              <a:t>Asesmen Nasional, 22 Maret 2021</a:t>
            </a:r>
            <a:endParaRPr b="1" i="0" sz="700" u="none" cap="none" strike="noStrik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5"/>
          <p:cNvSpPr txBox="1"/>
          <p:nvPr>
            <p:ph type="title"/>
          </p:nvPr>
        </p:nvSpPr>
        <p:spPr>
          <a:xfrm>
            <a:off x="526075" y="2227050"/>
            <a:ext cx="76947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n-US">
                <a:solidFill>
                  <a:srgbClr val="0944A1"/>
                </a:solidFill>
                <a:latin typeface="Poppins"/>
                <a:ea typeface="Poppins"/>
                <a:cs typeface="Poppins"/>
                <a:sym typeface="Poppins"/>
              </a:rPr>
              <a:t>Pemanfaatan Web Asesmen Nasional Berbasis Komputer (ANBK)</a:t>
            </a:r>
            <a:endParaRPr b="1">
              <a:solidFill>
                <a:srgbClr val="0944A1"/>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cxnSp>
        <p:nvCxnSpPr>
          <p:cNvPr id="450" name="Google Shape;450;p56"/>
          <p:cNvCxnSpPr/>
          <p:nvPr/>
        </p:nvCxnSpPr>
        <p:spPr>
          <a:xfrm>
            <a:off x="2325229" y="2448814"/>
            <a:ext cx="0" cy="961200"/>
          </a:xfrm>
          <a:prstGeom prst="straightConnector1">
            <a:avLst/>
          </a:prstGeom>
          <a:noFill/>
          <a:ln cap="flat" cmpd="sng" w="38100">
            <a:solidFill>
              <a:schemeClr val="accent1"/>
            </a:solidFill>
            <a:prstDash val="dot"/>
            <a:miter lim="800000"/>
            <a:headEnd len="sm" w="sm" type="none"/>
            <a:tailEnd len="sm" w="sm" type="none"/>
          </a:ln>
        </p:spPr>
      </p:cxnSp>
      <p:cxnSp>
        <p:nvCxnSpPr>
          <p:cNvPr id="451" name="Google Shape;451;p56"/>
          <p:cNvCxnSpPr/>
          <p:nvPr/>
        </p:nvCxnSpPr>
        <p:spPr>
          <a:xfrm>
            <a:off x="8431873" y="2448814"/>
            <a:ext cx="0" cy="961200"/>
          </a:xfrm>
          <a:prstGeom prst="straightConnector1">
            <a:avLst/>
          </a:prstGeom>
          <a:noFill/>
          <a:ln cap="flat" cmpd="sng" w="38100">
            <a:solidFill>
              <a:schemeClr val="accent1"/>
            </a:solidFill>
            <a:prstDash val="dot"/>
            <a:miter lim="800000"/>
            <a:headEnd len="sm" w="sm" type="none"/>
            <a:tailEnd len="sm" w="sm" type="none"/>
          </a:ln>
        </p:spPr>
      </p:cxnSp>
      <p:cxnSp>
        <p:nvCxnSpPr>
          <p:cNvPr id="452" name="Google Shape;452;p56"/>
          <p:cNvCxnSpPr/>
          <p:nvPr/>
        </p:nvCxnSpPr>
        <p:spPr>
          <a:xfrm>
            <a:off x="6902018" y="2450824"/>
            <a:ext cx="0" cy="961200"/>
          </a:xfrm>
          <a:prstGeom prst="straightConnector1">
            <a:avLst/>
          </a:prstGeom>
          <a:noFill/>
          <a:ln cap="flat" cmpd="sng" w="38100">
            <a:solidFill>
              <a:schemeClr val="accent1"/>
            </a:solidFill>
            <a:prstDash val="dot"/>
            <a:miter lim="800000"/>
            <a:headEnd len="sm" w="sm" type="none"/>
            <a:tailEnd len="sm" w="sm" type="none"/>
          </a:ln>
        </p:spPr>
      </p:cxnSp>
      <p:cxnSp>
        <p:nvCxnSpPr>
          <p:cNvPr id="453" name="Google Shape;453;p56"/>
          <p:cNvCxnSpPr/>
          <p:nvPr/>
        </p:nvCxnSpPr>
        <p:spPr>
          <a:xfrm>
            <a:off x="5349498" y="2450824"/>
            <a:ext cx="0" cy="961200"/>
          </a:xfrm>
          <a:prstGeom prst="straightConnector1">
            <a:avLst/>
          </a:prstGeom>
          <a:noFill/>
          <a:ln cap="flat" cmpd="sng" w="38100">
            <a:solidFill>
              <a:schemeClr val="accent1"/>
            </a:solidFill>
            <a:prstDash val="dot"/>
            <a:miter lim="800000"/>
            <a:headEnd len="sm" w="sm" type="none"/>
            <a:tailEnd len="sm" w="sm" type="none"/>
          </a:ln>
        </p:spPr>
      </p:cxnSp>
      <p:sp>
        <p:nvSpPr>
          <p:cNvPr id="454" name="Google Shape;454;p56"/>
          <p:cNvSpPr/>
          <p:nvPr/>
        </p:nvSpPr>
        <p:spPr>
          <a:xfrm>
            <a:off x="202309"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3D68"/>
                </a:solidFill>
                <a:latin typeface="Roboto"/>
                <a:ea typeface="Roboto"/>
                <a:cs typeface="Roboto"/>
                <a:sym typeface="Roboto"/>
              </a:rPr>
              <a:t>DAPODIK</a:t>
            </a:r>
            <a:endParaRPr b="1" i="0" sz="12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3D68"/>
                </a:solidFill>
                <a:latin typeface="Roboto"/>
                <a:ea typeface="Roboto"/>
                <a:cs typeface="Roboto"/>
                <a:sym typeface="Roboto"/>
              </a:rPr>
              <a:t>EMIS</a:t>
            </a:r>
            <a:endParaRPr b="1" i="0" sz="1200" u="none" cap="none" strike="noStrike">
              <a:solidFill>
                <a:srgbClr val="000000"/>
              </a:solidFill>
              <a:latin typeface="Roboto"/>
              <a:ea typeface="Roboto"/>
              <a:cs typeface="Roboto"/>
              <a:sym typeface="Roboto"/>
            </a:endParaRPr>
          </a:p>
        </p:txBody>
      </p:sp>
      <p:pic>
        <p:nvPicPr>
          <p:cNvPr descr="Database with solid fill" id="455" name="Google Shape;455;p56"/>
          <p:cNvPicPr preferRelativeResize="0"/>
          <p:nvPr/>
        </p:nvPicPr>
        <p:blipFill rotWithShape="1">
          <a:blip r:embed="rId3">
            <a:alphaModFix/>
          </a:blip>
          <a:srcRect b="0" l="0" r="0" t="0"/>
          <a:stretch/>
        </p:blipFill>
        <p:spPr>
          <a:xfrm>
            <a:off x="483913" y="1441590"/>
            <a:ext cx="552035" cy="561353"/>
          </a:xfrm>
          <a:prstGeom prst="rect">
            <a:avLst/>
          </a:prstGeom>
          <a:noFill/>
          <a:ln>
            <a:noFill/>
          </a:ln>
        </p:spPr>
      </p:pic>
      <p:sp>
        <p:nvSpPr>
          <p:cNvPr id="456" name="Google Shape;456;p56"/>
          <p:cNvSpPr/>
          <p:nvPr/>
        </p:nvSpPr>
        <p:spPr>
          <a:xfrm>
            <a:off x="1736271"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003D68"/>
                </a:solidFill>
                <a:latin typeface="Roboto"/>
                <a:ea typeface="Roboto"/>
                <a:cs typeface="Roboto"/>
                <a:sym typeface="Roboto"/>
              </a:rPr>
              <a:t>VERVAL</a:t>
            </a:r>
            <a:endParaRPr b="1" i="0" sz="1100" u="none" cap="none" strike="noStrike">
              <a:solidFill>
                <a:srgbClr val="000000"/>
              </a:solidFill>
              <a:latin typeface="Roboto"/>
              <a:ea typeface="Roboto"/>
              <a:cs typeface="Roboto"/>
              <a:sym typeface="Roboto"/>
            </a:endParaRPr>
          </a:p>
        </p:txBody>
      </p:sp>
      <p:pic>
        <p:nvPicPr>
          <p:cNvPr descr="Database with solid fill" id="457" name="Google Shape;457;p56"/>
          <p:cNvPicPr preferRelativeResize="0"/>
          <p:nvPr/>
        </p:nvPicPr>
        <p:blipFill rotWithShape="1">
          <a:blip r:embed="rId4">
            <a:alphaModFix/>
          </a:blip>
          <a:srcRect b="0" l="0" r="0" t="0"/>
          <a:stretch/>
        </p:blipFill>
        <p:spPr>
          <a:xfrm>
            <a:off x="2013769" y="1441590"/>
            <a:ext cx="552035" cy="561353"/>
          </a:xfrm>
          <a:prstGeom prst="rect">
            <a:avLst/>
          </a:prstGeom>
          <a:noFill/>
          <a:ln>
            <a:noFill/>
          </a:ln>
        </p:spPr>
      </p:pic>
      <p:sp>
        <p:nvSpPr>
          <p:cNvPr id="458" name="Google Shape;458;p56"/>
          <p:cNvSpPr/>
          <p:nvPr/>
        </p:nvSpPr>
        <p:spPr>
          <a:xfrm>
            <a:off x="3262020"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003D68"/>
                </a:solidFill>
                <a:latin typeface="Roboto"/>
                <a:ea typeface="Roboto"/>
                <a:cs typeface="Roboto"/>
                <a:sym typeface="Roboto"/>
              </a:rPr>
              <a:t>PD-DATA</a:t>
            </a:r>
            <a:endParaRPr b="1" i="0" sz="1100" u="none" cap="none" strike="noStrike">
              <a:solidFill>
                <a:srgbClr val="000000"/>
              </a:solidFill>
              <a:latin typeface="Roboto"/>
              <a:ea typeface="Roboto"/>
              <a:cs typeface="Roboto"/>
              <a:sym typeface="Roboto"/>
            </a:endParaRPr>
          </a:p>
        </p:txBody>
      </p:sp>
      <p:pic>
        <p:nvPicPr>
          <p:cNvPr descr="Database with solid fill" id="459" name="Google Shape;459;p56"/>
          <p:cNvPicPr preferRelativeResize="0"/>
          <p:nvPr/>
        </p:nvPicPr>
        <p:blipFill rotWithShape="1">
          <a:blip r:embed="rId4">
            <a:alphaModFix/>
          </a:blip>
          <a:srcRect b="0" l="0" r="0" t="0"/>
          <a:stretch/>
        </p:blipFill>
        <p:spPr>
          <a:xfrm>
            <a:off x="3543624" y="1441590"/>
            <a:ext cx="552035" cy="561353"/>
          </a:xfrm>
          <a:prstGeom prst="rect">
            <a:avLst/>
          </a:prstGeom>
          <a:noFill/>
          <a:ln>
            <a:noFill/>
          </a:ln>
        </p:spPr>
      </p:pic>
      <p:sp>
        <p:nvSpPr>
          <p:cNvPr id="460" name="Google Shape;460;p56"/>
          <p:cNvSpPr/>
          <p:nvPr/>
        </p:nvSpPr>
        <p:spPr>
          <a:xfrm>
            <a:off x="4791875" y="1357790"/>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003D68"/>
                </a:solidFill>
                <a:latin typeface="Roboto"/>
                <a:ea typeface="Roboto"/>
                <a:cs typeface="Roboto"/>
                <a:sym typeface="Roboto"/>
              </a:rPr>
              <a:t>BIO-AN</a:t>
            </a:r>
            <a:endParaRPr b="1" i="0" sz="1100" u="none" cap="none" strike="noStrike">
              <a:solidFill>
                <a:srgbClr val="000000"/>
              </a:solidFill>
              <a:latin typeface="Roboto"/>
              <a:ea typeface="Roboto"/>
              <a:cs typeface="Roboto"/>
              <a:sym typeface="Roboto"/>
            </a:endParaRPr>
          </a:p>
        </p:txBody>
      </p:sp>
      <p:pic>
        <p:nvPicPr>
          <p:cNvPr descr="Database with solid fill" id="461" name="Google Shape;461;p56"/>
          <p:cNvPicPr preferRelativeResize="0"/>
          <p:nvPr/>
        </p:nvPicPr>
        <p:blipFill rotWithShape="1">
          <a:blip r:embed="rId5">
            <a:alphaModFix/>
          </a:blip>
          <a:srcRect b="0" l="0" r="0" t="0"/>
          <a:stretch/>
        </p:blipFill>
        <p:spPr>
          <a:xfrm>
            <a:off x="5073479" y="1470522"/>
            <a:ext cx="552035" cy="561353"/>
          </a:xfrm>
          <a:prstGeom prst="rect">
            <a:avLst/>
          </a:prstGeom>
          <a:noFill/>
          <a:ln>
            <a:noFill/>
          </a:ln>
        </p:spPr>
      </p:pic>
      <p:sp>
        <p:nvSpPr>
          <p:cNvPr id="462" name="Google Shape;462;p56"/>
          <p:cNvSpPr/>
          <p:nvPr/>
        </p:nvSpPr>
        <p:spPr>
          <a:xfrm>
            <a:off x="6321730"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003D68"/>
                </a:solidFill>
                <a:latin typeface="Roboto"/>
                <a:ea typeface="Roboto"/>
                <a:cs typeface="Roboto"/>
                <a:sym typeface="Roboto"/>
              </a:rPr>
              <a:t>WEB</a:t>
            </a:r>
            <a:endParaRPr b="1"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003D68"/>
                </a:solidFill>
                <a:latin typeface="Roboto"/>
                <a:ea typeface="Roboto"/>
                <a:cs typeface="Roboto"/>
                <a:sym typeface="Roboto"/>
              </a:rPr>
              <a:t>ANBK</a:t>
            </a:r>
            <a:endParaRPr b="1" i="0" sz="1100" u="none" cap="none" strike="noStrike">
              <a:solidFill>
                <a:srgbClr val="000000"/>
              </a:solidFill>
              <a:latin typeface="Roboto"/>
              <a:ea typeface="Roboto"/>
              <a:cs typeface="Roboto"/>
              <a:sym typeface="Roboto"/>
            </a:endParaRPr>
          </a:p>
        </p:txBody>
      </p:sp>
      <p:pic>
        <p:nvPicPr>
          <p:cNvPr descr="Database with solid fill" id="463" name="Google Shape;463;p56"/>
          <p:cNvPicPr preferRelativeResize="0"/>
          <p:nvPr/>
        </p:nvPicPr>
        <p:blipFill rotWithShape="1">
          <a:blip r:embed="rId5">
            <a:alphaModFix/>
          </a:blip>
          <a:srcRect b="0" l="0" r="0" t="0"/>
          <a:stretch/>
        </p:blipFill>
        <p:spPr>
          <a:xfrm>
            <a:off x="6603335" y="1441590"/>
            <a:ext cx="552035" cy="561353"/>
          </a:xfrm>
          <a:prstGeom prst="rect">
            <a:avLst/>
          </a:prstGeom>
          <a:noFill/>
          <a:ln>
            <a:noFill/>
          </a:ln>
        </p:spPr>
      </p:pic>
      <p:sp>
        <p:nvSpPr>
          <p:cNvPr id="464" name="Google Shape;464;p56"/>
          <p:cNvSpPr/>
          <p:nvPr/>
        </p:nvSpPr>
        <p:spPr>
          <a:xfrm>
            <a:off x="7851585"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003D68"/>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003D68"/>
                </a:solidFill>
                <a:latin typeface="Roboto"/>
                <a:ea typeface="Roboto"/>
                <a:cs typeface="Roboto"/>
                <a:sym typeface="Roboto"/>
              </a:rPr>
              <a:t>SERVER</a:t>
            </a:r>
            <a:endParaRPr b="1"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003D68"/>
                </a:solidFill>
                <a:latin typeface="Roboto"/>
                <a:ea typeface="Roboto"/>
                <a:cs typeface="Roboto"/>
                <a:sym typeface="Roboto"/>
              </a:rPr>
              <a:t>PUSAT</a:t>
            </a:r>
            <a:endParaRPr b="1" i="0" sz="1100" u="none" cap="none" strike="noStrike">
              <a:solidFill>
                <a:srgbClr val="000000"/>
              </a:solidFill>
              <a:latin typeface="Roboto"/>
              <a:ea typeface="Roboto"/>
              <a:cs typeface="Roboto"/>
              <a:sym typeface="Roboto"/>
            </a:endParaRPr>
          </a:p>
        </p:txBody>
      </p:sp>
      <p:pic>
        <p:nvPicPr>
          <p:cNvPr descr="Database with solid fill" id="465" name="Google Shape;465;p56"/>
          <p:cNvPicPr preferRelativeResize="0"/>
          <p:nvPr/>
        </p:nvPicPr>
        <p:blipFill rotWithShape="1">
          <a:blip r:embed="rId5">
            <a:alphaModFix/>
          </a:blip>
          <a:srcRect b="0" l="0" r="0" t="0"/>
          <a:stretch/>
        </p:blipFill>
        <p:spPr>
          <a:xfrm>
            <a:off x="8133190" y="1441590"/>
            <a:ext cx="552035" cy="561353"/>
          </a:xfrm>
          <a:prstGeom prst="rect">
            <a:avLst/>
          </a:prstGeom>
          <a:noFill/>
          <a:ln>
            <a:noFill/>
          </a:ln>
        </p:spPr>
      </p:pic>
      <p:sp>
        <p:nvSpPr>
          <p:cNvPr id="466" name="Google Shape;466;p56"/>
          <p:cNvSpPr/>
          <p:nvPr/>
        </p:nvSpPr>
        <p:spPr>
          <a:xfrm>
            <a:off x="1416442" y="1806848"/>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67" name="Google Shape;467;p56"/>
          <p:cNvSpPr/>
          <p:nvPr/>
        </p:nvSpPr>
        <p:spPr>
          <a:xfrm>
            <a:off x="2932294" y="1802238"/>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68" name="Google Shape;468;p56"/>
          <p:cNvSpPr/>
          <p:nvPr/>
        </p:nvSpPr>
        <p:spPr>
          <a:xfrm>
            <a:off x="4462149" y="1802237"/>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69" name="Google Shape;469;p56"/>
          <p:cNvSpPr/>
          <p:nvPr/>
        </p:nvSpPr>
        <p:spPr>
          <a:xfrm>
            <a:off x="5992046" y="1797627"/>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70" name="Google Shape;470;p56"/>
          <p:cNvSpPr/>
          <p:nvPr/>
        </p:nvSpPr>
        <p:spPr>
          <a:xfrm>
            <a:off x="7521901" y="1806848"/>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Monitor with solid fill" id="471" name="Google Shape;471;p56"/>
          <p:cNvPicPr preferRelativeResize="0"/>
          <p:nvPr/>
        </p:nvPicPr>
        <p:blipFill rotWithShape="1">
          <a:blip r:embed="rId6">
            <a:alphaModFix/>
          </a:blip>
          <a:srcRect b="0" l="0" r="0" t="0"/>
          <a:stretch/>
        </p:blipFill>
        <p:spPr>
          <a:xfrm>
            <a:off x="1920554" y="3290140"/>
            <a:ext cx="809348" cy="823011"/>
          </a:xfrm>
          <a:prstGeom prst="rect">
            <a:avLst/>
          </a:prstGeom>
          <a:noFill/>
          <a:ln>
            <a:noFill/>
          </a:ln>
        </p:spPr>
      </p:pic>
      <p:pic>
        <p:nvPicPr>
          <p:cNvPr descr="Monitor with solid fill" id="472" name="Google Shape;472;p56"/>
          <p:cNvPicPr preferRelativeResize="0"/>
          <p:nvPr/>
        </p:nvPicPr>
        <p:blipFill rotWithShape="1">
          <a:blip r:embed="rId6">
            <a:alphaModFix/>
          </a:blip>
          <a:srcRect b="0" l="0" r="0" t="0"/>
          <a:stretch/>
        </p:blipFill>
        <p:spPr>
          <a:xfrm>
            <a:off x="4937098" y="3231274"/>
            <a:ext cx="809348" cy="823011"/>
          </a:xfrm>
          <a:prstGeom prst="rect">
            <a:avLst/>
          </a:prstGeom>
          <a:noFill/>
          <a:ln>
            <a:noFill/>
          </a:ln>
        </p:spPr>
      </p:pic>
      <p:sp>
        <p:nvSpPr>
          <p:cNvPr id="473" name="Google Shape;473;p56"/>
          <p:cNvSpPr txBox="1"/>
          <p:nvPr/>
        </p:nvSpPr>
        <p:spPr>
          <a:xfrm>
            <a:off x="4741100" y="4004625"/>
            <a:ext cx="1384200" cy="808200"/>
          </a:xfrm>
          <a:prstGeom prst="rect">
            <a:avLst/>
          </a:prstGeom>
          <a:noFill/>
          <a:ln>
            <a:noFill/>
          </a:ln>
        </p:spPr>
        <p:txBody>
          <a:bodyPr anchorCtr="0" anchor="t" bIns="34275" lIns="68575" spcFirstLastPara="1" rIns="68575" wrap="square" tIns="34275">
            <a:spAutoFit/>
          </a:bodyPr>
          <a:lstStyle/>
          <a:p>
            <a:pPr indent="-127000" lvl="0" marL="127000" marR="0" rtl="0" algn="l">
              <a:lnSpc>
                <a:spcPct val="100000"/>
              </a:lnSpc>
              <a:spcBef>
                <a:spcPts val="0"/>
              </a:spcBef>
              <a:spcAft>
                <a:spcPts val="0"/>
              </a:spcAft>
              <a:buClr>
                <a:schemeClr val="dk1"/>
              </a:buClr>
              <a:buSzPts val="1200"/>
              <a:buFont typeface="Roboto"/>
              <a:buChar char="•"/>
            </a:pPr>
            <a:r>
              <a:rPr b="1" i="0" lang="en-US" sz="1200" u="none" cap="none" strike="noStrike">
                <a:solidFill>
                  <a:schemeClr val="dk1"/>
                </a:solidFill>
                <a:latin typeface="Roboto"/>
                <a:ea typeface="Roboto"/>
                <a:cs typeface="Roboto"/>
                <a:sym typeface="Roboto"/>
              </a:rPr>
              <a:t>Penarikan Data</a:t>
            </a:r>
            <a:endParaRPr b="1" i="0" sz="1200" u="none" cap="none" strike="noStrike">
              <a:solidFill>
                <a:schemeClr val="dk1"/>
              </a:solidFill>
              <a:latin typeface="Roboto"/>
              <a:ea typeface="Roboto"/>
              <a:cs typeface="Roboto"/>
              <a:sym typeface="Roboto"/>
            </a:endParaRPr>
          </a:p>
          <a:p>
            <a:pPr indent="-127000" lvl="0" marL="127000" marR="0" rtl="0" algn="l">
              <a:lnSpc>
                <a:spcPct val="100000"/>
              </a:lnSpc>
              <a:spcBef>
                <a:spcPts val="0"/>
              </a:spcBef>
              <a:spcAft>
                <a:spcPts val="0"/>
              </a:spcAft>
              <a:buClr>
                <a:schemeClr val="dk1"/>
              </a:buClr>
              <a:buSzPts val="1200"/>
              <a:buFont typeface="Roboto"/>
              <a:buChar char="•"/>
            </a:pPr>
            <a:r>
              <a:rPr b="1" i="0" lang="en-US" sz="1200" u="none" cap="none" strike="noStrike">
                <a:solidFill>
                  <a:schemeClr val="dk1"/>
                </a:solidFill>
                <a:latin typeface="Roboto"/>
                <a:ea typeface="Roboto"/>
                <a:cs typeface="Roboto"/>
                <a:sym typeface="Roboto"/>
              </a:rPr>
              <a:t>Sampling</a:t>
            </a:r>
            <a:endParaRPr b="1" i="0" sz="1200" u="none" cap="none" strike="noStrike">
              <a:solidFill>
                <a:schemeClr val="dk1"/>
              </a:solidFill>
              <a:latin typeface="Roboto"/>
              <a:ea typeface="Roboto"/>
              <a:cs typeface="Roboto"/>
              <a:sym typeface="Roboto"/>
            </a:endParaRPr>
          </a:p>
          <a:p>
            <a:pPr indent="-127000" lvl="0" marL="127000" marR="0" rtl="0" algn="l">
              <a:lnSpc>
                <a:spcPct val="100000"/>
              </a:lnSpc>
              <a:spcBef>
                <a:spcPts val="0"/>
              </a:spcBef>
              <a:spcAft>
                <a:spcPts val="0"/>
              </a:spcAft>
              <a:buClr>
                <a:schemeClr val="dk1"/>
              </a:buClr>
              <a:buSzPts val="1200"/>
              <a:buFont typeface="Roboto"/>
              <a:buChar char="•"/>
            </a:pPr>
            <a:r>
              <a:rPr b="1" i="0" lang="en-US" sz="1200" u="none" cap="none" strike="noStrike">
                <a:solidFill>
                  <a:schemeClr val="dk1"/>
                </a:solidFill>
                <a:latin typeface="Roboto"/>
                <a:ea typeface="Roboto"/>
                <a:cs typeface="Roboto"/>
                <a:sym typeface="Roboto"/>
              </a:rPr>
              <a:t>DNS</a:t>
            </a:r>
            <a:endParaRPr b="1" i="0" sz="1200" u="none" cap="none" strike="noStrike">
              <a:solidFill>
                <a:schemeClr val="dk1"/>
              </a:solidFill>
              <a:latin typeface="Roboto"/>
              <a:ea typeface="Roboto"/>
              <a:cs typeface="Roboto"/>
              <a:sym typeface="Roboto"/>
            </a:endParaRPr>
          </a:p>
          <a:p>
            <a:pPr indent="-127000" lvl="0" marL="127000" marR="0" rtl="0" algn="l">
              <a:lnSpc>
                <a:spcPct val="100000"/>
              </a:lnSpc>
              <a:spcBef>
                <a:spcPts val="0"/>
              </a:spcBef>
              <a:spcAft>
                <a:spcPts val="0"/>
              </a:spcAft>
              <a:buClr>
                <a:schemeClr val="dk1"/>
              </a:buClr>
              <a:buSzPts val="1200"/>
              <a:buFont typeface="Roboto"/>
              <a:buChar char="•"/>
            </a:pPr>
            <a:r>
              <a:rPr b="1" i="0" lang="en-US" sz="1200" u="none" cap="none" strike="noStrike">
                <a:solidFill>
                  <a:schemeClr val="dk1"/>
                </a:solidFill>
                <a:latin typeface="Roboto"/>
                <a:ea typeface="Roboto"/>
                <a:cs typeface="Roboto"/>
                <a:sym typeface="Roboto"/>
              </a:rPr>
              <a:t>DNT</a:t>
            </a:r>
            <a:endParaRPr b="1" i="0" sz="1200" u="none" cap="none" strike="noStrike">
              <a:solidFill>
                <a:schemeClr val="dk1"/>
              </a:solidFill>
              <a:latin typeface="Roboto"/>
              <a:ea typeface="Roboto"/>
              <a:cs typeface="Roboto"/>
              <a:sym typeface="Roboto"/>
            </a:endParaRPr>
          </a:p>
        </p:txBody>
      </p:sp>
      <p:pic>
        <p:nvPicPr>
          <p:cNvPr descr="Monitor with solid fill" id="474" name="Google Shape;474;p56"/>
          <p:cNvPicPr preferRelativeResize="0"/>
          <p:nvPr/>
        </p:nvPicPr>
        <p:blipFill rotWithShape="1">
          <a:blip r:embed="rId6">
            <a:alphaModFix/>
          </a:blip>
          <a:srcRect b="0" l="0" r="0" t="0"/>
          <a:stretch/>
        </p:blipFill>
        <p:spPr>
          <a:xfrm>
            <a:off x="6497343" y="3231274"/>
            <a:ext cx="809348" cy="823011"/>
          </a:xfrm>
          <a:prstGeom prst="rect">
            <a:avLst/>
          </a:prstGeom>
          <a:noFill/>
          <a:ln>
            <a:noFill/>
          </a:ln>
        </p:spPr>
      </p:pic>
      <p:sp>
        <p:nvSpPr>
          <p:cNvPr id="475" name="Google Shape;475;p56"/>
          <p:cNvSpPr txBox="1"/>
          <p:nvPr/>
        </p:nvSpPr>
        <p:spPr>
          <a:xfrm>
            <a:off x="6147200" y="4004625"/>
            <a:ext cx="2229000" cy="992700"/>
          </a:xfrm>
          <a:prstGeom prst="rect">
            <a:avLst/>
          </a:prstGeom>
          <a:noFill/>
          <a:ln>
            <a:noFill/>
          </a:ln>
        </p:spPr>
        <p:txBody>
          <a:bodyPr anchorCtr="0" anchor="t" bIns="34275" lIns="68575" spcFirstLastPara="1" rIns="68575" wrap="square" tIns="34275">
            <a:spAutoFit/>
          </a:bodyPr>
          <a:lstStyle/>
          <a:p>
            <a:pPr indent="-127000" lvl="0" marL="127000" marR="0" rtl="0" algn="l">
              <a:lnSpc>
                <a:spcPct val="100000"/>
              </a:lnSpc>
              <a:spcBef>
                <a:spcPts val="0"/>
              </a:spcBef>
              <a:spcAft>
                <a:spcPts val="0"/>
              </a:spcAft>
              <a:buClr>
                <a:schemeClr val="dk1"/>
              </a:buClr>
              <a:buSzPts val="1200"/>
              <a:buFont typeface="Roboto"/>
              <a:buChar char="•"/>
            </a:pPr>
            <a:r>
              <a:rPr b="1" i="0" lang="en-US" sz="1200" u="none" cap="none" strike="noStrike">
                <a:solidFill>
                  <a:schemeClr val="dk1"/>
                </a:solidFill>
                <a:latin typeface="Roboto"/>
                <a:ea typeface="Roboto"/>
                <a:cs typeface="Roboto"/>
                <a:sym typeface="Roboto"/>
              </a:rPr>
              <a:t>Penetapan Status</a:t>
            </a:r>
            <a:endParaRPr b="1" i="0" sz="1200" u="none" cap="none" strike="noStrike">
              <a:solidFill>
                <a:schemeClr val="dk1"/>
              </a:solidFill>
              <a:latin typeface="Roboto"/>
              <a:ea typeface="Roboto"/>
              <a:cs typeface="Roboto"/>
              <a:sym typeface="Roboto"/>
            </a:endParaRPr>
          </a:p>
          <a:p>
            <a:pPr indent="-127000" lvl="0" marL="127000" marR="0" rtl="0" algn="l">
              <a:lnSpc>
                <a:spcPct val="100000"/>
              </a:lnSpc>
              <a:spcBef>
                <a:spcPts val="0"/>
              </a:spcBef>
              <a:spcAft>
                <a:spcPts val="0"/>
              </a:spcAft>
              <a:buClr>
                <a:schemeClr val="dk1"/>
              </a:buClr>
              <a:buSzPts val="1200"/>
              <a:buFont typeface="Roboto"/>
              <a:buChar char="•"/>
            </a:pPr>
            <a:r>
              <a:rPr b="1" i="0" lang="en-US" sz="1200" u="none" cap="none" strike="noStrike">
                <a:solidFill>
                  <a:schemeClr val="dk1"/>
                </a:solidFill>
                <a:latin typeface="Roboto"/>
                <a:ea typeface="Roboto"/>
                <a:cs typeface="Roboto"/>
                <a:sym typeface="Roboto"/>
              </a:rPr>
              <a:t>Penetapan Moda</a:t>
            </a:r>
            <a:endParaRPr b="1" i="0" sz="1200" u="none" cap="none" strike="noStrike">
              <a:solidFill>
                <a:schemeClr val="dk1"/>
              </a:solidFill>
              <a:latin typeface="Roboto"/>
              <a:ea typeface="Roboto"/>
              <a:cs typeface="Roboto"/>
              <a:sym typeface="Roboto"/>
            </a:endParaRPr>
          </a:p>
          <a:p>
            <a:pPr indent="-127000" lvl="0" marL="127000" marR="0" rtl="0" algn="l">
              <a:lnSpc>
                <a:spcPct val="100000"/>
              </a:lnSpc>
              <a:spcBef>
                <a:spcPts val="0"/>
              </a:spcBef>
              <a:spcAft>
                <a:spcPts val="0"/>
              </a:spcAft>
              <a:buClr>
                <a:schemeClr val="dk1"/>
              </a:buClr>
              <a:buSzPts val="1200"/>
              <a:buFont typeface="Roboto"/>
              <a:buChar char="•"/>
            </a:pPr>
            <a:r>
              <a:rPr b="1" i="0" lang="en-US" sz="1200" u="none" cap="none" strike="noStrike">
                <a:solidFill>
                  <a:schemeClr val="dk1"/>
                </a:solidFill>
                <a:latin typeface="Roboto"/>
                <a:ea typeface="Roboto"/>
                <a:cs typeface="Roboto"/>
                <a:sym typeface="Roboto"/>
              </a:rPr>
              <a:t>Data Server/Ruang</a:t>
            </a:r>
            <a:endParaRPr b="1" i="0" sz="1200" u="none" cap="none" strike="noStrike">
              <a:solidFill>
                <a:schemeClr val="dk1"/>
              </a:solidFill>
              <a:latin typeface="Roboto"/>
              <a:ea typeface="Roboto"/>
              <a:cs typeface="Roboto"/>
              <a:sym typeface="Roboto"/>
            </a:endParaRPr>
          </a:p>
          <a:p>
            <a:pPr indent="-127000" lvl="0" marL="127000" marR="0" rtl="0" algn="l">
              <a:lnSpc>
                <a:spcPct val="100000"/>
              </a:lnSpc>
              <a:spcBef>
                <a:spcPts val="0"/>
              </a:spcBef>
              <a:spcAft>
                <a:spcPts val="0"/>
              </a:spcAft>
              <a:buClr>
                <a:schemeClr val="dk1"/>
              </a:buClr>
              <a:buSzPts val="1200"/>
              <a:buFont typeface="Roboto"/>
              <a:buChar char="•"/>
            </a:pPr>
            <a:r>
              <a:rPr b="1" i="0" lang="en-US" sz="1200" u="none" cap="none" strike="noStrike">
                <a:solidFill>
                  <a:schemeClr val="dk1"/>
                </a:solidFill>
                <a:latin typeface="Roboto"/>
                <a:ea typeface="Roboto"/>
                <a:cs typeface="Roboto"/>
                <a:sym typeface="Roboto"/>
              </a:rPr>
              <a:t>Pengaturan Jadwal dan Sesi</a:t>
            </a:r>
            <a:endParaRPr b="1" i="0" sz="1200" u="none" cap="none" strike="noStrike">
              <a:solidFill>
                <a:schemeClr val="dk1"/>
              </a:solidFill>
              <a:latin typeface="Roboto"/>
              <a:ea typeface="Roboto"/>
              <a:cs typeface="Roboto"/>
              <a:sym typeface="Roboto"/>
            </a:endParaRPr>
          </a:p>
          <a:p>
            <a:pPr indent="-127000" lvl="0" marL="127000" marR="0" rtl="0" algn="l">
              <a:lnSpc>
                <a:spcPct val="100000"/>
              </a:lnSpc>
              <a:spcBef>
                <a:spcPts val="0"/>
              </a:spcBef>
              <a:spcAft>
                <a:spcPts val="0"/>
              </a:spcAft>
              <a:buClr>
                <a:schemeClr val="dk1"/>
              </a:buClr>
              <a:buSzPts val="1200"/>
              <a:buFont typeface="Roboto"/>
              <a:buChar char="•"/>
            </a:pPr>
            <a:r>
              <a:rPr b="1" i="0" lang="en-US" sz="1200" u="none" cap="none" strike="noStrike">
                <a:solidFill>
                  <a:schemeClr val="dk1"/>
                </a:solidFill>
                <a:latin typeface="Roboto"/>
                <a:ea typeface="Roboto"/>
                <a:cs typeface="Roboto"/>
                <a:sym typeface="Roboto"/>
              </a:rPr>
              <a:t>Manajemen Pelaksanaan</a:t>
            </a:r>
            <a:endParaRPr b="1" i="0" sz="1200" u="none" cap="none" strike="noStrike">
              <a:solidFill>
                <a:schemeClr val="dk1"/>
              </a:solidFill>
              <a:latin typeface="Roboto"/>
              <a:ea typeface="Roboto"/>
              <a:cs typeface="Roboto"/>
              <a:sym typeface="Roboto"/>
            </a:endParaRPr>
          </a:p>
        </p:txBody>
      </p:sp>
      <p:pic>
        <p:nvPicPr>
          <p:cNvPr descr="Monitor with solid fill" id="476" name="Google Shape;476;p56"/>
          <p:cNvPicPr preferRelativeResize="0"/>
          <p:nvPr/>
        </p:nvPicPr>
        <p:blipFill rotWithShape="1">
          <a:blip r:embed="rId6">
            <a:alphaModFix/>
          </a:blip>
          <a:srcRect b="0" l="0" r="0" t="0"/>
          <a:stretch/>
        </p:blipFill>
        <p:spPr>
          <a:xfrm>
            <a:off x="8027198" y="3222374"/>
            <a:ext cx="809348" cy="823011"/>
          </a:xfrm>
          <a:prstGeom prst="rect">
            <a:avLst/>
          </a:prstGeom>
          <a:noFill/>
          <a:ln>
            <a:noFill/>
          </a:ln>
        </p:spPr>
      </p:pic>
      <p:sp>
        <p:nvSpPr>
          <p:cNvPr id="477" name="Google Shape;477;p56"/>
          <p:cNvSpPr txBox="1"/>
          <p:nvPr/>
        </p:nvSpPr>
        <p:spPr>
          <a:xfrm>
            <a:off x="7744800" y="3936850"/>
            <a:ext cx="14754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Pelaksanaan Asesmen</a:t>
            </a:r>
            <a:endParaRPr b="1" i="0" sz="1200" u="none" cap="none" strike="noStrike">
              <a:solidFill>
                <a:schemeClr val="dk1"/>
              </a:solidFill>
              <a:latin typeface="Roboto"/>
              <a:ea typeface="Roboto"/>
              <a:cs typeface="Roboto"/>
              <a:sym typeface="Roboto"/>
            </a:endParaRPr>
          </a:p>
        </p:txBody>
      </p:sp>
      <p:cxnSp>
        <p:nvCxnSpPr>
          <p:cNvPr id="478" name="Google Shape;478;p56"/>
          <p:cNvCxnSpPr/>
          <p:nvPr/>
        </p:nvCxnSpPr>
        <p:spPr>
          <a:xfrm>
            <a:off x="763278" y="2448247"/>
            <a:ext cx="0" cy="961200"/>
          </a:xfrm>
          <a:prstGeom prst="straightConnector1">
            <a:avLst/>
          </a:prstGeom>
          <a:noFill/>
          <a:ln cap="flat" cmpd="sng" w="38100">
            <a:solidFill>
              <a:schemeClr val="accent1"/>
            </a:solidFill>
            <a:prstDash val="dot"/>
            <a:miter lim="800000"/>
            <a:headEnd len="sm" w="sm" type="none"/>
            <a:tailEnd len="sm" w="sm" type="none"/>
          </a:ln>
        </p:spPr>
      </p:cxnSp>
      <p:pic>
        <p:nvPicPr>
          <p:cNvPr descr="Monitor with solid fill" id="479" name="Google Shape;479;p56"/>
          <p:cNvPicPr preferRelativeResize="0"/>
          <p:nvPr/>
        </p:nvPicPr>
        <p:blipFill rotWithShape="1">
          <a:blip r:embed="rId6">
            <a:alphaModFix/>
          </a:blip>
          <a:srcRect b="0" l="0" r="0" t="0"/>
          <a:stretch/>
        </p:blipFill>
        <p:spPr>
          <a:xfrm>
            <a:off x="358602" y="3289574"/>
            <a:ext cx="809348" cy="823011"/>
          </a:xfrm>
          <a:prstGeom prst="rect">
            <a:avLst/>
          </a:prstGeom>
          <a:noFill/>
          <a:ln>
            <a:noFill/>
          </a:ln>
        </p:spPr>
      </p:pic>
      <p:sp>
        <p:nvSpPr>
          <p:cNvPr id="480" name="Google Shape;480;p56"/>
          <p:cNvSpPr txBox="1"/>
          <p:nvPr/>
        </p:nvSpPr>
        <p:spPr>
          <a:xfrm>
            <a:off x="152400" y="4039443"/>
            <a:ext cx="12216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Roboto"/>
                <a:ea typeface="Roboto"/>
                <a:cs typeface="Roboto"/>
                <a:sym typeface="Roboto"/>
              </a:rPr>
              <a:t>Pemutakhiran Data</a:t>
            </a:r>
            <a:endParaRPr b="1" i="0" sz="1200" u="none" cap="none" strike="noStrike">
              <a:solidFill>
                <a:schemeClr val="dk1"/>
              </a:solidFill>
              <a:latin typeface="Roboto"/>
              <a:ea typeface="Roboto"/>
              <a:cs typeface="Roboto"/>
              <a:sym typeface="Roboto"/>
            </a:endParaRPr>
          </a:p>
        </p:txBody>
      </p:sp>
      <p:sp>
        <p:nvSpPr>
          <p:cNvPr id="481" name="Google Shape;481;p56"/>
          <p:cNvSpPr txBox="1"/>
          <p:nvPr/>
        </p:nvSpPr>
        <p:spPr>
          <a:xfrm>
            <a:off x="1660750" y="4027700"/>
            <a:ext cx="2229000" cy="438600"/>
          </a:xfrm>
          <a:prstGeom prst="rect">
            <a:avLst/>
          </a:prstGeom>
          <a:noFill/>
          <a:ln>
            <a:noFill/>
          </a:ln>
        </p:spPr>
        <p:txBody>
          <a:bodyPr anchorCtr="0" anchor="t" bIns="34275" lIns="68575" spcFirstLastPara="1" rIns="68575" wrap="square" tIns="34275">
            <a:spAutoFit/>
          </a:bodyPr>
          <a:lstStyle/>
          <a:p>
            <a:pPr indent="-127000" lvl="0" marL="127000" marR="0" rtl="0" algn="l">
              <a:lnSpc>
                <a:spcPct val="100000"/>
              </a:lnSpc>
              <a:spcBef>
                <a:spcPts val="0"/>
              </a:spcBef>
              <a:spcAft>
                <a:spcPts val="0"/>
              </a:spcAft>
              <a:buClr>
                <a:schemeClr val="dk1"/>
              </a:buClr>
              <a:buSzPts val="1200"/>
              <a:buFont typeface="Roboto"/>
              <a:buChar char="•"/>
            </a:pPr>
            <a:r>
              <a:rPr b="1" i="0" lang="en-US" sz="1200" u="none" cap="none" strike="noStrike">
                <a:solidFill>
                  <a:schemeClr val="dk1"/>
                </a:solidFill>
                <a:latin typeface="Roboto"/>
                <a:ea typeface="Roboto"/>
                <a:cs typeface="Roboto"/>
                <a:sym typeface="Roboto"/>
              </a:rPr>
              <a:t>Verval NISN (PD)</a:t>
            </a:r>
            <a:endParaRPr b="1" i="0" sz="1200" u="none" cap="none" strike="noStrike">
              <a:solidFill>
                <a:schemeClr val="dk1"/>
              </a:solidFill>
              <a:latin typeface="Roboto"/>
              <a:ea typeface="Roboto"/>
              <a:cs typeface="Roboto"/>
              <a:sym typeface="Roboto"/>
            </a:endParaRPr>
          </a:p>
          <a:p>
            <a:pPr indent="-127000" lvl="0" marL="127000" marR="0" rtl="0" algn="l">
              <a:lnSpc>
                <a:spcPct val="100000"/>
              </a:lnSpc>
              <a:spcBef>
                <a:spcPts val="0"/>
              </a:spcBef>
              <a:spcAft>
                <a:spcPts val="0"/>
              </a:spcAft>
              <a:buClr>
                <a:schemeClr val="dk1"/>
              </a:buClr>
              <a:buSzPts val="1200"/>
              <a:buFont typeface="Roboto"/>
              <a:buChar char="•"/>
            </a:pPr>
            <a:r>
              <a:rPr b="1" i="0" lang="en-US" sz="1200" u="none" cap="none" strike="noStrike">
                <a:solidFill>
                  <a:schemeClr val="dk1"/>
                </a:solidFill>
                <a:latin typeface="Roboto"/>
                <a:ea typeface="Roboto"/>
                <a:cs typeface="Roboto"/>
                <a:sym typeface="Roboto"/>
              </a:rPr>
              <a:t>Verval Kesiapan TIK (SP)</a:t>
            </a:r>
            <a:endParaRPr b="1" i="0" sz="1200" u="none" cap="none" strike="noStrike">
              <a:solidFill>
                <a:schemeClr val="dk1"/>
              </a:solidFill>
              <a:latin typeface="Roboto"/>
              <a:ea typeface="Roboto"/>
              <a:cs typeface="Roboto"/>
              <a:sym typeface="Roboto"/>
            </a:endParaRPr>
          </a:p>
        </p:txBody>
      </p:sp>
      <p:cxnSp>
        <p:nvCxnSpPr>
          <p:cNvPr id="482" name="Google Shape;482;p56"/>
          <p:cNvCxnSpPr>
            <a:stCxn id="458" idx="0"/>
            <a:endCxn id="462" idx="0"/>
          </p:cNvCxnSpPr>
          <p:nvPr/>
        </p:nvCxnSpPr>
        <p:spPr>
          <a:xfrm flipH="1" rot="-5400000">
            <a:off x="5349120" y="-200692"/>
            <a:ext cx="600" cy="3059700"/>
          </a:xfrm>
          <a:prstGeom prst="bentConnector3">
            <a:avLst>
              <a:gd fmla="val -37041667" name="adj1"/>
            </a:avLst>
          </a:prstGeom>
          <a:noFill/>
          <a:ln cap="flat" cmpd="sng" w="28575">
            <a:solidFill>
              <a:srgbClr val="3F3F3F"/>
            </a:solidFill>
            <a:prstDash val="dot"/>
            <a:miter lim="800000"/>
            <a:headEnd len="sm" w="sm" type="none"/>
            <a:tailEnd len="sm" w="sm" type="none"/>
          </a:ln>
        </p:spPr>
      </p:cxnSp>
      <p:sp>
        <p:nvSpPr>
          <p:cNvPr id="483" name="Google Shape;483;p56"/>
          <p:cNvSpPr txBox="1"/>
          <p:nvPr/>
        </p:nvSpPr>
        <p:spPr>
          <a:xfrm>
            <a:off x="4589283" y="844596"/>
            <a:ext cx="11415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70C0"/>
                </a:solidFill>
                <a:latin typeface="Roboto"/>
                <a:ea typeface="Roboto"/>
                <a:cs typeface="Roboto"/>
                <a:sym typeface="Roboto"/>
              </a:rPr>
              <a:t>Kesiapan TIK</a:t>
            </a:r>
            <a:endParaRPr b="0" i="0" sz="1400" u="none" cap="none" strike="noStrike">
              <a:solidFill>
                <a:srgbClr val="000000"/>
              </a:solidFill>
              <a:latin typeface="Roboto"/>
              <a:ea typeface="Roboto"/>
              <a:cs typeface="Roboto"/>
              <a:sym typeface="Roboto"/>
            </a:endParaRPr>
          </a:p>
        </p:txBody>
      </p:sp>
      <p:grpSp>
        <p:nvGrpSpPr>
          <p:cNvPr id="484" name="Google Shape;484;p56"/>
          <p:cNvGrpSpPr/>
          <p:nvPr/>
        </p:nvGrpSpPr>
        <p:grpSpPr>
          <a:xfrm>
            <a:off x="1999624" y="137123"/>
            <a:ext cx="5330564" cy="674730"/>
            <a:chOff x="3432629" y="624113"/>
            <a:chExt cx="6371700" cy="749700"/>
          </a:xfrm>
        </p:grpSpPr>
        <p:sp>
          <p:nvSpPr>
            <p:cNvPr id="485" name="Google Shape;485;p56"/>
            <p:cNvSpPr/>
            <p:nvPr/>
          </p:nvSpPr>
          <p:spPr>
            <a:xfrm>
              <a:off x="3432629" y="624113"/>
              <a:ext cx="6371700" cy="749700"/>
            </a:xfrm>
            <a:prstGeom prst="roundRect">
              <a:avLst>
                <a:gd fmla="val 50000" name="adj"/>
              </a:avLst>
            </a:prstGeom>
            <a:noFill/>
            <a:ln cap="flat" cmpd="sng" w="12700">
              <a:solidFill>
                <a:srgbClr val="003D6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Poppins"/>
                <a:ea typeface="Poppins"/>
                <a:cs typeface="Poppins"/>
                <a:sym typeface="Poppins"/>
              </a:endParaRPr>
            </a:p>
          </p:txBody>
        </p:sp>
        <p:sp>
          <p:nvSpPr>
            <p:cNvPr id="486" name="Google Shape;486;p56"/>
            <p:cNvSpPr txBox="1"/>
            <p:nvPr/>
          </p:nvSpPr>
          <p:spPr>
            <a:xfrm>
              <a:off x="3499492" y="813030"/>
              <a:ext cx="6237900" cy="342000"/>
            </a:xfrm>
            <a:prstGeom prst="rect">
              <a:avLst/>
            </a:prstGeom>
            <a:noFill/>
            <a:ln>
              <a:noFill/>
            </a:ln>
          </p:spPr>
          <p:txBody>
            <a:bodyPr anchorCtr="0" anchor="t" bIns="0" lIns="68575" spcFirstLastPara="1" rIns="68575" wrap="square" tIns="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944A1"/>
                  </a:solidFill>
                  <a:latin typeface="Poppins Black"/>
                  <a:ea typeface="Poppins Black"/>
                  <a:cs typeface="Poppins Black"/>
                  <a:sym typeface="Poppins Black"/>
                </a:rPr>
                <a:t>SUMBER DATA WEB ANBK</a:t>
              </a:r>
              <a:endParaRPr b="0" i="0" sz="2000" u="none" cap="none" strike="noStrike">
                <a:solidFill>
                  <a:srgbClr val="0944A1"/>
                </a:solidFill>
                <a:latin typeface="Poppins Black"/>
                <a:ea typeface="Poppins Black"/>
                <a:cs typeface="Poppins Black"/>
                <a:sym typeface="Poppins Black"/>
              </a:endParaRPr>
            </a:p>
          </p:txBody>
        </p:sp>
      </p:gr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57"/>
          <p:cNvPicPr preferRelativeResize="0"/>
          <p:nvPr/>
        </p:nvPicPr>
        <p:blipFill rotWithShape="1">
          <a:blip r:embed="rId3">
            <a:alphaModFix/>
          </a:blip>
          <a:srcRect b="2114" l="0" r="0" t="0"/>
          <a:stretch/>
        </p:blipFill>
        <p:spPr>
          <a:xfrm>
            <a:off x="457200" y="817775"/>
            <a:ext cx="8200650" cy="3652124"/>
          </a:xfrm>
          <a:prstGeom prst="rect">
            <a:avLst/>
          </a:prstGeom>
          <a:noFill/>
          <a:ln cap="flat" cmpd="sng" w="9525">
            <a:solidFill>
              <a:schemeClr val="accent1"/>
            </a:solidFill>
            <a:prstDash val="solid"/>
            <a:round/>
            <a:headEnd len="sm" w="sm" type="none"/>
            <a:tailEnd len="sm" w="sm" type="none"/>
          </a:ln>
        </p:spPr>
      </p:pic>
      <p:sp>
        <p:nvSpPr>
          <p:cNvPr id="492" name="Google Shape;492;p57"/>
          <p:cNvSpPr txBox="1"/>
          <p:nvPr/>
        </p:nvSpPr>
        <p:spPr>
          <a:xfrm>
            <a:off x="410516" y="35894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rgbClr val="013066"/>
              </a:buClr>
              <a:buSzPts val="1800"/>
              <a:buFont typeface="Arial"/>
              <a:buNone/>
            </a:pPr>
            <a:r>
              <a:rPr b="1" i="0" lang="en-US" sz="2000" u="none" cap="none" strike="noStrike">
                <a:solidFill>
                  <a:srgbClr val="013066"/>
                </a:solidFill>
                <a:latin typeface="Poppins"/>
                <a:ea typeface="Poppins"/>
                <a:cs typeface="Poppins"/>
                <a:sym typeface="Poppins"/>
              </a:rPr>
              <a:t>Tampilan Beranda Web ANBK (https://anbk.kemdikbud.go.id)</a:t>
            </a:r>
            <a:endParaRPr b="1" i="0" sz="2000" u="none" cap="none" strike="noStrike">
              <a:solidFill>
                <a:srgbClr val="013066"/>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58"/>
          <p:cNvSpPr/>
          <p:nvPr/>
        </p:nvSpPr>
        <p:spPr>
          <a:xfrm>
            <a:off x="6341664" y="3372336"/>
            <a:ext cx="879900" cy="879900"/>
          </a:xfrm>
          <a:prstGeom prst="ellipse">
            <a:avLst/>
          </a:prstGeom>
          <a:solidFill>
            <a:schemeClr val="lt1"/>
          </a:solidFill>
          <a:ln>
            <a:noFill/>
          </a:ln>
          <a:effectLst>
            <a:outerShdw blurRad="317500" rotWithShape="0" algn="tr" dir="8100000" dist="1270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8" name="Google Shape;498;p58"/>
          <p:cNvSpPr/>
          <p:nvPr/>
        </p:nvSpPr>
        <p:spPr>
          <a:xfrm>
            <a:off x="4881003" y="1872910"/>
            <a:ext cx="879900" cy="879900"/>
          </a:xfrm>
          <a:prstGeom prst="ellipse">
            <a:avLst/>
          </a:prstGeom>
          <a:solidFill>
            <a:schemeClr val="lt1"/>
          </a:solidFill>
          <a:ln>
            <a:noFill/>
          </a:ln>
          <a:effectLst>
            <a:outerShdw blurRad="317500" rotWithShape="0" algn="tr" dir="8100000" dist="1270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99" name="Google Shape;499;p58"/>
          <p:cNvSpPr/>
          <p:nvPr/>
        </p:nvSpPr>
        <p:spPr>
          <a:xfrm>
            <a:off x="4860338" y="434724"/>
            <a:ext cx="879900" cy="879900"/>
          </a:xfrm>
          <a:prstGeom prst="ellipse">
            <a:avLst/>
          </a:prstGeom>
          <a:solidFill>
            <a:schemeClr val="lt1"/>
          </a:solidFill>
          <a:ln>
            <a:noFill/>
          </a:ln>
          <a:effectLst>
            <a:outerShdw blurRad="317500" rotWithShape="0" algn="tr" dir="8100000" dist="1270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500" name="Google Shape;500;p58"/>
          <p:cNvGrpSpPr/>
          <p:nvPr/>
        </p:nvGrpSpPr>
        <p:grpSpPr>
          <a:xfrm>
            <a:off x="2238071" y="1991364"/>
            <a:ext cx="2354071" cy="879949"/>
            <a:chOff x="2040295" y="2923854"/>
            <a:chExt cx="2150622" cy="1035600"/>
          </a:xfrm>
        </p:grpSpPr>
        <p:sp>
          <p:nvSpPr>
            <p:cNvPr id="501" name="Google Shape;501;p58"/>
            <p:cNvSpPr/>
            <p:nvPr/>
          </p:nvSpPr>
          <p:spPr>
            <a:xfrm flipH="1" rot="-5400000">
              <a:off x="2604367" y="2372904"/>
              <a:ext cx="1035600" cy="2137500"/>
            </a:xfrm>
            <a:prstGeom prst="round2SameRect">
              <a:avLst>
                <a:gd fmla="val 50000" name="adj1"/>
                <a:gd fmla="val 0" name="adj2"/>
              </a:avLst>
            </a:prstGeom>
            <a:gradFill>
              <a:gsLst>
                <a:gs pos="0">
                  <a:srgbClr val="7030A0"/>
                </a:gs>
                <a:gs pos="100000">
                  <a:srgbClr val="9F5FCF"/>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02" name="Google Shape;502;p58"/>
            <p:cNvSpPr txBox="1"/>
            <p:nvPr/>
          </p:nvSpPr>
          <p:spPr>
            <a:xfrm>
              <a:off x="2040295" y="3032023"/>
              <a:ext cx="2008200" cy="733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200"/>
                <a:buFont typeface="Montserrat"/>
                <a:buNone/>
              </a:pPr>
              <a:r>
                <a:rPr b="1" i="0" lang="en-US" sz="1400" u="none" cap="none" strike="noStrike">
                  <a:solidFill>
                    <a:schemeClr val="dk1"/>
                  </a:solidFill>
                  <a:latin typeface="Roboto"/>
                  <a:ea typeface="Roboto"/>
                  <a:cs typeface="Roboto"/>
                  <a:sym typeface="Roboto"/>
                </a:rPr>
                <a:t>DOWNLOAD</a:t>
              </a:r>
              <a:endParaRPr b="1" i="0" sz="16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900"/>
                <a:buFont typeface="Arial"/>
                <a:buNone/>
              </a:pPr>
              <a:r>
                <a:rPr b="1" i="0" lang="en-US" sz="1100" u="none" cap="none" strike="noStrike">
                  <a:solidFill>
                    <a:schemeClr val="dk1"/>
                  </a:solidFill>
                  <a:latin typeface="Roboto"/>
                  <a:ea typeface="Roboto"/>
                  <a:cs typeface="Roboto"/>
                  <a:sym typeface="Roboto"/>
                </a:rPr>
                <a:t>Berisi berkas pendukung seperti exambro dan manual</a:t>
              </a:r>
              <a:endParaRPr b="1" i="0" sz="1100" u="none" cap="none" strike="noStrike">
                <a:solidFill>
                  <a:schemeClr val="dk1"/>
                </a:solidFill>
                <a:latin typeface="Roboto"/>
                <a:ea typeface="Roboto"/>
                <a:cs typeface="Roboto"/>
                <a:sym typeface="Roboto"/>
              </a:endParaRPr>
            </a:p>
          </p:txBody>
        </p:sp>
      </p:grpSp>
      <p:grpSp>
        <p:nvGrpSpPr>
          <p:cNvPr id="503" name="Google Shape;503;p58"/>
          <p:cNvGrpSpPr/>
          <p:nvPr/>
        </p:nvGrpSpPr>
        <p:grpSpPr>
          <a:xfrm>
            <a:off x="3468233" y="3480637"/>
            <a:ext cx="2581640" cy="942810"/>
            <a:chOff x="3934845" y="4909724"/>
            <a:chExt cx="2199949" cy="1035600"/>
          </a:xfrm>
        </p:grpSpPr>
        <p:sp>
          <p:nvSpPr>
            <p:cNvPr id="504" name="Google Shape;504;p58"/>
            <p:cNvSpPr/>
            <p:nvPr/>
          </p:nvSpPr>
          <p:spPr>
            <a:xfrm flipH="1" rot="-5400000">
              <a:off x="4548244" y="4358774"/>
              <a:ext cx="1035600" cy="2137500"/>
            </a:xfrm>
            <a:prstGeom prst="round2SameRect">
              <a:avLst>
                <a:gd fmla="val 50000" name="adj1"/>
                <a:gd fmla="val 0" name="adj2"/>
              </a:avLst>
            </a:prstGeom>
            <a:gradFill>
              <a:gsLst>
                <a:gs pos="0">
                  <a:srgbClr val="00B050"/>
                </a:gs>
                <a:gs pos="100000">
                  <a:srgbClr val="92D050"/>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05" name="Google Shape;505;p58"/>
            <p:cNvSpPr txBox="1"/>
            <p:nvPr/>
          </p:nvSpPr>
          <p:spPr>
            <a:xfrm>
              <a:off x="3934845" y="5013407"/>
              <a:ext cx="2008200" cy="735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200"/>
                <a:buFont typeface="Montserrat"/>
                <a:buNone/>
              </a:pPr>
              <a:r>
                <a:rPr b="1" i="0" lang="en-US" sz="1500" u="none" cap="none" strike="noStrike">
                  <a:solidFill>
                    <a:schemeClr val="dk1"/>
                  </a:solidFill>
                  <a:latin typeface="Roboto"/>
                  <a:ea typeface="Roboto"/>
                  <a:cs typeface="Roboto"/>
                  <a:sym typeface="Roboto"/>
                </a:rPr>
                <a:t>INFOGRAFIS</a:t>
              </a:r>
              <a:endParaRPr b="1" i="0" sz="17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900"/>
                <a:buFont typeface="Arial"/>
                <a:buNone/>
              </a:pPr>
              <a:r>
                <a:rPr b="0" i="0" lang="en-US" sz="1200" u="none" cap="none" strike="noStrike">
                  <a:solidFill>
                    <a:schemeClr val="dk1"/>
                  </a:solidFill>
                  <a:latin typeface="Roboto"/>
                  <a:ea typeface="Roboto"/>
                  <a:cs typeface="Roboto"/>
                  <a:sym typeface="Roboto"/>
                </a:rPr>
                <a:t>Statistik jumlah satuan Pendidikan dan peserta didik</a:t>
              </a:r>
              <a:endParaRPr b="0" i="0" sz="1200" u="none" cap="none" strike="noStrike">
                <a:solidFill>
                  <a:schemeClr val="dk1"/>
                </a:solidFill>
                <a:latin typeface="Roboto"/>
                <a:ea typeface="Roboto"/>
                <a:cs typeface="Roboto"/>
                <a:sym typeface="Roboto"/>
              </a:endParaRPr>
            </a:p>
          </p:txBody>
        </p:sp>
      </p:grpSp>
      <p:grpSp>
        <p:nvGrpSpPr>
          <p:cNvPr id="506" name="Google Shape;506;p58"/>
          <p:cNvGrpSpPr/>
          <p:nvPr/>
        </p:nvGrpSpPr>
        <p:grpSpPr>
          <a:xfrm>
            <a:off x="7409326" y="1823012"/>
            <a:ext cx="1636213" cy="1022241"/>
            <a:chOff x="8004779" y="2923854"/>
            <a:chExt cx="2181617" cy="1035600"/>
          </a:xfrm>
        </p:grpSpPr>
        <p:sp>
          <p:nvSpPr>
            <p:cNvPr id="507" name="Google Shape;507;p58"/>
            <p:cNvSpPr/>
            <p:nvPr/>
          </p:nvSpPr>
          <p:spPr>
            <a:xfrm rot="5400000">
              <a:off x="8555729" y="2372904"/>
              <a:ext cx="1035600" cy="2137500"/>
            </a:xfrm>
            <a:prstGeom prst="round2SameRect">
              <a:avLst>
                <a:gd fmla="val 50000" name="adj1"/>
                <a:gd fmla="val 0" name="adj2"/>
              </a:avLst>
            </a:prstGeom>
            <a:gradFill>
              <a:gsLst>
                <a:gs pos="0">
                  <a:schemeClr val="accent1"/>
                </a:gs>
                <a:gs pos="100000">
                  <a:srgbClr val="FFD243"/>
                </a:gs>
              </a:gsLst>
              <a:lin ang="54007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08" name="Google Shape;508;p58"/>
            <p:cNvSpPr txBox="1"/>
            <p:nvPr/>
          </p:nvSpPr>
          <p:spPr>
            <a:xfrm>
              <a:off x="8178196" y="2959181"/>
              <a:ext cx="2008200" cy="865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2"/>
                </a:buClr>
                <a:buSzPts val="1200"/>
                <a:buFont typeface="Montserrat"/>
                <a:buNone/>
              </a:pPr>
              <a:r>
                <a:rPr b="1" i="0" lang="en-US" sz="1500" u="none" cap="none" strike="noStrike">
                  <a:solidFill>
                    <a:schemeClr val="dk1"/>
                  </a:solidFill>
                  <a:latin typeface="Roboto"/>
                  <a:ea typeface="Roboto"/>
                  <a:cs typeface="Roboto"/>
                  <a:sym typeface="Roboto"/>
                </a:rPr>
                <a:t>KONTAK</a:t>
              </a:r>
              <a:endParaRPr b="1"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2"/>
                </a:buClr>
                <a:buSzPts val="900"/>
                <a:buFont typeface="Arial"/>
                <a:buNone/>
              </a:pPr>
              <a:r>
                <a:rPr b="1" i="0" lang="en-US" sz="1200" u="none" cap="none" strike="noStrike">
                  <a:solidFill>
                    <a:schemeClr val="dk1"/>
                  </a:solidFill>
                  <a:latin typeface="Roboto"/>
                  <a:ea typeface="Roboto"/>
                  <a:cs typeface="Roboto"/>
                  <a:sym typeface="Roboto"/>
                </a:rPr>
                <a:t>Kontak tim teknis baik provinsi, kota dan kabupaten</a:t>
              </a:r>
              <a:endParaRPr b="1" i="0" sz="1200" u="none" cap="none" strike="noStrike">
                <a:solidFill>
                  <a:schemeClr val="dk1"/>
                </a:solidFill>
                <a:latin typeface="Roboto"/>
                <a:ea typeface="Roboto"/>
                <a:cs typeface="Roboto"/>
                <a:sym typeface="Roboto"/>
              </a:endParaRPr>
            </a:p>
          </p:txBody>
        </p:sp>
      </p:grpSp>
      <p:grpSp>
        <p:nvGrpSpPr>
          <p:cNvPr id="509" name="Google Shape;509;p58"/>
          <p:cNvGrpSpPr/>
          <p:nvPr/>
        </p:nvGrpSpPr>
        <p:grpSpPr>
          <a:xfrm>
            <a:off x="5904164" y="582600"/>
            <a:ext cx="1909395" cy="776700"/>
            <a:chOff x="6041851" y="944066"/>
            <a:chExt cx="2368388" cy="1035600"/>
          </a:xfrm>
        </p:grpSpPr>
        <p:sp>
          <p:nvSpPr>
            <p:cNvPr id="510" name="Google Shape;510;p58"/>
            <p:cNvSpPr/>
            <p:nvPr/>
          </p:nvSpPr>
          <p:spPr>
            <a:xfrm rot="5400000">
              <a:off x="6592801" y="393116"/>
              <a:ext cx="1035600" cy="2137500"/>
            </a:xfrm>
            <a:prstGeom prst="round2SameRect">
              <a:avLst>
                <a:gd fmla="val 50000" name="adj1"/>
                <a:gd fmla="val 0" name="adj2"/>
              </a:avLst>
            </a:prstGeom>
            <a:gradFill>
              <a:gsLst>
                <a:gs pos="0">
                  <a:srgbClr val="28A1C8"/>
                </a:gs>
                <a:gs pos="2000">
                  <a:srgbClr val="28A1C8"/>
                </a:gs>
                <a:gs pos="100000">
                  <a:srgbClr val="23CBBF"/>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1" name="Google Shape;511;p58"/>
            <p:cNvSpPr txBox="1"/>
            <p:nvPr/>
          </p:nvSpPr>
          <p:spPr>
            <a:xfrm>
              <a:off x="6272739" y="984309"/>
              <a:ext cx="2137500" cy="97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200"/>
                <a:buFont typeface="Montserrat"/>
                <a:buNone/>
              </a:pPr>
              <a:r>
                <a:rPr b="1" i="0" lang="en-US" sz="1300" u="none" cap="none" strike="noStrike">
                  <a:solidFill>
                    <a:schemeClr val="dk1"/>
                  </a:solidFill>
                  <a:latin typeface="Roboto"/>
                  <a:ea typeface="Roboto"/>
                  <a:cs typeface="Roboto"/>
                  <a:sym typeface="Roboto"/>
                </a:rPr>
                <a:t>PENGUMUMAN</a:t>
              </a:r>
              <a:endParaRPr b="1" i="0" sz="13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Arial"/>
                <a:buNone/>
              </a:pPr>
              <a:r>
                <a:rPr b="1" i="0" lang="en-US" sz="1000" u="none" cap="none" strike="noStrike">
                  <a:solidFill>
                    <a:schemeClr val="dk1"/>
                  </a:solidFill>
                  <a:latin typeface="Roboto"/>
                  <a:ea typeface="Roboto"/>
                  <a:cs typeface="Roboto"/>
                  <a:sym typeface="Roboto"/>
                </a:rPr>
                <a:t>Komunikasi satu arah dari pusat kepada satuan pendidikan dan dinas</a:t>
              </a:r>
              <a:endParaRPr b="1" i="0" sz="1000" u="none" cap="none" strike="noStrike">
                <a:solidFill>
                  <a:schemeClr val="dk1"/>
                </a:solidFill>
                <a:latin typeface="Roboto"/>
                <a:ea typeface="Roboto"/>
                <a:cs typeface="Roboto"/>
                <a:sym typeface="Roboto"/>
              </a:endParaRPr>
            </a:p>
          </p:txBody>
        </p:sp>
      </p:grpSp>
      <p:sp>
        <p:nvSpPr>
          <p:cNvPr id="512" name="Google Shape;512;p58"/>
          <p:cNvSpPr/>
          <p:nvPr/>
        </p:nvSpPr>
        <p:spPr>
          <a:xfrm flipH="1" rot="10800000">
            <a:off x="4423675" y="69675"/>
            <a:ext cx="1687800" cy="1671000"/>
          </a:xfrm>
          <a:prstGeom prst="blockArc">
            <a:avLst>
              <a:gd fmla="val 16200000" name="adj1"/>
              <a:gd fmla="val 10772583" name="adj2"/>
              <a:gd fmla="val 11472" name="adj3"/>
            </a:avLst>
          </a:prstGeom>
          <a:solidFill>
            <a:srgbClr val="28A1C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3" name="Google Shape;513;p58"/>
          <p:cNvSpPr/>
          <p:nvPr/>
        </p:nvSpPr>
        <p:spPr>
          <a:xfrm flipH="1">
            <a:off x="4374000" y="1525925"/>
            <a:ext cx="1751400" cy="1763100"/>
          </a:xfrm>
          <a:prstGeom prst="blockArc">
            <a:avLst>
              <a:gd fmla="val 16200000" name="adj1"/>
              <a:gd fmla="val 10772583" name="adj2"/>
              <a:gd fmla="val 11472" name="adj3"/>
            </a:avLst>
          </a:prstGeom>
          <a:solidFill>
            <a:srgbClr val="7030A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4" name="Google Shape;514;p58"/>
          <p:cNvSpPr/>
          <p:nvPr/>
        </p:nvSpPr>
        <p:spPr>
          <a:xfrm flipH="1" rot="10800000">
            <a:off x="5933249" y="1553506"/>
            <a:ext cx="1650300" cy="1650000"/>
          </a:xfrm>
          <a:prstGeom prst="blockArc">
            <a:avLst>
              <a:gd fmla="val 16200000" name="adj1"/>
              <a:gd fmla="val 10772583" name="adj2"/>
              <a:gd fmla="val 11472" name="adj3"/>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5" name="Google Shape;515;p58"/>
          <p:cNvSpPr/>
          <p:nvPr/>
        </p:nvSpPr>
        <p:spPr>
          <a:xfrm flipH="1">
            <a:off x="5831950" y="3013875"/>
            <a:ext cx="1837500" cy="1763100"/>
          </a:xfrm>
          <a:prstGeom prst="blockArc">
            <a:avLst>
              <a:gd fmla="val 16200000" name="adj1"/>
              <a:gd fmla="val 10772583" name="adj2"/>
              <a:gd fmla="val 11472" name="adj3"/>
            </a:avLst>
          </a:prstGeom>
          <a:solidFill>
            <a:srgbClr val="00B0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6" name="Google Shape;516;p58"/>
          <p:cNvSpPr/>
          <p:nvPr/>
        </p:nvSpPr>
        <p:spPr>
          <a:xfrm>
            <a:off x="2539366" y="874757"/>
            <a:ext cx="2105100" cy="187500"/>
          </a:xfrm>
          <a:prstGeom prst="rect">
            <a:avLst/>
          </a:prstGeom>
          <a:gradFill>
            <a:gsLst>
              <a:gs pos="0">
                <a:srgbClr val="28A1C8"/>
              </a:gs>
              <a:gs pos="100000">
                <a:srgbClr val="23CBB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7" name="Google Shape;517;p58"/>
          <p:cNvSpPr/>
          <p:nvPr/>
        </p:nvSpPr>
        <p:spPr>
          <a:xfrm>
            <a:off x="7452375" y="3694200"/>
            <a:ext cx="1277400" cy="212100"/>
          </a:xfrm>
          <a:prstGeom prst="rect">
            <a:avLst/>
          </a:prstGeom>
          <a:gradFill>
            <a:gsLst>
              <a:gs pos="0">
                <a:srgbClr val="92D050"/>
              </a:gs>
              <a:gs pos="100000">
                <a:srgbClr val="00B05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518" name="Google Shape;518;p58"/>
          <p:cNvGrpSpPr/>
          <p:nvPr/>
        </p:nvGrpSpPr>
        <p:grpSpPr>
          <a:xfrm>
            <a:off x="6327378" y="1938442"/>
            <a:ext cx="879975" cy="2096842"/>
            <a:chOff x="6504776" y="2853465"/>
            <a:chExt cx="1173300" cy="2795790"/>
          </a:xfrm>
        </p:grpSpPr>
        <p:sp>
          <p:nvSpPr>
            <p:cNvPr id="519" name="Google Shape;519;p58"/>
            <p:cNvSpPr/>
            <p:nvPr/>
          </p:nvSpPr>
          <p:spPr>
            <a:xfrm>
              <a:off x="6504776" y="2853465"/>
              <a:ext cx="1173300" cy="1173300"/>
            </a:xfrm>
            <a:prstGeom prst="ellipse">
              <a:avLst/>
            </a:prstGeom>
            <a:solidFill>
              <a:schemeClr val="lt1"/>
            </a:solidFill>
            <a:ln>
              <a:noFill/>
            </a:ln>
            <a:effectLst>
              <a:outerShdw blurRad="317500" rotWithShape="0" algn="tr" dir="8100000" dist="1270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id="520" name="Google Shape;520;p58"/>
            <p:cNvPicPr preferRelativeResize="0"/>
            <p:nvPr/>
          </p:nvPicPr>
          <p:blipFill rotWithShape="1">
            <a:blip r:embed="rId3">
              <a:alphaModFix/>
            </a:blip>
            <a:srcRect b="0" l="0" r="0" t="0"/>
            <a:stretch/>
          </p:blipFill>
          <p:spPr>
            <a:xfrm>
              <a:off x="6776827" y="5019938"/>
              <a:ext cx="629317" cy="629317"/>
            </a:xfrm>
            <a:prstGeom prst="rect">
              <a:avLst/>
            </a:prstGeom>
            <a:noFill/>
            <a:ln>
              <a:noFill/>
            </a:ln>
          </p:spPr>
        </p:pic>
      </p:grpSp>
      <p:pic>
        <p:nvPicPr>
          <p:cNvPr id="521" name="Google Shape;521;p58"/>
          <p:cNvPicPr preferRelativeResize="0"/>
          <p:nvPr/>
        </p:nvPicPr>
        <p:blipFill rotWithShape="1">
          <a:blip r:embed="rId4">
            <a:alphaModFix/>
          </a:blip>
          <a:srcRect b="0" l="0" r="0" t="0"/>
          <a:stretch/>
        </p:blipFill>
        <p:spPr>
          <a:xfrm>
            <a:off x="5006162" y="580590"/>
            <a:ext cx="559843" cy="559843"/>
          </a:xfrm>
          <a:prstGeom prst="rect">
            <a:avLst/>
          </a:prstGeom>
          <a:noFill/>
          <a:ln>
            <a:noFill/>
          </a:ln>
        </p:spPr>
      </p:pic>
      <p:pic>
        <p:nvPicPr>
          <p:cNvPr descr="Download from cloud with solid fill" id="522" name="Google Shape;522;p58"/>
          <p:cNvPicPr preferRelativeResize="0"/>
          <p:nvPr/>
        </p:nvPicPr>
        <p:blipFill rotWithShape="1">
          <a:blip r:embed="rId5">
            <a:alphaModFix/>
          </a:blip>
          <a:srcRect b="0" l="0" r="0" t="0"/>
          <a:stretch/>
        </p:blipFill>
        <p:spPr>
          <a:xfrm>
            <a:off x="4978136" y="1991233"/>
            <a:ext cx="685800" cy="685800"/>
          </a:xfrm>
          <a:prstGeom prst="rect">
            <a:avLst/>
          </a:prstGeom>
          <a:noFill/>
          <a:ln>
            <a:noFill/>
          </a:ln>
        </p:spPr>
      </p:pic>
      <p:pic>
        <p:nvPicPr>
          <p:cNvPr descr="Telephone with solid fill" id="523" name="Google Shape;523;p58"/>
          <p:cNvPicPr preferRelativeResize="0"/>
          <p:nvPr/>
        </p:nvPicPr>
        <p:blipFill rotWithShape="1">
          <a:blip r:embed="rId6">
            <a:alphaModFix/>
          </a:blip>
          <a:srcRect b="0" l="0" r="0" t="0"/>
          <a:stretch/>
        </p:blipFill>
        <p:spPr>
          <a:xfrm>
            <a:off x="6423581" y="2018344"/>
            <a:ext cx="685800" cy="685800"/>
          </a:xfrm>
          <a:prstGeom prst="rect">
            <a:avLst/>
          </a:prstGeom>
          <a:noFill/>
          <a:ln>
            <a:noFill/>
          </a:ln>
        </p:spPr>
      </p:pic>
      <p:sp>
        <p:nvSpPr>
          <p:cNvPr id="524" name="Google Shape;524;p58"/>
          <p:cNvSpPr txBox="1"/>
          <p:nvPr/>
        </p:nvSpPr>
        <p:spPr>
          <a:xfrm>
            <a:off x="0" y="721225"/>
            <a:ext cx="28431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1" i="0" lang="en-US" sz="2700" u="none" cap="none" strike="noStrike">
                <a:solidFill>
                  <a:schemeClr val="dk1"/>
                </a:solidFill>
                <a:latin typeface="Poppins"/>
                <a:ea typeface="Poppins"/>
                <a:cs typeface="Poppins"/>
                <a:sym typeface="Poppins"/>
              </a:rPr>
              <a:t>DASHBOARD</a:t>
            </a:r>
            <a:endParaRPr b="0" i="0" sz="1100" u="none" cap="none" strike="noStrike">
              <a:solidFill>
                <a:srgbClr val="000000"/>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9"/>
          <p:cNvSpPr txBox="1"/>
          <p:nvPr/>
        </p:nvSpPr>
        <p:spPr>
          <a:xfrm>
            <a:off x="486716" y="15004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rgbClr val="013066"/>
              </a:buClr>
              <a:buSzPts val="1800"/>
              <a:buFont typeface="Arial"/>
              <a:buNone/>
            </a:pPr>
            <a:r>
              <a:rPr b="1" i="0" lang="en-US" sz="2000" u="none" cap="none" strike="noStrike">
                <a:solidFill>
                  <a:srgbClr val="013066"/>
                </a:solidFill>
                <a:latin typeface="Poppins"/>
                <a:ea typeface="Poppins"/>
                <a:cs typeface="Poppins"/>
                <a:sym typeface="Poppins"/>
              </a:rPr>
              <a:t>Tampilan Dashboard Web ANBK</a:t>
            </a:r>
            <a:endParaRPr b="1" i="0" sz="2000" u="none" cap="none" strike="noStrike">
              <a:solidFill>
                <a:srgbClr val="013066"/>
              </a:solidFill>
              <a:latin typeface="Poppins"/>
              <a:ea typeface="Poppins"/>
              <a:cs typeface="Poppins"/>
              <a:sym typeface="Poppins"/>
            </a:endParaRPr>
          </a:p>
        </p:txBody>
      </p:sp>
      <p:pic>
        <p:nvPicPr>
          <p:cNvPr id="530" name="Google Shape;530;p59"/>
          <p:cNvPicPr preferRelativeResize="0"/>
          <p:nvPr/>
        </p:nvPicPr>
        <p:blipFill>
          <a:blip r:embed="rId3">
            <a:alphaModFix/>
          </a:blip>
          <a:stretch>
            <a:fillRect/>
          </a:stretch>
        </p:blipFill>
        <p:spPr>
          <a:xfrm>
            <a:off x="152400" y="889845"/>
            <a:ext cx="8839202" cy="39797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0"/>
          <p:cNvSpPr/>
          <p:nvPr/>
        </p:nvSpPr>
        <p:spPr>
          <a:xfrm>
            <a:off x="4674644" y="3232045"/>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36" name="Google Shape;536;p60"/>
          <p:cNvSpPr/>
          <p:nvPr/>
        </p:nvSpPr>
        <p:spPr>
          <a:xfrm>
            <a:off x="1842157" y="634730"/>
            <a:ext cx="2021681" cy="4049665"/>
          </a:xfrm>
          <a:custGeom>
            <a:rect b="b" l="l" r="r" t="t"/>
            <a:pathLst>
              <a:path extrusionOk="0" h="5399553" w="2695575">
                <a:moveTo>
                  <a:pt x="0" y="0"/>
                </a:moveTo>
                <a:lnTo>
                  <a:pt x="271634" y="13716"/>
                </a:lnTo>
                <a:cubicBezTo>
                  <a:pt x="1633126" y="151983"/>
                  <a:pt x="2695575" y="1301805"/>
                  <a:pt x="2695575" y="2699776"/>
                </a:cubicBezTo>
                <a:cubicBezTo>
                  <a:pt x="2695575" y="4097747"/>
                  <a:pt x="1633126" y="5247570"/>
                  <a:pt x="271634" y="5385837"/>
                </a:cubicBezTo>
                <a:lnTo>
                  <a:pt x="0" y="5399553"/>
                </a:lnTo>
                <a:lnTo>
                  <a:pt x="0" y="5342583"/>
                </a:lnTo>
                <a:lnTo>
                  <a:pt x="265810" y="5329161"/>
                </a:lnTo>
                <a:cubicBezTo>
                  <a:pt x="1598574" y="5193811"/>
                  <a:pt x="2638605" y="4068250"/>
                  <a:pt x="2638605" y="2699776"/>
                </a:cubicBezTo>
                <a:cubicBezTo>
                  <a:pt x="2638605" y="1331303"/>
                  <a:pt x="1598574" y="205741"/>
                  <a:pt x="265810" y="70392"/>
                </a:cubicBezTo>
                <a:lnTo>
                  <a:pt x="0" y="56970"/>
                </a:lnTo>
                <a:close/>
              </a:path>
            </a:pathLst>
          </a:custGeom>
          <a:gradFill>
            <a:gsLst>
              <a:gs pos="0">
                <a:srgbClr val="FE5075"/>
              </a:gs>
              <a:gs pos="25000">
                <a:srgbClr val="2DBDAF"/>
              </a:gs>
              <a:gs pos="50000">
                <a:srgbClr val="FABE00"/>
              </a:gs>
              <a:gs pos="75210">
                <a:srgbClr val="00B0F0"/>
              </a:gs>
              <a:gs pos="100000">
                <a:srgbClr val="7678ED"/>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37" name="Google Shape;537;p60"/>
          <p:cNvSpPr/>
          <p:nvPr/>
        </p:nvSpPr>
        <p:spPr>
          <a:xfrm>
            <a:off x="24325" y="977462"/>
            <a:ext cx="3375000" cy="3375000"/>
          </a:xfrm>
          <a:prstGeom prst="ellipse">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38" name="Google Shape;538;p60"/>
          <p:cNvSpPr/>
          <p:nvPr/>
        </p:nvSpPr>
        <p:spPr>
          <a:xfrm>
            <a:off x="438494" y="1391631"/>
            <a:ext cx="2546700" cy="2546700"/>
          </a:xfrm>
          <a:prstGeom prst="ellipse">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39" name="Google Shape;539;p60"/>
          <p:cNvSpPr/>
          <p:nvPr/>
        </p:nvSpPr>
        <p:spPr>
          <a:xfrm>
            <a:off x="495644" y="1443381"/>
            <a:ext cx="2432400" cy="2432400"/>
          </a:xfrm>
          <a:prstGeom prst="ellipse">
            <a:avLst/>
          </a:prstGeom>
          <a:noFill/>
          <a:ln cap="flat" cmpd="sng" w="12700">
            <a:solidFill>
              <a:srgbClr val="7F7F7F"/>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0" name="Google Shape;540;p60"/>
          <p:cNvSpPr/>
          <p:nvPr/>
        </p:nvSpPr>
        <p:spPr>
          <a:xfrm>
            <a:off x="524219" y="1471956"/>
            <a:ext cx="2375100" cy="2375100"/>
          </a:xfrm>
          <a:prstGeom prst="ellipse">
            <a:avLst/>
          </a:prstGeom>
          <a:noFill/>
          <a:ln cap="flat" cmpd="sng" w="19050">
            <a:solidFill>
              <a:srgbClr val="7F7F7F"/>
            </a:solidFill>
            <a:prstDash val="lg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1" name="Google Shape;541;p60"/>
          <p:cNvSpPr/>
          <p:nvPr/>
        </p:nvSpPr>
        <p:spPr>
          <a:xfrm>
            <a:off x="4023849" y="629975"/>
            <a:ext cx="3375000" cy="675000"/>
          </a:xfrm>
          <a:prstGeom prst="roundRect">
            <a:avLst>
              <a:gd fmla="val 50000" name="adj"/>
            </a:avLst>
          </a:prstGeom>
          <a:solidFill>
            <a:srgbClr val="A2A1A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2" name="Google Shape;542;p60"/>
          <p:cNvSpPr/>
          <p:nvPr/>
        </p:nvSpPr>
        <p:spPr>
          <a:xfrm>
            <a:off x="4113868" y="697486"/>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3" name="Google Shape;543;p60"/>
          <p:cNvSpPr/>
          <p:nvPr/>
        </p:nvSpPr>
        <p:spPr>
          <a:xfrm>
            <a:off x="4567475" y="1474850"/>
            <a:ext cx="3821700" cy="675000"/>
          </a:xfrm>
          <a:prstGeom prst="roundRect">
            <a:avLst>
              <a:gd fmla="val 50000" name="adj"/>
            </a:avLst>
          </a:prstGeom>
          <a:gradFill>
            <a:gsLst>
              <a:gs pos="0">
                <a:srgbClr val="61D9CE"/>
              </a:gs>
              <a:gs pos="75000">
                <a:srgbClr val="2DBDAF"/>
              </a:gs>
              <a:gs pos="100000">
                <a:srgbClr val="2DBDAF"/>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4" name="Google Shape;544;p60"/>
          <p:cNvSpPr/>
          <p:nvPr/>
        </p:nvSpPr>
        <p:spPr>
          <a:xfrm>
            <a:off x="4657474" y="1542338"/>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5" name="Google Shape;545;p60"/>
          <p:cNvSpPr/>
          <p:nvPr/>
        </p:nvSpPr>
        <p:spPr>
          <a:xfrm>
            <a:off x="4797675" y="2319700"/>
            <a:ext cx="2970000" cy="675000"/>
          </a:xfrm>
          <a:prstGeom prst="roundRect">
            <a:avLst>
              <a:gd fmla="val 50000" name="adj"/>
            </a:avLst>
          </a:prstGeom>
          <a:solidFill>
            <a:srgbClr val="92D0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6" name="Google Shape;546;p60"/>
          <p:cNvSpPr/>
          <p:nvPr/>
        </p:nvSpPr>
        <p:spPr>
          <a:xfrm>
            <a:off x="4873794" y="2387191"/>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7" name="Google Shape;547;p60"/>
          <p:cNvSpPr/>
          <p:nvPr/>
        </p:nvSpPr>
        <p:spPr>
          <a:xfrm>
            <a:off x="4559625" y="3164550"/>
            <a:ext cx="3074100" cy="675000"/>
          </a:xfrm>
          <a:prstGeom prst="roundRect">
            <a:avLst>
              <a:gd fmla="val 50000" name="adj"/>
            </a:avLst>
          </a:prstGeom>
          <a:gradFill>
            <a:gsLst>
              <a:gs pos="0">
                <a:srgbClr val="61D6FF"/>
              </a:gs>
              <a:gs pos="75000">
                <a:srgbClr val="00B0F0"/>
              </a:gs>
              <a:gs pos="100000">
                <a:srgbClr val="00B0F0"/>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8" name="Google Shape;548;p60"/>
          <p:cNvSpPr/>
          <p:nvPr/>
        </p:nvSpPr>
        <p:spPr>
          <a:xfrm>
            <a:off x="4657474" y="3232043"/>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49" name="Google Shape;549;p60"/>
          <p:cNvSpPr/>
          <p:nvPr/>
        </p:nvSpPr>
        <p:spPr>
          <a:xfrm>
            <a:off x="4264175" y="4009400"/>
            <a:ext cx="3247500" cy="675000"/>
          </a:xfrm>
          <a:prstGeom prst="roundRect">
            <a:avLst>
              <a:gd fmla="val 50000" name="adj"/>
            </a:avLst>
          </a:prstGeom>
          <a:gradFill>
            <a:gsLst>
              <a:gs pos="0">
                <a:srgbClr val="9FA1F3"/>
              </a:gs>
              <a:gs pos="75000">
                <a:srgbClr val="7678ED"/>
              </a:gs>
              <a:gs pos="100000">
                <a:srgbClr val="7678ED"/>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0" name="Google Shape;550;p60"/>
          <p:cNvSpPr/>
          <p:nvPr/>
        </p:nvSpPr>
        <p:spPr>
          <a:xfrm>
            <a:off x="4354181" y="4076895"/>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1" name="Google Shape;551;p60"/>
          <p:cNvSpPr/>
          <p:nvPr/>
        </p:nvSpPr>
        <p:spPr>
          <a:xfrm>
            <a:off x="3361199" y="861272"/>
            <a:ext cx="212400" cy="212400"/>
          </a:xfrm>
          <a:prstGeom prst="ellipse">
            <a:avLst/>
          </a:prstGeom>
          <a:solidFill>
            <a:srgbClr val="FE507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2" name="Google Shape;552;p60"/>
          <p:cNvSpPr/>
          <p:nvPr/>
        </p:nvSpPr>
        <p:spPr>
          <a:xfrm>
            <a:off x="3975474" y="1706125"/>
            <a:ext cx="212400" cy="212400"/>
          </a:xfrm>
          <a:prstGeom prst="ellipse">
            <a:avLst/>
          </a:prstGeom>
          <a:solidFill>
            <a:srgbClr val="2DBDA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3" name="Google Shape;553;p60"/>
          <p:cNvSpPr/>
          <p:nvPr/>
        </p:nvSpPr>
        <p:spPr>
          <a:xfrm>
            <a:off x="4358093" y="2550977"/>
            <a:ext cx="212400" cy="212400"/>
          </a:xfrm>
          <a:prstGeom prst="ellipse">
            <a:avLst/>
          </a:prstGeom>
          <a:solidFill>
            <a:srgbClr val="FABE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4" name="Google Shape;554;p60"/>
          <p:cNvSpPr/>
          <p:nvPr/>
        </p:nvSpPr>
        <p:spPr>
          <a:xfrm>
            <a:off x="4137399" y="3395830"/>
            <a:ext cx="212400" cy="2124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55" name="Google Shape;555;p60"/>
          <p:cNvSpPr/>
          <p:nvPr/>
        </p:nvSpPr>
        <p:spPr>
          <a:xfrm>
            <a:off x="3382437" y="4240682"/>
            <a:ext cx="212400" cy="212400"/>
          </a:xfrm>
          <a:prstGeom prst="ellipse">
            <a:avLst/>
          </a:prstGeom>
          <a:solidFill>
            <a:srgbClr val="7678E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556" name="Google Shape;556;p60"/>
          <p:cNvCxnSpPr>
            <a:stCxn id="551" idx="6"/>
            <a:endCxn id="541" idx="1"/>
          </p:cNvCxnSpPr>
          <p:nvPr/>
        </p:nvCxnSpPr>
        <p:spPr>
          <a:xfrm>
            <a:off x="3573599" y="967472"/>
            <a:ext cx="450300" cy="0"/>
          </a:xfrm>
          <a:prstGeom prst="straightConnector1">
            <a:avLst/>
          </a:prstGeom>
          <a:noFill/>
          <a:ln cap="flat" cmpd="sng" w="19050">
            <a:solidFill>
              <a:srgbClr val="7F7F7F"/>
            </a:solidFill>
            <a:prstDash val="dash"/>
            <a:miter lim="800000"/>
            <a:headEnd len="sm" w="sm" type="none"/>
            <a:tailEnd len="sm" w="sm" type="none"/>
          </a:ln>
        </p:spPr>
      </p:cxnSp>
      <p:cxnSp>
        <p:nvCxnSpPr>
          <p:cNvPr id="557" name="Google Shape;557;p60"/>
          <p:cNvCxnSpPr>
            <a:stCxn id="552" idx="6"/>
            <a:endCxn id="543" idx="1"/>
          </p:cNvCxnSpPr>
          <p:nvPr/>
        </p:nvCxnSpPr>
        <p:spPr>
          <a:xfrm>
            <a:off x="4187874" y="1812325"/>
            <a:ext cx="379500" cy="0"/>
          </a:xfrm>
          <a:prstGeom prst="straightConnector1">
            <a:avLst/>
          </a:prstGeom>
          <a:noFill/>
          <a:ln cap="flat" cmpd="sng" w="19050">
            <a:solidFill>
              <a:srgbClr val="7F7F7F"/>
            </a:solidFill>
            <a:prstDash val="dash"/>
            <a:miter lim="800000"/>
            <a:headEnd len="sm" w="sm" type="none"/>
            <a:tailEnd len="sm" w="sm" type="none"/>
          </a:ln>
        </p:spPr>
      </p:cxnSp>
      <p:cxnSp>
        <p:nvCxnSpPr>
          <p:cNvPr id="558" name="Google Shape;558;p60"/>
          <p:cNvCxnSpPr>
            <a:stCxn id="553" idx="6"/>
            <a:endCxn id="545" idx="1"/>
          </p:cNvCxnSpPr>
          <p:nvPr/>
        </p:nvCxnSpPr>
        <p:spPr>
          <a:xfrm>
            <a:off x="4570493" y="2657177"/>
            <a:ext cx="227100" cy="0"/>
          </a:xfrm>
          <a:prstGeom prst="straightConnector1">
            <a:avLst/>
          </a:prstGeom>
          <a:noFill/>
          <a:ln cap="flat" cmpd="sng" w="19050">
            <a:solidFill>
              <a:srgbClr val="7F7F7F"/>
            </a:solidFill>
            <a:prstDash val="dash"/>
            <a:miter lim="800000"/>
            <a:headEnd len="sm" w="sm" type="none"/>
            <a:tailEnd len="sm" w="sm" type="none"/>
          </a:ln>
        </p:spPr>
      </p:cxnSp>
      <p:cxnSp>
        <p:nvCxnSpPr>
          <p:cNvPr id="559" name="Google Shape;559;p60"/>
          <p:cNvCxnSpPr>
            <a:stCxn id="554" idx="6"/>
            <a:endCxn id="547" idx="1"/>
          </p:cNvCxnSpPr>
          <p:nvPr/>
        </p:nvCxnSpPr>
        <p:spPr>
          <a:xfrm>
            <a:off x="4349799" y="3502030"/>
            <a:ext cx="209700" cy="0"/>
          </a:xfrm>
          <a:prstGeom prst="straightConnector1">
            <a:avLst/>
          </a:prstGeom>
          <a:noFill/>
          <a:ln cap="flat" cmpd="sng" w="19050">
            <a:solidFill>
              <a:srgbClr val="7F7F7F"/>
            </a:solidFill>
            <a:prstDash val="dash"/>
            <a:miter lim="800000"/>
            <a:headEnd len="sm" w="sm" type="none"/>
            <a:tailEnd len="sm" w="sm" type="none"/>
          </a:ln>
        </p:spPr>
      </p:cxnSp>
      <p:cxnSp>
        <p:nvCxnSpPr>
          <p:cNvPr id="560" name="Google Shape;560;p60"/>
          <p:cNvCxnSpPr>
            <a:stCxn id="555" idx="6"/>
            <a:endCxn id="561" idx="1"/>
          </p:cNvCxnSpPr>
          <p:nvPr/>
        </p:nvCxnSpPr>
        <p:spPr>
          <a:xfrm flipH="1" rot="10800000">
            <a:off x="3594837" y="4333982"/>
            <a:ext cx="814500" cy="12900"/>
          </a:xfrm>
          <a:prstGeom prst="straightConnector1">
            <a:avLst/>
          </a:prstGeom>
          <a:noFill/>
          <a:ln cap="flat" cmpd="sng" w="19050">
            <a:solidFill>
              <a:srgbClr val="7F7F7F"/>
            </a:solidFill>
            <a:prstDash val="dash"/>
            <a:miter lim="800000"/>
            <a:headEnd len="sm" w="sm" type="none"/>
            <a:tailEnd len="sm" w="sm" type="none"/>
          </a:ln>
        </p:spPr>
      </p:cxnSp>
      <p:sp>
        <p:nvSpPr>
          <p:cNvPr id="562" name="Google Shape;562;p60"/>
          <p:cNvSpPr txBox="1"/>
          <p:nvPr/>
        </p:nvSpPr>
        <p:spPr>
          <a:xfrm>
            <a:off x="4729075" y="614275"/>
            <a:ext cx="2593200" cy="608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500" u="none" cap="none" strike="noStrike">
                <a:solidFill>
                  <a:schemeClr val="dk1"/>
                </a:solidFill>
                <a:latin typeface="Roboto"/>
                <a:ea typeface="Roboto"/>
                <a:cs typeface="Roboto"/>
                <a:sym typeface="Roboto"/>
              </a:rPr>
              <a:t>Tim Teknis Provinsi</a:t>
            </a:r>
            <a:endParaRPr b="1" i="0" sz="15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1000" u="none" cap="none" strike="noStrike">
                <a:solidFill>
                  <a:schemeClr val="dk1"/>
                </a:solidFill>
                <a:latin typeface="Roboto"/>
                <a:ea typeface="Roboto"/>
                <a:cs typeface="Roboto"/>
                <a:sym typeface="Roboto"/>
              </a:rPr>
              <a:t>Data Tim Teknis dari LPMP, Dinas Provinsi dan Kanwil Kemenag</a:t>
            </a:r>
            <a:endParaRPr b="1" i="0" sz="1100" u="none" cap="none" strike="noStrike">
              <a:solidFill>
                <a:schemeClr val="dk1"/>
              </a:solidFill>
              <a:latin typeface="Roboto"/>
              <a:ea typeface="Roboto"/>
              <a:cs typeface="Roboto"/>
              <a:sym typeface="Roboto"/>
            </a:endParaRPr>
          </a:p>
        </p:txBody>
      </p:sp>
      <p:sp>
        <p:nvSpPr>
          <p:cNvPr id="563" name="Google Shape;563;p60"/>
          <p:cNvSpPr txBox="1"/>
          <p:nvPr/>
        </p:nvSpPr>
        <p:spPr>
          <a:xfrm>
            <a:off x="5211375" y="1443175"/>
            <a:ext cx="3101700" cy="654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600" u="none" cap="none" strike="noStrike">
                <a:solidFill>
                  <a:schemeClr val="dk1"/>
                </a:solidFill>
                <a:latin typeface="Roboto"/>
                <a:ea typeface="Roboto"/>
                <a:cs typeface="Roboto"/>
                <a:sym typeface="Roboto"/>
              </a:rPr>
              <a:t>Tim Teknis Kota/Kabupaten</a:t>
            </a:r>
            <a:endParaRPr b="1" i="0"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1100" u="none" cap="none" strike="noStrike">
                <a:solidFill>
                  <a:schemeClr val="dk1"/>
                </a:solidFill>
                <a:latin typeface="Roboto"/>
                <a:ea typeface="Roboto"/>
                <a:cs typeface="Roboto"/>
                <a:sym typeface="Roboto"/>
              </a:rPr>
              <a:t>Data Tim Teknis dari Dinas Kota/Kab, Cabang Dinas dan Kanwil Kemenag Kota/Kab</a:t>
            </a:r>
            <a:endParaRPr b="1" i="0" sz="1100" u="none" cap="none" strike="noStrike">
              <a:solidFill>
                <a:schemeClr val="dk1"/>
              </a:solidFill>
              <a:latin typeface="Roboto"/>
              <a:ea typeface="Roboto"/>
              <a:cs typeface="Roboto"/>
              <a:sym typeface="Roboto"/>
            </a:endParaRPr>
          </a:p>
        </p:txBody>
      </p:sp>
      <p:sp>
        <p:nvSpPr>
          <p:cNvPr id="564" name="Google Shape;564;p60"/>
          <p:cNvSpPr txBox="1"/>
          <p:nvPr/>
        </p:nvSpPr>
        <p:spPr>
          <a:xfrm>
            <a:off x="5261399" y="3171650"/>
            <a:ext cx="2124900" cy="608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500" u="none" cap="none" strike="noStrike">
                <a:solidFill>
                  <a:schemeClr val="dk1"/>
                </a:solidFill>
                <a:latin typeface="Roboto"/>
                <a:ea typeface="Roboto"/>
                <a:cs typeface="Roboto"/>
                <a:sym typeface="Roboto"/>
              </a:rPr>
              <a:t>Teknisi</a:t>
            </a:r>
            <a:endParaRPr b="1" i="0" sz="15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1000" u="none" cap="none" strike="noStrike">
                <a:solidFill>
                  <a:schemeClr val="dk1"/>
                </a:solidFill>
                <a:latin typeface="Roboto"/>
                <a:ea typeface="Roboto"/>
                <a:cs typeface="Roboto"/>
                <a:sym typeface="Roboto"/>
              </a:rPr>
              <a:t>Bertugas mengelola infrastruktur jaringan dan komputer</a:t>
            </a:r>
            <a:endParaRPr b="1" i="0" sz="1000" u="none" cap="none" strike="noStrike">
              <a:solidFill>
                <a:schemeClr val="dk1"/>
              </a:solidFill>
              <a:latin typeface="Roboto"/>
              <a:ea typeface="Roboto"/>
              <a:cs typeface="Roboto"/>
              <a:sym typeface="Roboto"/>
            </a:endParaRPr>
          </a:p>
        </p:txBody>
      </p:sp>
      <p:sp>
        <p:nvSpPr>
          <p:cNvPr id="565" name="Google Shape;565;p60"/>
          <p:cNvSpPr txBox="1"/>
          <p:nvPr/>
        </p:nvSpPr>
        <p:spPr>
          <a:xfrm>
            <a:off x="5490000" y="2281575"/>
            <a:ext cx="20217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800" u="none" cap="none" strike="noStrike">
                <a:solidFill>
                  <a:schemeClr val="dk1"/>
                </a:solidFill>
                <a:latin typeface="Roboto"/>
                <a:ea typeface="Roboto"/>
                <a:cs typeface="Roboto"/>
                <a:sym typeface="Roboto"/>
              </a:rPr>
              <a:t>Proktor</a:t>
            </a:r>
            <a:endParaRPr b="1" i="0" sz="18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1300" u="none" cap="none" strike="noStrike">
                <a:solidFill>
                  <a:schemeClr val="dk1"/>
                </a:solidFill>
                <a:latin typeface="Roboto"/>
                <a:ea typeface="Roboto"/>
                <a:cs typeface="Roboto"/>
                <a:sym typeface="Roboto"/>
              </a:rPr>
              <a:t>Bertugas mengelola pelaksanaan Asesmen </a:t>
            </a:r>
            <a:endParaRPr b="1" i="0" sz="1300" u="none" cap="none" strike="noStrike">
              <a:solidFill>
                <a:schemeClr val="dk1"/>
              </a:solidFill>
              <a:latin typeface="Roboto"/>
              <a:ea typeface="Roboto"/>
              <a:cs typeface="Roboto"/>
              <a:sym typeface="Roboto"/>
            </a:endParaRPr>
          </a:p>
        </p:txBody>
      </p:sp>
      <p:sp>
        <p:nvSpPr>
          <p:cNvPr id="566" name="Google Shape;566;p60"/>
          <p:cNvSpPr txBox="1"/>
          <p:nvPr/>
        </p:nvSpPr>
        <p:spPr>
          <a:xfrm>
            <a:off x="4947273" y="4000700"/>
            <a:ext cx="2375100" cy="654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600" u="none" cap="none" strike="noStrike">
                <a:solidFill>
                  <a:schemeClr val="dk1"/>
                </a:solidFill>
                <a:latin typeface="Roboto"/>
                <a:ea typeface="Roboto"/>
                <a:cs typeface="Roboto"/>
                <a:sym typeface="Roboto"/>
              </a:rPr>
              <a:t>Pengawas</a:t>
            </a:r>
            <a:endParaRPr b="1" i="0"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1100" u="none" cap="none" strike="noStrike">
                <a:solidFill>
                  <a:schemeClr val="dk1"/>
                </a:solidFill>
                <a:latin typeface="Roboto"/>
                <a:ea typeface="Roboto"/>
                <a:cs typeface="Roboto"/>
                <a:sym typeface="Roboto"/>
              </a:rPr>
              <a:t>Bertugas melakukan pengawasan dalam ruangan Asesmen</a:t>
            </a:r>
            <a:endParaRPr b="1" i="0" sz="1100" u="none" cap="none" strike="noStrike">
              <a:solidFill>
                <a:schemeClr val="dk1"/>
              </a:solidFill>
              <a:latin typeface="Roboto"/>
              <a:ea typeface="Roboto"/>
              <a:cs typeface="Roboto"/>
              <a:sym typeface="Roboto"/>
            </a:endParaRPr>
          </a:p>
        </p:txBody>
      </p:sp>
      <p:sp>
        <p:nvSpPr>
          <p:cNvPr id="567" name="Google Shape;567;p60"/>
          <p:cNvSpPr txBox="1"/>
          <p:nvPr/>
        </p:nvSpPr>
        <p:spPr>
          <a:xfrm>
            <a:off x="793426" y="2878836"/>
            <a:ext cx="18756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E5075"/>
              </a:buClr>
              <a:buSzPts val="2100"/>
              <a:buFont typeface="Calibri"/>
              <a:buNone/>
            </a:pPr>
            <a:r>
              <a:rPr b="1" i="0" lang="en-US" sz="2100" u="none" cap="none" strike="noStrike">
                <a:solidFill>
                  <a:srgbClr val="0944A1"/>
                </a:solidFill>
                <a:latin typeface="Calibri"/>
                <a:ea typeface="Calibri"/>
                <a:cs typeface="Calibri"/>
                <a:sym typeface="Calibri"/>
              </a:rPr>
              <a:t>SDM ANBK</a:t>
            </a:r>
            <a:endParaRPr b="1" i="0" sz="2100" u="none" cap="none" strike="noStrike">
              <a:solidFill>
                <a:srgbClr val="0944A1"/>
              </a:solidFill>
              <a:latin typeface="Calibri"/>
              <a:ea typeface="Calibri"/>
              <a:cs typeface="Calibri"/>
              <a:sym typeface="Calibri"/>
            </a:endParaRPr>
          </a:p>
        </p:txBody>
      </p:sp>
      <p:pic>
        <p:nvPicPr>
          <p:cNvPr descr="Users with solid fill" id="568" name="Google Shape;568;p60"/>
          <p:cNvPicPr preferRelativeResize="0"/>
          <p:nvPr/>
        </p:nvPicPr>
        <p:blipFill rotWithShape="1">
          <a:blip r:embed="rId3">
            <a:alphaModFix/>
          </a:blip>
          <a:srcRect b="0" l="0" r="0" t="0"/>
          <a:stretch/>
        </p:blipFill>
        <p:spPr>
          <a:xfrm>
            <a:off x="1097863" y="1741449"/>
            <a:ext cx="1291483" cy="1291483"/>
          </a:xfrm>
          <a:prstGeom prst="rect">
            <a:avLst/>
          </a:prstGeom>
          <a:noFill/>
          <a:ln>
            <a:noFill/>
          </a:ln>
        </p:spPr>
      </p:pic>
      <p:pic>
        <p:nvPicPr>
          <p:cNvPr descr="Person eating outline" id="569" name="Google Shape;569;p60"/>
          <p:cNvPicPr preferRelativeResize="0"/>
          <p:nvPr/>
        </p:nvPicPr>
        <p:blipFill rotWithShape="1">
          <a:blip r:embed="rId4">
            <a:alphaModFix/>
          </a:blip>
          <a:srcRect b="0" l="0" r="0" t="0"/>
          <a:stretch/>
        </p:blipFill>
        <p:spPr>
          <a:xfrm>
            <a:off x="4711465" y="3264691"/>
            <a:ext cx="466366" cy="466366"/>
          </a:xfrm>
          <a:prstGeom prst="rect">
            <a:avLst/>
          </a:prstGeom>
          <a:noFill/>
          <a:ln>
            <a:noFill/>
          </a:ln>
        </p:spPr>
      </p:pic>
      <p:pic>
        <p:nvPicPr>
          <p:cNvPr descr="Person eating with solid fill" id="570" name="Google Shape;570;p60"/>
          <p:cNvPicPr preferRelativeResize="0"/>
          <p:nvPr/>
        </p:nvPicPr>
        <p:blipFill rotWithShape="1">
          <a:blip r:embed="rId5">
            <a:alphaModFix/>
          </a:blip>
          <a:srcRect b="0" l="0" r="0" t="0"/>
          <a:stretch/>
        </p:blipFill>
        <p:spPr>
          <a:xfrm>
            <a:off x="4947285" y="2413808"/>
            <a:ext cx="489093" cy="489093"/>
          </a:xfrm>
          <a:prstGeom prst="rect">
            <a:avLst/>
          </a:prstGeom>
          <a:noFill/>
          <a:ln>
            <a:noFill/>
          </a:ln>
        </p:spPr>
      </p:pic>
      <p:pic>
        <p:nvPicPr>
          <p:cNvPr descr="User with solid fill" id="561" name="Google Shape;561;p60"/>
          <p:cNvPicPr preferRelativeResize="0"/>
          <p:nvPr/>
        </p:nvPicPr>
        <p:blipFill rotWithShape="1">
          <a:blip r:embed="rId6">
            <a:alphaModFix/>
          </a:blip>
          <a:srcRect b="0" l="0" r="0" t="0"/>
          <a:stretch/>
        </p:blipFill>
        <p:spPr>
          <a:xfrm>
            <a:off x="4409303" y="4114685"/>
            <a:ext cx="438877" cy="438877"/>
          </a:xfrm>
          <a:prstGeom prst="rect">
            <a:avLst/>
          </a:prstGeom>
          <a:noFill/>
          <a:ln>
            <a:noFill/>
          </a:ln>
        </p:spPr>
      </p:pic>
      <p:pic>
        <p:nvPicPr>
          <p:cNvPr descr="Teacher outline" id="571" name="Google Shape;571;p60"/>
          <p:cNvPicPr preferRelativeResize="0"/>
          <p:nvPr/>
        </p:nvPicPr>
        <p:blipFill rotWithShape="1">
          <a:blip r:embed="rId7">
            <a:alphaModFix/>
          </a:blip>
          <a:srcRect b="0" l="0" r="0" t="0"/>
          <a:stretch/>
        </p:blipFill>
        <p:spPr>
          <a:xfrm>
            <a:off x="4723629" y="1605525"/>
            <a:ext cx="413624" cy="413624"/>
          </a:xfrm>
          <a:prstGeom prst="rect">
            <a:avLst/>
          </a:prstGeom>
          <a:noFill/>
          <a:ln>
            <a:noFill/>
          </a:ln>
        </p:spPr>
      </p:pic>
      <p:pic>
        <p:nvPicPr>
          <p:cNvPr descr="Teacher with solid fill" id="572" name="Google Shape;572;p60"/>
          <p:cNvPicPr preferRelativeResize="0"/>
          <p:nvPr/>
        </p:nvPicPr>
        <p:blipFill rotWithShape="1">
          <a:blip r:embed="rId8">
            <a:alphaModFix/>
          </a:blip>
          <a:srcRect b="0" l="0" r="0" t="0"/>
          <a:stretch/>
        </p:blipFill>
        <p:spPr>
          <a:xfrm>
            <a:off x="4162559" y="759621"/>
            <a:ext cx="427826" cy="4278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34"/>
          <p:cNvPicPr preferRelativeResize="0"/>
          <p:nvPr/>
        </p:nvPicPr>
        <p:blipFill>
          <a:blip r:embed="rId3">
            <a:alphaModFix/>
          </a:blip>
          <a:stretch>
            <a:fillRect/>
          </a:stretch>
        </p:blipFill>
        <p:spPr>
          <a:xfrm>
            <a:off x="447675" y="533400"/>
            <a:ext cx="8039099" cy="4398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grpSp>
        <p:nvGrpSpPr>
          <p:cNvPr id="578" name="Google Shape;578;p61"/>
          <p:cNvGrpSpPr/>
          <p:nvPr/>
        </p:nvGrpSpPr>
        <p:grpSpPr>
          <a:xfrm>
            <a:off x="4921945" y="3125821"/>
            <a:ext cx="801000" cy="801000"/>
            <a:chOff x="5759577" y="3139519"/>
            <a:chExt cx="1068000" cy="1068000"/>
          </a:xfrm>
        </p:grpSpPr>
        <p:sp>
          <p:nvSpPr>
            <p:cNvPr id="579" name="Google Shape;579;p61"/>
            <p:cNvSpPr/>
            <p:nvPr/>
          </p:nvSpPr>
          <p:spPr>
            <a:xfrm>
              <a:off x="5759577" y="3139519"/>
              <a:ext cx="1068000" cy="1068000"/>
            </a:xfrm>
            <a:prstGeom prst="ellipse">
              <a:avLst/>
            </a:prstGeom>
            <a:solidFill>
              <a:schemeClr val="lt1"/>
            </a:solidFill>
            <a:ln>
              <a:noFill/>
            </a:ln>
            <a:effectLst>
              <a:outerShdw blurRad="76200" kx="-1200090" rotWithShape="0" algn="bl" sy="23000">
                <a:srgbClr val="000000">
                  <a:alpha val="2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Calibri"/>
                <a:buNone/>
              </a:pPr>
              <a:r>
                <a:t/>
              </a:r>
              <a:endParaRPr b="1" i="0" sz="1500" u="none" cap="none" strike="noStrike">
                <a:solidFill>
                  <a:srgbClr val="595959"/>
                </a:solidFill>
                <a:latin typeface="Arial"/>
                <a:ea typeface="Arial"/>
                <a:cs typeface="Arial"/>
                <a:sym typeface="Arial"/>
              </a:endParaRPr>
            </a:p>
          </p:txBody>
        </p:sp>
        <p:sp>
          <p:nvSpPr>
            <p:cNvPr id="580" name="Google Shape;580;p61"/>
            <p:cNvSpPr/>
            <p:nvPr/>
          </p:nvSpPr>
          <p:spPr>
            <a:xfrm>
              <a:off x="5854720" y="3251505"/>
              <a:ext cx="882600" cy="8826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581" name="Google Shape;581;p61"/>
          <p:cNvGrpSpPr/>
          <p:nvPr/>
        </p:nvGrpSpPr>
        <p:grpSpPr>
          <a:xfrm>
            <a:off x="3323166" y="3125821"/>
            <a:ext cx="801000" cy="801000"/>
            <a:chOff x="3627872" y="3139519"/>
            <a:chExt cx="1068000" cy="1068000"/>
          </a:xfrm>
        </p:grpSpPr>
        <p:sp>
          <p:nvSpPr>
            <p:cNvPr id="582" name="Google Shape;582;p61"/>
            <p:cNvSpPr/>
            <p:nvPr/>
          </p:nvSpPr>
          <p:spPr>
            <a:xfrm>
              <a:off x="3627872" y="3139519"/>
              <a:ext cx="1068000" cy="1068000"/>
            </a:xfrm>
            <a:prstGeom prst="ellipse">
              <a:avLst/>
            </a:prstGeom>
            <a:solidFill>
              <a:schemeClr val="lt1"/>
            </a:solidFill>
            <a:ln>
              <a:noFill/>
            </a:ln>
            <a:effectLst>
              <a:outerShdw blurRad="76200" kx="1200090" rotWithShape="0" algn="br" sy="23000">
                <a:srgbClr val="000000">
                  <a:alpha val="2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Calibri"/>
                <a:buNone/>
              </a:pPr>
              <a:r>
                <a:t/>
              </a:r>
              <a:endParaRPr b="1" i="0" sz="1500" u="none" cap="none" strike="noStrike">
                <a:solidFill>
                  <a:srgbClr val="595959"/>
                </a:solidFill>
                <a:latin typeface="Arial"/>
                <a:ea typeface="Arial"/>
                <a:cs typeface="Arial"/>
                <a:sym typeface="Arial"/>
              </a:endParaRPr>
            </a:p>
          </p:txBody>
        </p:sp>
        <p:sp>
          <p:nvSpPr>
            <p:cNvPr id="583" name="Google Shape;583;p61"/>
            <p:cNvSpPr/>
            <p:nvPr/>
          </p:nvSpPr>
          <p:spPr>
            <a:xfrm>
              <a:off x="3723356" y="3251505"/>
              <a:ext cx="882600" cy="882600"/>
            </a:xfrm>
            <a:prstGeom prst="ellipse">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584" name="Google Shape;584;p61"/>
          <p:cNvGrpSpPr/>
          <p:nvPr/>
        </p:nvGrpSpPr>
        <p:grpSpPr>
          <a:xfrm>
            <a:off x="3323166" y="1974533"/>
            <a:ext cx="801000" cy="801000"/>
            <a:chOff x="3627872" y="2023567"/>
            <a:chExt cx="1068000" cy="1068000"/>
          </a:xfrm>
        </p:grpSpPr>
        <p:sp>
          <p:nvSpPr>
            <p:cNvPr id="585" name="Google Shape;585;p61"/>
            <p:cNvSpPr/>
            <p:nvPr/>
          </p:nvSpPr>
          <p:spPr>
            <a:xfrm>
              <a:off x="3627872" y="2023567"/>
              <a:ext cx="1068000" cy="1068000"/>
            </a:xfrm>
            <a:prstGeom prst="ellipse">
              <a:avLst/>
            </a:prstGeom>
            <a:solidFill>
              <a:schemeClr val="lt1"/>
            </a:solidFill>
            <a:ln>
              <a:noFill/>
            </a:ln>
            <a:effectLst>
              <a:outerShdw blurRad="76200" kx="1200090" rotWithShape="0" algn="br" sy="23000">
                <a:srgbClr val="000000">
                  <a:alpha val="2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Calibri"/>
                <a:buNone/>
              </a:pPr>
              <a:r>
                <a:t/>
              </a:r>
              <a:endParaRPr b="1" i="0" sz="1500" u="none" cap="none" strike="noStrike">
                <a:solidFill>
                  <a:srgbClr val="595959"/>
                </a:solidFill>
                <a:latin typeface="Arial"/>
                <a:ea typeface="Arial"/>
                <a:cs typeface="Arial"/>
                <a:sym typeface="Arial"/>
              </a:endParaRPr>
            </a:p>
          </p:txBody>
        </p:sp>
        <p:sp>
          <p:nvSpPr>
            <p:cNvPr id="586" name="Google Shape;586;p61"/>
            <p:cNvSpPr/>
            <p:nvPr/>
          </p:nvSpPr>
          <p:spPr>
            <a:xfrm>
              <a:off x="3723356" y="2125760"/>
              <a:ext cx="882600" cy="8826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587" name="Google Shape;587;p61"/>
          <p:cNvGrpSpPr/>
          <p:nvPr/>
        </p:nvGrpSpPr>
        <p:grpSpPr>
          <a:xfrm>
            <a:off x="4921689" y="1974533"/>
            <a:ext cx="801000" cy="801000"/>
            <a:chOff x="5759236" y="2023567"/>
            <a:chExt cx="1068000" cy="1068000"/>
          </a:xfrm>
        </p:grpSpPr>
        <p:sp>
          <p:nvSpPr>
            <p:cNvPr id="588" name="Google Shape;588;p61"/>
            <p:cNvSpPr/>
            <p:nvPr/>
          </p:nvSpPr>
          <p:spPr>
            <a:xfrm>
              <a:off x="5759236" y="2023567"/>
              <a:ext cx="1068000" cy="1068000"/>
            </a:xfrm>
            <a:prstGeom prst="ellipse">
              <a:avLst/>
            </a:prstGeom>
            <a:solidFill>
              <a:schemeClr val="lt1"/>
            </a:solidFill>
            <a:ln>
              <a:noFill/>
            </a:ln>
            <a:effectLst>
              <a:outerShdw blurRad="76200" kx="-1200090" rotWithShape="0" algn="bl" sy="23000">
                <a:srgbClr val="000000">
                  <a:alpha val="2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Calibri"/>
                <a:buNone/>
              </a:pPr>
              <a:r>
                <a:t/>
              </a:r>
              <a:endParaRPr b="1" i="0" sz="1500" u="none" cap="none" strike="noStrike">
                <a:solidFill>
                  <a:srgbClr val="595959"/>
                </a:solidFill>
                <a:latin typeface="Arial"/>
                <a:ea typeface="Arial"/>
                <a:cs typeface="Arial"/>
                <a:sym typeface="Arial"/>
              </a:endParaRPr>
            </a:p>
          </p:txBody>
        </p:sp>
        <p:sp>
          <p:nvSpPr>
            <p:cNvPr id="589" name="Google Shape;589;p61"/>
            <p:cNvSpPr/>
            <p:nvPr/>
          </p:nvSpPr>
          <p:spPr>
            <a:xfrm>
              <a:off x="5855061" y="2125760"/>
              <a:ext cx="882600" cy="882600"/>
            </a:xfrm>
            <a:prstGeom prst="ellipse">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590" name="Google Shape;590;p61"/>
          <p:cNvSpPr txBox="1"/>
          <p:nvPr/>
        </p:nvSpPr>
        <p:spPr>
          <a:xfrm>
            <a:off x="2376620" y="295721"/>
            <a:ext cx="3625500" cy="492600"/>
          </a:xfrm>
          <a:prstGeom prst="rect">
            <a:avLst/>
          </a:prstGeom>
          <a:noFill/>
          <a:ln>
            <a:noFill/>
          </a:ln>
        </p:spPr>
        <p:txBody>
          <a:bodyPr anchorCtr="0" anchor="t" bIns="0" lIns="68575" spcFirstLastPara="1" rIns="68575" wrap="square" tIns="0">
            <a:spAutoFit/>
          </a:bodyPr>
          <a:lstStyle/>
          <a:p>
            <a:pPr indent="0" lvl="0" marL="0" marR="0" rtl="0" algn="ctr">
              <a:lnSpc>
                <a:spcPct val="100000"/>
              </a:lnSpc>
              <a:spcBef>
                <a:spcPts val="0"/>
              </a:spcBef>
              <a:spcAft>
                <a:spcPts val="0"/>
              </a:spcAft>
              <a:buClr>
                <a:schemeClr val="dk1"/>
              </a:buClr>
              <a:buSzPts val="3000"/>
              <a:buFont typeface="Arial"/>
              <a:buNone/>
            </a:pPr>
            <a:r>
              <a:rPr b="1" i="0" lang="en-US" sz="3200" u="none" cap="none" strike="noStrike">
                <a:solidFill>
                  <a:schemeClr val="dk1"/>
                </a:solidFill>
                <a:latin typeface="Poppins"/>
                <a:ea typeface="Poppins"/>
                <a:cs typeface="Poppins"/>
                <a:sym typeface="Poppins"/>
              </a:rPr>
              <a:t>INFRASTRUKTUR</a:t>
            </a:r>
            <a:endParaRPr b="1" i="0" sz="3200" u="none" cap="none" strike="noStrike">
              <a:solidFill>
                <a:schemeClr val="dk1"/>
              </a:solidFill>
              <a:latin typeface="Poppins"/>
              <a:ea typeface="Poppins"/>
              <a:cs typeface="Poppins"/>
              <a:sym typeface="Poppins"/>
            </a:endParaRPr>
          </a:p>
        </p:txBody>
      </p:sp>
      <p:sp>
        <p:nvSpPr>
          <p:cNvPr id="591" name="Google Shape;591;p61"/>
          <p:cNvSpPr/>
          <p:nvPr/>
        </p:nvSpPr>
        <p:spPr>
          <a:xfrm>
            <a:off x="2331322" y="906946"/>
            <a:ext cx="3716100" cy="99000"/>
          </a:xfrm>
          <a:prstGeom prst="rect">
            <a:avLst/>
          </a:prstGeom>
          <a:solidFill>
            <a:srgbClr val="009A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92" name="Google Shape;592;p61"/>
          <p:cNvSpPr/>
          <p:nvPr/>
        </p:nvSpPr>
        <p:spPr>
          <a:xfrm>
            <a:off x="431900" y="2236575"/>
            <a:ext cx="27861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Roboto"/>
                <a:ea typeface="Roboto"/>
                <a:cs typeface="Roboto"/>
                <a:sym typeface="Roboto"/>
              </a:rPr>
              <a:t>Komputer Proktor</a:t>
            </a:r>
            <a:endParaRPr b="1" i="0" sz="2400" u="none" cap="none" strike="noStrike">
              <a:solidFill>
                <a:schemeClr val="dk1"/>
              </a:solidFill>
              <a:latin typeface="Roboto"/>
              <a:ea typeface="Roboto"/>
              <a:cs typeface="Roboto"/>
              <a:sym typeface="Roboto"/>
            </a:endParaRPr>
          </a:p>
        </p:txBody>
      </p:sp>
      <p:sp>
        <p:nvSpPr>
          <p:cNvPr id="593" name="Google Shape;593;p61"/>
          <p:cNvSpPr/>
          <p:nvPr/>
        </p:nvSpPr>
        <p:spPr>
          <a:xfrm>
            <a:off x="-43325" y="3368300"/>
            <a:ext cx="3396000" cy="276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Roboto"/>
                <a:ea typeface="Roboto"/>
                <a:cs typeface="Roboto"/>
                <a:sym typeface="Roboto"/>
              </a:rPr>
              <a:t>Komputer Klien</a:t>
            </a:r>
            <a:endParaRPr b="1" i="0" sz="2400" u="none" cap="none" strike="noStrike">
              <a:solidFill>
                <a:schemeClr val="dk1"/>
              </a:solidFill>
              <a:latin typeface="Roboto"/>
              <a:ea typeface="Roboto"/>
              <a:cs typeface="Roboto"/>
              <a:sym typeface="Roboto"/>
            </a:endParaRPr>
          </a:p>
        </p:txBody>
      </p:sp>
      <p:sp>
        <p:nvSpPr>
          <p:cNvPr id="594" name="Google Shape;594;p61"/>
          <p:cNvSpPr/>
          <p:nvPr/>
        </p:nvSpPr>
        <p:spPr>
          <a:xfrm>
            <a:off x="5942895" y="2193426"/>
            <a:ext cx="4572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Roboto"/>
                <a:ea typeface="Roboto"/>
                <a:cs typeface="Roboto"/>
                <a:sym typeface="Roboto"/>
              </a:rPr>
              <a:t>Jaringan Internet</a:t>
            </a:r>
            <a:endParaRPr b="1" i="0" sz="2400" u="none" cap="none" strike="noStrike">
              <a:solidFill>
                <a:schemeClr val="dk1"/>
              </a:solidFill>
              <a:latin typeface="Roboto"/>
              <a:ea typeface="Roboto"/>
              <a:cs typeface="Roboto"/>
              <a:sym typeface="Roboto"/>
            </a:endParaRPr>
          </a:p>
        </p:txBody>
      </p:sp>
      <p:sp>
        <p:nvSpPr>
          <p:cNvPr id="595" name="Google Shape;595;p61"/>
          <p:cNvSpPr/>
          <p:nvPr/>
        </p:nvSpPr>
        <p:spPr>
          <a:xfrm>
            <a:off x="5950546" y="3386617"/>
            <a:ext cx="4572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Roboto"/>
                <a:ea typeface="Roboto"/>
                <a:cs typeface="Roboto"/>
                <a:sym typeface="Roboto"/>
              </a:rPr>
              <a:t>Ruangan Asesmen</a:t>
            </a:r>
            <a:endParaRPr b="1" i="0" sz="2400" u="none" cap="none" strike="noStrike">
              <a:solidFill>
                <a:schemeClr val="dk1"/>
              </a:solidFill>
              <a:latin typeface="Roboto"/>
              <a:ea typeface="Roboto"/>
              <a:cs typeface="Roboto"/>
              <a:sym typeface="Roboto"/>
            </a:endParaRPr>
          </a:p>
        </p:txBody>
      </p:sp>
      <p:pic>
        <p:nvPicPr>
          <p:cNvPr descr="Laptop with solid fill" id="596" name="Google Shape;596;p61"/>
          <p:cNvPicPr preferRelativeResize="0"/>
          <p:nvPr/>
        </p:nvPicPr>
        <p:blipFill rotWithShape="1">
          <a:blip r:embed="rId3">
            <a:alphaModFix/>
          </a:blip>
          <a:srcRect b="0" l="0" r="0" t="0"/>
          <a:stretch/>
        </p:blipFill>
        <p:spPr>
          <a:xfrm>
            <a:off x="3496608" y="3310417"/>
            <a:ext cx="460702" cy="460702"/>
          </a:xfrm>
          <a:prstGeom prst="rect">
            <a:avLst/>
          </a:prstGeom>
          <a:noFill/>
          <a:ln>
            <a:noFill/>
          </a:ln>
        </p:spPr>
      </p:pic>
      <p:pic>
        <p:nvPicPr>
          <p:cNvPr descr="Home with solid fill" id="597" name="Google Shape;597;p61"/>
          <p:cNvPicPr preferRelativeResize="0"/>
          <p:nvPr/>
        </p:nvPicPr>
        <p:blipFill rotWithShape="1">
          <a:blip r:embed="rId4">
            <a:alphaModFix/>
          </a:blip>
          <a:srcRect b="0" l="0" r="0" t="0"/>
          <a:stretch/>
        </p:blipFill>
        <p:spPr>
          <a:xfrm>
            <a:off x="5136230" y="3316801"/>
            <a:ext cx="413636" cy="413636"/>
          </a:xfrm>
          <a:prstGeom prst="rect">
            <a:avLst/>
          </a:prstGeom>
          <a:noFill/>
          <a:ln>
            <a:noFill/>
          </a:ln>
        </p:spPr>
      </p:pic>
      <p:pic>
        <p:nvPicPr>
          <p:cNvPr descr="Computer with solid fill" id="598" name="Google Shape;598;p61"/>
          <p:cNvPicPr preferRelativeResize="0"/>
          <p:nvPr/>
        </p:nvPicPr>
        <p:blipFill rotWithShape="1">
          <a:blip r:embed="rId5">
            <a:alphaModFix/>
          </a:blip>
          <a:srcRect b="0" l="0" r="0" t="0"/>
          <a:stretch/>
        </p:blipFill>
        <p:spPr>
          <a:xfrm>
            <a:off x="3493274" y="2134701"/>
            <a:ext cx="460702" cy="460702"/>
          </a:xfrm>
          <a:prstGeom prst="rect">
            <a:avLst/>
          </a:prstGeom>
          <a:noFill/>
          <a:ln>
            <a:noFill/>
          </a:ln>
        </p:spPr>
      </p:pic>
      <p:pic>
        <p:nvPicPr>
          <p:cNvPr descr="Cloud Computing with solid fill" id="599" name="Google Shape;599;p61"/>
          <p:cNvPicPr preferRelativeResize="0"/>
          <p:nvPr/>
        </p:nvPicPr>
        <p:blipFill rotWithShape="1">
          <a:blip r:embed="rId6">
            <a:alphaModFix/>
          </a:blip>
          <a:srcRect b="0" l="0" r="0" t="0"/>
          <a:stretch/>
        </p:blipFill>
        <p:spPr>
          <a:xfrm>
            <a:off x="5128580" y="2139189"/>
            <a:ext cx="451724" cy="4517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grpSp>
        <p:nvGrpSpPr>
          <p:cNvPr id="604" name="Google Shape;604;p62"/>
          <p:cNvGrpSpPr/>
          <p:nvPr/>
        </p:nvGrpSpPr>
        <p:grpSpPr>
          <a:xfrm>
            <a:off x="461385" y="1336222"/>
            <a:ext cx="7726770" cy="2970594"/>
            <a:chOff x="551688" y="2024556"/>
            <a:chExt cx="9639184" cy="3265824"/>
          </a:xfrm>
        </p:grpSpPr>
        <p:sp>
          <p:nvSpPr>
            <p:cNvPr id="605" name="Google Shape;605;p62"/>
            <p:cNvSpPr/>
            <p:nvPr/>
          </p:nvSpPr>
          <p:spPr>
            <a:xfrm>
              <a:off x="551688" y="3556016"/>
              <a:ext cx="2430000" cy="1075500"/>
            </a:xfrm>
            <a:prstGeom prst="rect">
              <a:avLst/>
            </a:prstGeom>
            <a:solidFill>
              <a:schemeClr val="lt1"/>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06" name="Google Shape;606;p62"/>
            <p:cNvSpPr/>
            <p:nvPr/>
          </p:nvSpPr>
          <p:spPr>
            <a:xfrm>
              <a:off x="685803" y="3650437"/>
              <a:ext cx="2136900" cy="382800"/>
            </a:xfrm>
            <a:prstGeom prst="rect">
              <a:avLst/>
            </a:prstGeom>
            <a:solidFill>
              <a:srgbClr val="0944A1"/>
            </a:solidFill>
            <a:ln cap="flat" cmpd="sng" w="12700">
              <a:solidFill>
                <a:srgbClr val="386C7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Roboto"/>
                  <a:ea typeface="Roboto"/>
                  <a:cs typeface="Roboto"/>
                  <a:sym typeface="Roboto"/>
                </a:rPr>
                <a:t>INFRASTRUKTUR</a:t>
              </a:r>
              <a:endParaRPr b="1" i="0" sz="1100" u="none" cap="none" strike="noStrike">
                <a:solidFill>
                  <a:srgbClr val="000000"/>
                </a:solidFill>
                <a:latin typeface="Roboto"/>
                <a:ea typeface="Roboto"/>
                <a:cs typeface="Roboto"/>
                <a:sym typeface="Roboto"/>
              </a:endParaRPr>
            </a:p>
          </p:txBody>
        </p:sp>
        <p:sp>
          <p:nvSpPr>
            <p:cNvPr id="607" name="Google Shape;607;p62"/>
            <p:cNvSpPr/>
            <p:nvPr/>
          </p:nvSpPr>
          <p:spPr>
            <a:xfrm>
              <a:off x="3458816" y="3650437"/>
              <a:ext cx="993900" cy="904500"/>
            </a:xfrm>
            <a:prstGeom prst="diamond">
              <a:avLst/>
            </a:prstGeom>
            <a:solidFill>
              <a:schemeClr val="accent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8" name="Google Shape;608;p62"/>
            <p:cNvSpPr/>
            <p:nvPr/>
          </p:nvSpPr>
          <p:spPr>
            <a:xfrm>
              <a:off x="4850296" y="2892287"/>
              <a:ext cx="1689600" cy="536700"/>
            </a:xfrm>
            <a:prstGeom prst="rect">
              <a:avLst/>
            </a:prstGeom>
            <a:solidFill>
              <a:srgbClr val="0944A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Roboto"/>
                  <a:ea typeface="Roboto"/>
                  <a:cs typeface="Roboto"/>
                  <a:sym typeface="Roboto"/>
                </a:rPr>
                <a:t>MANDIRI</a:t>
              </a:r>
              <a:endParaRPr b="1" i="0" sz="1100" u="none" cap="none" strike="noStrike">
                <a:solidFill>
                  <a:srgbClr val="000000"/>
                </a:solidFill>
                <a:latin typeface="Roboto"/>
                <a:ea typeface="Roboto"/>
                <a:cs typeface="Roboto"/>
                <a:sym typeface="Roboto"/>
              </a:endParaRPr>
            </a:p>
          </p:txBody>
        </p:sp>
        <p:sp>
          <p:nvSpPr>
            <p:cNvPr id="609" name="Google Shape;609;p62"/>
            <p:cNvSpPr/>
            <p:nvPr/>
          </p:nvSpPr>
          <p:spPr>
            <a:xfrm>
              <a:off x="4850297" y="4753680"/>
              <a:ext cx="1689600" cy="536700"/>
            </a:xfrm>
            <a:prstGeom prst="rect">
              <a:avLst/>
            </a:prstGeom>
            <a:solidFill>
              <a:srgbClr val="0944A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Roboto"/>
                  <a:ea typeface="Roboto"/>
                  <a:cs typeface="Roboto"/>
                  <a:sym typeface="Roboto"/>
                </a:rPr>
                <a:t>MENUMPANG</a:t>
              </a:r>
              <a:endParaRPr b="1" i="0" sz="1100" u="none" cap="none" strike="noStrike">
                <a:solidFill>
                  <a:srgbClr val="000000"/>
                </a:solidFill>
                <a:latin typeface="Roboto"/>
                <a:ea typeface="Roboto"/>
                <a:cs typeface="Roboto"/>
                <a:sym typeface="Roboto"/>
              </a:endParaRPr>
            </a:p>
          </p:txBody>
        </p:sp>
        <p:sp>
          <p:nvSpPr>
            <p:cNvPr id="610" name="Google Shape;610;p62"/>
            <p:cNvSpPr/>
            <p:nvPr/>
          </p:nvSpPr>
          <p:spPr>
            <a:xfrm>
              <a:off x="685802" y="4142426"/>
              <a:ext cx="2136900" cy="382800"/>
            </a:xfrm>
            <a:prstGeom prst="rect">
              <a:avLst/>
            </a:prstGeom>
            <a:solidFill>
              <a:srgbClr val="0944A1"/>
            </a:solidFill>
            <a:ln cap="flat" cmpd="sng" w="12700">
              <a:solidFill>
                <a:srgbClr val="386C7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Roboto"/>
                  <a:ea typeface="Roboto"/>
                  <a:cs typeface="Roboto"/>
                  <a:sym typeface="Roboto"/>
                </a:rPr>
                <a:t>SDM ANBK</a:t>
              </a:r>
              <a:endParaRPr b="1" i="0" sz="1100" u="none" cap="none" strike="noStrike">
                <a:solidFill>
                  <a:srgbClr val="000000"/>
                </a:solidFill>
                <a:latin typeface="Roboto"/>
                <a:ea typeface="Roboto"/>
                <a:cs typeface="Roboto"/>
                <a:sym typeface="Roboto"/>
              </a:endParaRPr>
            </a:p>
          </p:txBody>
        </p:sp>
        <p:sp>
          <p:nvSpPr>
            <p:cNvPr id="611" name="Google Shape;611;p62"/>
            <p:cNvSpPr/>
            <p:nvPr/>
          </p:nvSpPr>
          <p:spPr>
            <a:xfrm>
              <a:off x="8501272" y="2024556"/>
              <a:ext cx="1689600" cy="536700"/>
            </a:xfrm>
            <a:prstGeom prst="rect">
              <a:avLst/>
            </a:prstGeom>
            <a:solidFill>
              <a:srgbClr val="0944A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Roboto"/>
                  <a:ea typeface="Roboto"/>
                  <a:cs typeface="Roboto"/>
                  <a:sym typeface="Roboto"/>
                </a:rPr>
                <a:t>ONLINE</a:t>
              </a:r>
              <a:endParaRPr b="1" i="0" sz="1100" u="none" cap="none" strike="noStrike">
                <a:solidFill>
                  <a:srgbClr val="000000"/>
                </a:solidFill>
                <a:latin typeface="Roboto"/>
                <a:ea typeface="Roboto"/>
                <a:cs typeface="Roboto"/>
                <a:sym typeface="Roboto"/>
              </a:endParaRPr>
            </a:p>
          </p:txBody>
        </p:sp>
        <p:sp>
          <p:nvSpPr>
            <p:cNvPr id="612" name="Google Shape;612;p62"/>
            <p:cNvSpPr/>
            <p:nvPr/>
          </p:nvSpPr>
          <p:spPr>
            <a:xfrm>
              <a:off x="8501272" y="3589740"/>
              <a:ext cx="1689600" cy="536700"/>
            </a:xfrm>
            <a:prstGeom prst="rect">
              <a:avLst/>
            </a:prstGeom>
            <a:solidFill>
              <a:srgbClr val="0944A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Roboto"/>
                  <a:ea typeface="Roboto"/>
                  <a:cs typeface="Roboto"/>
                  <a:sym typeface="Roboto"/>
                </a:rPr>
                <a:t>SEMI ONLINE</a:t>
              </a:r>
              <a:endParaRPr b="1" i="0" sz="1100" u="none" cap="none" strike="noStrike">
                <a:solidFill>
                  <a:srgbClr val="000000"/>
                </a:solidFill>
                <a:latin typeface="Roboto"/>
                <a:ea typeface="Roboto"/>
                <a:cs typeface="Roboto"/>
                <a:sym typeface="Roboto"/>
              </a:endParaRPr>
            </a:p>
          </p:txBody>
        </p:sp>
        <p:cxnSp>
          <p:nvCxnSpPr>
            <p:cNvPr id="613" name="Google Shape;613;p62"/>
            <p:cNvCxnSpPr>
              <a:stCxn id="605" idx="3"/>
              <a:endCxn id="607" idx="1"/>
            </p:cNvCxnSpPr>
            <p:nvPr/>
          </p:nvCxnSpPr>
          <p:spPr>
            <a:xfrm>
              <a:off x="2981688" y="4093766"/>
              <a:ext cx="477000" cy="9000"/>
            </a:xfrm>
            <a:prstGeom prst="straightConnector1">
              <a:avLst/>
            </a:prstGeom>
            <a:noFill/>
            <a:ln cap="flat" cmpd="sng" w="38100">
              <a:solidFill>
                <a:srgbClr val="00B0F0"/>
              </a:solidFill>
              <a:prstDash val="solid"/>
              <a:miter lim="800000"/>
              <a:headEnd len="sm" w="sm" type="none"/>
              <a:tailEnd len="med" w="med" type="triangle"/>
            </a:ln>
          </p:spPr>
        </p:cxnSp>
        <p:cxnSp>
          <p:nvCxnSpPr>
            <p:cNvPr id="614" name="Google Shape;614;p62"/>
            <p:cNvCxnSpPr>
              <a:stCxn id="607" idx="0"/>
              <a:endCxn id="608" idx="1"/>
            </p:cNvCxnSpPr>
            <p:nvPr/>
          </p:nvCxnSpPr>
          <p:spPr>
            <a:xfrm rot="-5400000">
              <a:off x="4158116" y="2958187"/>
              <a:ext cx="489900" cy="894600"/>
            </a:xfrm>
            <a:prstGeom prst="bentConnector2">
              <a:avLst/>
            </a:prstGeom>
            <a:noFill/>
            <a:ln cap="flat" cmpd="sng" w="38100">
              <a:solidFill>
                <a:srgbClr val="00B0F0"/>
              </a:solidFill>
              <a:prstDash val="solid"/>
              <a:miter lim="800000"/>
              <a:headEnd len="sm" w="sm" type="none"/>
              <a:tailEnd len="med" w="med" type="triangle"/>
            </a:ln>
          </p:spPr>
        </p:cxnSp>
        <p:cxnSp>
          <p:nvCxnSpPr>
            <p:cNvPr id="615" name="Google Shape;615;p62"/>
            <p:cNvCxnSpPr>
              <a:stCxn id="607" idx="2"/>
              <a:endCxn id="609" idx="1"/>
            </p:cNvCxnSpPr>
            <p:nvPr/>
          </p:nvCxnSpPr>
          <p:spPr>
            <a:xfrm flipH="1" rot="-5400000">
              <a:off x="4169516" y="4341187"/>
              <a:ext cx="467100" cy="894600"/>
            </a:xfrm>
            <a:prstGeom prst="bentConnector2">
              <a:avLst/>
            </a:prstGeom>
            <a:noFill/>
            <a:ln cap="flat" cmpd="sng" w="38100">
              <a:solidFill>
                <a:srgbClr val="00B0F0"/>
              </a:solidFill>
              <a:prstDash val="solid"/>
              <a:miter lim="800000"/>
              <a:headEnd len="sm" w="sm" type="none"/>
              <a:tailEnd len="med" w="med" type="triangle"/>
            </a:ln>
          </p:spPr>
        </p:cxnSp>
        <p:cxnSp>
          <p:nvCxnSpPr>
            <p:cNvPr id="616" name="Google Shape;616;p62"/>
            <p:cNvCxnSpPr>
              <a:endCxn id="611" idx="1"/>
            </p:cNvCxnSpPr>
            <p:nvPr/>
          </p:nvCxnSpPr>
          <p:spPr>
            <a:xfrm rot="-5400000">
              <a:off x="7656922" y="2337156"/>
              <a:ext cx="888600" cy="800100"/>
            </a:xfrm>
            <a:prstGeom prst="bentConnector2">
              <a:avLst/>
            </a:prstGeom>
            <a:noFill/>
            <a:ln cap="flat" cmpd="sng" w="38100">
              <a:solidFill>
                <a:srgbClr val="00B0F0"/>
              </a:solidFill>
              <a:prstDash val="solid"/>
              <a:miter lim="800000"/>
              <a:headEnd len="sm" w="sm" type="none"/>
              <a:tailEnd len="med" w="med" type="triangle"/>
            </a:ln>
          </p:spPr>
        </p:cxnSp>
        <p:cxnSp>
          <p:nvCxnSpPr>
            <p:cNvPr id="617" name="Google Shape;617;p62"/>
            <p:cNvCxnSpPr/>
            <p:nvPr/>
          </p:nvCxnSpPr>
          <p:spPr>
            <a:xfrm>
              <a:off x="7664076" y="3183915"/>
              <a:ext cx="772800" cy="611400"/>
            </a:xfrm>
            <a:prstGeom prst="bentConnector3">
              <a:avLst>
                <a:gd fmla="val 246202" name="adj1"/>
              </a:avLst>
            </a:prstGeom>
            <a:noFill/>
            <a:ln cap="flat" cmpd="sng" w="38100">
              <a:solidFill>
                <a:srgbClr val="00B0F0"/>
              </a:solidFill>
              <a:prstDash val="solid"/>
              <a:miter lim="800000"/>
              <a:headEnd len="sm" w="sm" type="none"/>
              <a:tailEnd len="med" w="med" type="triangle"/>
            </a:ln>
          </p:spPr>
        </p:cxnSp>
        <p:cxnSp>
          <p:nvCxnSpPr>
            <p:cNvPr id="618" name="Google Shape;618;p62"/>
            <p:cNvCxnSpPr>
              <a:stCxn id="608" idx="2"/>
              <a:endCxn id="609" idx="0"/>
            </p:cNvCxnSpPr>
            <p:nvPr/>
          </p:nvCxnSpPr>
          <p:spPr>
            <a:xfrm>
              <a:off x="5695096" y="3428987"/>
              <a:ext cx="0" cy="1324800"/>
            </a:xfrm>
            <a:prstGeom prst="straightConnector1">
              <a:avLst/>
            </a:prstGeom>
            <a:noFill/>
            <a:ln cap="flat" cmpd="sng" w="38100">
              <a:solidFill>
                <a:srgbClr val="92D050"/>
              </a:solidFill>
              <a:prstDash val="dot"/>
              <a:miter lim="800000"/>
              <a:headEnd len="sm" w="sm" type="none"/>
              <a:tailEnd len="sm" w="sm" type="none"/>
            </a:ln>
          </p:spPr>
        </p:cxnSp>
      </p:grpSp>
      <p:sp>
        <p:nvSpPr>
          <p:cNvPr id="619" name="Google Shape;619;p62"/>
          <p:cNvSpPr txBox="1"/>
          <p:nvPr/>
        </p:nvSpPr>
        <p:spPr>
          <a:xfrm>
            <a:off x="1045875" y="369600"/>
            <a:ext cx="5432700" cy="492600"/>
          </a:xfrm>
          <a:prstGeom prst="rect">
            <a:avLst/>
          </a:prstGeom>
          <a:noFill/>
          <a:ln>
            <a:noFill/>
          </a:ln>
        </p:spPr>
        <p:txBody>
          <a:bodyPr anchorCtr="0" anchor="t" bIns="0" lIns="68575" spcFirstLastPara="1" rIns="68575" wrap="square" tIns="0">
            <a:spAutoFit/>
          </a:bodyPr>
          <a:lstStyle/>
          <a:p>
            <a:pPr indent="0" lvl="0" marL="0" marR="0" rtl="0" algn="ctr">
              <a:lnSpc>
                <a:spcPct val="100000"/>
              </a:lnSpc>
              <a:spcBef>
                <a:spcPts val="0"/>
              </a:spcBef>
              <a:spcAft>
                <a:spcPts val="0"/>
              </a:spcAft>
              <a:buClr>
                <a:schemeClr val="dk1"/>
              </a:buClr>
              <a:buSzPts val="3000"/>
              <a:buFont typeface="Arial"/>
              <a:buNone/>
            </a:pPr>
            <a:r>
              <a:rPr b="1" i="0" lang="en-US" sz="3200" u="none" cap="none" strike="noStrike">
                <a:solidFill>
                  <a:schemeClr val="dk1"/>
                </a:solidFill>
                <a:latin typeface="Poppins"/>
                <a:ea typeface="Poppins"/>
                <a:cs typeface="Poppins"/>
                <a:sym typeface="Poppins"/>
              </a:rPr>
              <a:t>PENETAPAN PELAKSANA</a:t>
            </a:r>
            <a:endParaRPr b="0" i="0" sz="1300" u="none" cap="none" strike="noStrike">
              <a:solidFill>
                <a:srgbClr val="000000"/>
              </a:solidFill>
              <a:latin typeface="Poppins"/>
              <a:ea typeface="Poppins"/>
              <a:cs typeface="Poppins"/>
              <a:sym typeface="Poppins"/>
            </a:endParaRPr>
          </a:p>
        </p:txBody>
      </p:sp>
      <p:sp>
        <p:nvSpPr>
          <p:cNvPr id="620" name="Google Shape;620;p62"/>
          <p:cNvSpPr txBox="1"/>
          <p:nvPr/>
        </p:nvSpPr>
        <p:spPr>
          <a:xfrm>
            <a:off x="2565425" y="2329350"/>
            <a:ext cx="6447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oppins"/>
                <a:ea typeface="Poppins"/>
                <a:cs typeface="Poppins"/>
                <a:sym typeface="Poppins"/>
              </a:rPr>
              <a:t>YA</a:t>
            </a:r>
            <a:endParaRPr b="0" i="0" sz="1400" u="none" cap="none" strike="noStrike">
              <a:solidFill>
                <a:srgbClr val="000000"/>
              </a:solidFill>
              <a:latin typeface="Poppins"/>
              <a:ea typeface="Poppins"/>
              <a:cs typeface="Poppins"/>
              <a:sym typeface="Poppins"/>
            </a:endParaRPr>
          </a:p>
        </p:txBody>
      </p:sp>
      <p:sp>
        <p:nvSpPr>
          <p:cNvPr id="621" name="Google Shape;621;p62"/>
          <p:cNvSpPr txBox="1"/>
          <p:nvPr/>
        </p:nvSpPr>
        <p:spPr>
          <a:xfrm>
            <a:off x="2059925" y="3729725"/>
            <a:ext cx="1415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oppins"/>
                <a:ea typeface="Poppins"/>
                <a:cs typeface="Poppins"/>
                <a:sym typeface="Poppins"/>
              </a:rPr>
              <a:t>TIDAK</a:t>
            </a:r>
            <a:endParaRPr b="0" i="0" sz="100" u="none" cap="none" strike="noStrike">
              <a:solidFill>
                <a:srgbClr val="000000"/>
              </a:solidFill>
              <a:latin typeface="Poppins"/>
              <a:ea typeface="Poppins"/>
              <a:cs typeface="Poppins"/>
              <a:sym typeface="Poppins"/>
            </a:endParaRPr>
          </a:p>
        </p:txBody>
      </p:sp>
      <p:cxnSp>
        <p:nvCxnSpPr>
          <p:cNvPr id="622" name="Google Shape;622;p62"/>
          <p:cNvCxnSpPr>
            <a:stCxn id="608" idx="3"/>
          </p:cNvCxnSpPr>
          <p:nvPr/>
        </p:nvCxnSpPr>
        <p:spPr>
          <a:xfrm>
            <a:off x="5261533" y="2369601"/>
            <a:ext cx="943500" cy="6300"/>
          </a:xfrm>
          <a:prstGeom prst="straightConnector1">
            <a:avLst/>
          </a:prstGeom>
          <a:noFill/>
          <a:ln cap="flat" cmpd="sng" w="28575">
            <a:solidFill>
              <a:srgbClr val="00B0F0"/>
            </a:solidFill>
            <a:prstDash val="solid"/>
            <a:round/>
            <a:headEnd len="sm" w="sm" type="none"/>
            <a:tailEnd len="sm" w="sm" type="none"/>
          </a:ln>
        </p:spPr>
      </p:cxnSp>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63"/>
          <p:cNvSpPr txBox="1"/>
          <p:nvPr/>
        </p:nvSpPr>
        <p:spPr>
          <a:xfrm>
            <a:off x="483891" y="18089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i="0" lang="en-US" sz="2200" u="none" cap="none" strike="noStrike">
                <a:solidFill>
                  <a:srgbClr val="013066"/>
                </a:solidFill>
                <a:latin typeface="Poppins"/>
                <a:ea typeface="Poppins"/>
                <a:cs typeface="Poppins"/>
                <a:sym typeface="Poppins"/>
              </a:rPr>
              <a:t> Tampilan Data Peserta pada Web ANBK</a:t>
            </a:r>
            <a:endParaRPr b="1" i="0" sz="2200" u="none" cap="none" strike="noStrike">
              <a:solidFill>
                <a:srgbClr val="013066"/>
              </a:solidFill>
              <a:latin typeface="Poppins"/>
              <a:ea typeface="Poppins"/>
              <a:cs typeface="Poppins"/>
              <a:sym typeface="Poppins"/>
            </a:endParaRPr>
          </a:p>
        </p:txBody>
      </p:sp>
      <p:pic>
        <p:nvPicPr>
          <p:cNvPr id="628" name="Google Shape;628;p63"/>
          <p:cNvPicPr preferRelativeResize="0"/>
          <p:nvPr/>
        </p:nvPicPr>
        <p:blipFill>
          <a:blip r:embed="rId3">
            <a:alphaModFix/>
          </a:blip>
          <a:stretch>
            <a:fillRect/>
          </a:stretch>
        </p:blipFill>
        <p:spPr>
          <a:xfrm>
            <a:off x="438150" y="820875"/>
            <a:ext cx="8166955" cy="4108999"/>
          </a:xfrm>
          <a:prstGeom prst="rect">
            <a:avLst/>
          </a:prstGeom>
          <a:noFill/>
          <a:ln>
            <a:noFill/>
          </a:ln>
        </p:spPr>
      </p:pic>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64"/>
          <p:cNvSpPr txBox="1"/>
          <p:nvPr/>
        </p:nvSpPr>
        <p:spPr>
          <a:xfrm>
            <a:off x="593975" y="142300"/>
            <a:ext cx="65715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i="0" lang="en-US" sz="2200" u="none" cap="none" strike="noStrike">
                <a:solidFill>
                  <a:srgbClr val="013066"/>
                </a:solidFill>
                <a:latin typeface="Poppins"/>
                <a:ea typeface="Poppins"/>
                <a:cs typeface="Poppins"/>
                <a:sym typeface="Poppins"/>
              </a:rPr>
              <a:t> Tampilan Data Sesi Peserta pada Web ANBK</a:t>
            </a:r>
            <a:endParaRPr b="1" i="0" sz="2200" u="none" cap="none" strike="noStrike">
              <a:solidFill>
                <a:srgbClr val="013066"/>
              </a:solidFill>
              <a:latin typeface="Poppins"/>
              <a:ea typeface="Poppins"/>
              <a:cs typeface="Poppins"/>
              <a:sym typeface="Poppins"/>
            </a:endParaRPr>
          </a:p>
        </p:txBody>
      </p:sp>
      <p:pic>
        <p:nvPicPr>
          <p:cNvPr id="634" name="Google Shape;634;p64"/>
          <p:cNvPicPr preferRelativeResize="0"/>
          <p:nvPr/>
        </p:nvPicPr>
        <p:blipFill>
          <a:blip r:embed="rId3">
            <a:alphaModFix/>
          </a:blip>
          <a:stretch>
            <a:fillRect/>
          </a:stretch>
        </p:blipFill>
        <p:spPr>
          <a:xfrm>
            <a:off x="397325" y="820875"/>
            <a:ext cx="8166955" cy="4108999"/>
          </a:xfrm>
          <a:prstGeom prst="rect">
            <a:avLst/>
          </a:prstGeom>
          <a:noFill/>
          <a:ln>
            <a:noFill/>
          </a:ln>
        </p:spPr>
      </p:pic>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grpSp>
        <p:nvGrpSpPr>
          <p:cNvPr id="639" name="Google Shape;639;p65"/>
          <p:cNvGrpSpPr/>
          <p:nvPr/>
        </p:nvGrpSpPr>
        <p:grpSpPr>
          <a:xfrm>
            <a:off x="3122202" y="1761748"/>
            <a:ext cx="2137143" cy="2137143"/>
            <a:chOff x="3173475" y="1355750"/>
            <a:chExt cx="2796941" cy="2796941"/>
          </a:xfrm>
        </p:grpSpPr>
        <p:sp>
          <p:nvSpPr>
            <p:cNvPr id="640" name="Google Shape;640;p65"/>
            <p:cNvSpPr/>
            <p:nvPr/>
          </p:nvSpPr>
          <p:spPr>
            <a:xfrm>
              <a:off x="3173475" y="1355750"/>
              <a:ext cx="2796941" cy="2796941"/>
            </a:xfrm>
            <a:custGeom>
              <a:rect b="b" l="l" r="r" t="t"/>
              <a:pathLst>
                <a:path extrusionOk="0" h="142483" w="142483">
                  <a:moveTo>
                    <a:pt x="71247" y="3680"/>
                  </a:moveTo>
                  <a:cubicBezTo>
                    <a:pt x="89285" y="3680"/>
                    <a:pt x="106252" y="10705"/>
                    <a:pt x="119015" y="23468"/>
                  </a:cubicBezTo>
                  <a:cubicBezTo>
                    <a:pt x="131779" y="36220"/>
                    <a:pt x="138803" y="53198"/>
                    <a:pt x="138803" y="71236"/>
                  </a:cubicBezTo>
                  <a:cubicBezTo>
                    <a:pt x="138803" y="89286"/>
                    <a:pt x="131779" y="106252"/>
                    <a:pt x="119015" y="119016"/>
                  </a:cubicBezTo>
                  <a:cubicBezTo>
                    <a:pt x="106252" y="131779"/>
                    <a:pt x="89285" y="138804"/>
                    <a:pt x="71247" y="138804"/>
                  </a:cubicBezTo>
                  <a:cubicBezTo>
                    <a:pt x="53197" y="138804"/>
                    <a:pt x="36231" y="131779"/>
                    <a:pt x="23467" y="119016"/>
                  </a:cubicBezTo>
                  <a:cubicBezTo>
                    <a:pt x="10704" y="106252"/>
                    <a:pt x="3679" y="89286"/>
                    <a:pt x="3679" y="71236"/>
                  </a:cubicBezTo>
                  <a:cubicBezTo>
                    <a:pt x="3679" y="53198"/>
                    <a:pt x="10704" y="36220"/>
                    <a:pt x="23467" y="23468"/>
                  </a:cubicBezTo>
                  <a:cubicBezTo>
                    <a:pt x="36231" y="10705"/>
                    <a:pt x="53197" y="3680"/>
                    <a:pt x="71247" y="3680"/>
                  </a:cubicBezTo>
                  <a:close/>
                  <a:moveTo>
                    <a:pt x="71247" y="1"/>
                  </a:moveTo>
                  <a:cubicBezTo>
                    <a:pt x="52209" y="1"/>
                    <a:pt x="34326" y="7407"/>
                    <a:pt x="20872" y="20861"/>
                  </a:cubicBezTo>
                  <a:cubicBezTo>
                    <a:pt x="7418" y="34327"/>
                    <a:pt x="0" y="52210"/>
                    <a:pt x="0" y="71236"/>
                  </a:cubicBezTo>
                  <a:cubicBezTo>
                    <a:pt x="0" y="90274"/>
                    <a:pt x="7418" y="108157"/>
                    <a:pt x="20872" y="121611"/>
                  </a:cubicBezTo>
                  <a:cubicBezTo>
                    <a:pt x="34326" y="135065"/>
                    <a:pt x="52209" y="142483"/>
                    <a:pt x="71247" y="142483"/>
                  </a:cubicBezTo>
                  <a:cubicBezTo>
                    <a:pt x="90273" y="142483"/>
                    <a:pt x="108157" y="135065"/>
                    <a:pt x="121611" y="121611"/>
                  </a:cubicBezTo>
                  <a:cubicBezTo>
                    <a:pt x="135077" y="108157"/>
                    <a:pt x="142482" y="90274"/>
                    <a:pt x="142482" y="71236"/>
                  </a:cubicBezTo>
                  <a:cubicBezTo>
                    <a:pt x="142482" y="52210"/>
                    <a:pt x="135077" y="34327"/>
                    <a:pt x="121611" y="20861"/>
                  </a:cubicBezTo>
                  <a:cubicBezTo>
                    <a:pt x="108157" y="7407"/>
                    <a:pt x="90273" y="1"/>
                    <a:pt x="71247"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65"/>
            <p:cNvSpPr/>
            <p:nvPr/>
          </p:nvSpPr>
          <p:spPr>
            <a:xfrm>
              <a:off x="3200584" y="1382879"/>
              <a:ext cx="2742723" cy="2742704"/>
            </a:xfrm>
            <a:custGeom>
              <a:rect b="b" l="l" r="r" t="t"/>
              <a:pathLst>
                <a:path extrusionOk="0" h="139720" w="139721">
                  <a:moveTo>
                    <a:pt x="69866" y="917"/>
                  </a:moveTo>
                  <a:cubicBezTo>
                    <a:pt x="88273" y="917"/>
                    <a:pt x="105585" y="8084"/>
                    <a:pt x="118610" y="21110"/>
                  </a:cubicBezTo>
                  <a:cubicBezTo>
                    <a:pt x="131636" y="34135"/>
                    <a:pt x="138803" y="51447"/>
                    <a:pt x="138803" y="69854"/>
                  </a:cubicBezTo>
                  <a:cubicBezTo>
                    <a:pt x="138803" y="88273"/>
                    <a:pt x="131636" y="105584"/>
                    <a:pt x="118610" y="118610"/>
                  </a:cubicBezTo>
                  <a:cubicBezTo>
                    <a:pt x="105585" y="131623"/>
                    <a:pt x="88273" y="138803"/>
                    <a:pt x="69866" y="138803"/>
                  </a:cubicBezTo>
                  <a:cubicBezTo>
                    <a:pt x="51447" y="138803"/>
                    <a:pt x="34136" y="131623"/>
                    <a:pt x="21110" y="118610"/>
                  </a:cubicBezTo>
                  <a:cubicBezTo>
                    <a:pt x="8085" y="105584"/>
                    <a:pt x="917" y="88273"/>
                    <a:pt x="917" y="69854"/>
                  </a:cubicBezTo>
                  <a:cubicBezTo>
                    <a:pt x="917" y="51447"/>
                    <a:pt x="8085" y="34135"/>
                    <a:pt x="21110" y="21110"/>
                  </a:cubicBezTo>
                  <a:cubicBezTo>
                    <a:pt x="34136" y="8084"/>
                    <a:pt x="51447" y="917"/>
                    <a:pt x="69866" y="917"/>
                  </a:cubicBezTo>
                  <a:close/>
                  <a:moveTo>
                    <a:pt x="69866" y="0"/>
                  </a:moveTo>
                  <a:cubicBezTo>
                    <a:pt x="51197" y="0"/>
                    <a:pt x="33659" y="7263"/>
                    <a:pt x="20467" y="20455"/>
                  </a:cubicBezTo>
                  <a:cubicBezTo>
                    <a:pt x="7263" y="33659"/>
                    <a:pt x="0" y="51197"/>
                    <a:pt x="0" y="69854"/>
                  </a:cubicBezTo>
                  <a:cubicBezTo>
                    <a:pt x="0" y="88523"/>
                    <a:pt x="7263" y="106061"/>
                    <a:pt x="20467" y="119253"/>
                  </a:cubicBezTo>
                  <a:cubicBezTo>
                    <a:pt x="33659" y="132457"/>
                    <a:pt x="51197" y="139720"/>
                    <a:pt x="69866" y="139720"/>
                  </a:cubicBezTo>
                  <a:cubicBezTo>
                    <a:pt x="88523" y="139720"/>
                    <a:pt x="106061" y="132457"/>
                    <a:pt x="119265" y="119253"/>
                  </a:cubicBezTo>
                  <a:cubicBezTo>
                    <a:pt x="132457" y="106061"/>
                    <a:pt x="139720" y="88523"/>
                    <a:pt x="139720" y="69854"/>
                  </a:cubicBezTo>
                  <a:cubicBezTo>
                    <a:pt x="139720" y="51197"/>
                    <a:pt x="132457" y="33659"/>
                    <a:pt x="119265" y="20455"/>
                  </a:cubicBezTo>
                  <a:cubicBezTo>
                    <a:pt x="106061" y="7263"/>
                    <a:pt x="88523" y="0"/>
                    <a:pt x="6986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42" name="Google Shape;642;p65"/>
          <p:cNvGrpSpPr/>
          <p:nvPr/>
        </p:nvGrpSpPr>
        <p:grpSpPr>
          <a:xfrm>
            <a:off x="4327206" y="2903712"/>
            <a:ext cx="3490319" cy="1224480"/>
            <a:chOff x="4708206" y="2903712"/>
            <a:chExt cx="3490319" cy="1224480"/>
          </a:xfrm>
        </p:grpSpPr>
        <p:sp>
          <p:nvSpPr>
            <p:cNvPr id="643" name="Google Shape;643;p65"/>
            <p:cNvSpPr/>
            <p:nvPr/>
          </p:nvSpPr>
          <p:spPr>
            <a:xfrm>
              <a:off x="4708206" y="2903712"/>
              <a:ext cx="1224716" cy="1224480"/>
            </a:xfrm>
            <a:custGeom>
              <a:rect b="b" l="l" r="r" t="t"/>
              <a:pathLst>
                <a:path extrusionOk="0" h="62378" w="62390">
                  <a:moveTo>
                    <a:pt x="31195" y="0"/>
                  </a:moveTo>
                  <a:cubicBezTo>
                    <a:pt x="13967" y="0"/>
                    <a:pt x="1" y="13966"/>
                    <a:pt x="1" y="31183"/>
                  </a:cubicBezTo>
                  <a:cubicBezTo>
                    <a:pt x="1" y="48411"/>
                    <a:pt x="13967" y="62377"/>
                    <a:pt x="31195" y="62377"/>
                  </a:cubicBezTo>
                  <a:cubicBezTo>
                    <a:pt x="48423" y="62377"/>
                    <a:pt x="62389" y="48411"/>
                    <a:pt x="62389" y="31183"/>
                  </a:cubicBezTo>
                  <a:cubicBezTo>
                    <a:pt x="62389" y="13966"/>
                    <a:pt x="48423" y="0"/>
                    <a:pt x="3119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44" name="Google Shape;644;p65"/>
            <p:cNvGrpSpPr/>
            <p:nvPr/>
          </p:nvGrpSpPr>
          <p:grpSpPr>
            <a:xfrm>
              <a:off x="6313925" y="2960028"/>
              <a:ext cx="1884600" cy="1111849"/>
              <a:chOff x="6237725" y="3003525"/>
              <a:chExt cx="1884600" cy="1111849"/>
            </a:xfrm>
          </p:grpSpPr>
          <p:sp>
            <p:nvSpPr>
              <p:cNvPr id="645" name="Google Shape;645;p65"/>
              <p:cNvSpPr txBox="1"/>
              <p:nvPr/>
            </p:nvSpPr>
            <p:spPr>
              <a:xfrm>
                <a:off x="6237725" y="3003525"/>
                <a:ext cx="1884600" cy="429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434343"/>
                    </a:solidFill>
                    <a:latin typeface="Roboto"/>
                    <a:ea typeface="Roboto"/>
                    <a:cs typeface="Roboto"/>
                    <a:sym typeface="Roboto"/>
                  </a:rPr>
                  <a:t>Pengaturan Jadwal</a:t>
                </a:r>
                <a:endParaRPr b="1" i="0" sz="1300" u="none" cap="none" strike="noStrike">
                  <a:solidFill>
                    <a:srgbClr val="434343"/>
                  </a:solidFill>
                  <a:latin typeface="Roboto"/>
                  <a:ea typeface="Roboto"/>
                  <a:cs typeface="Roboto"/>
                  <a:sym typeface="Roboto"/>
                </a:endParaRPr>
              </a:p>
            </p:txBody>
          </p:sp>
          <p:sp>
            <p:nvSpPr>
              <p:cNvPr id="646" name="Google Shape;646;p65"/>
              <p:cNvSpPr txBox="1"/>
              <p:nvPr/>
            </p:nvSpPr>
            <p:spPr>
              <a:xfrm>
                <a:off x="6237725" y="3350374"/>
                <a:ext cx="1884600" cy="765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434343"/>
                    </a:solidFill>
                    <a:latin typeface="Roboto"/>
                    <a:ea typeface="Roboto"/>
                    <a:cs typeface="Roboto"/>
                    <a:sym typeface="Roboto"/>
                  </a:rPr>
                  <a:t>Mengatur peserta sesuai jadwal pelaksanaan baik itu gelombang 1 atau 2</a:t>
                </a:r>
                <a:endParaRPr b="1" i="0" sz="1300" u="none" cap="none" strike="noStrike">
                  <a:solidFill>
                    <a:srgbClr val="434343"/>
                  </a:solidFill>
                  <a:latin typeface="Roboto"/>
                  <a:ea typeface="Roboto"/>
                  <a:cs typeface="Roboto"/>
                  <a:sym typeface="Roboto"/>
                </a:endParaRPr>
              </a:p>
            </p:txBody>
          </p:sp>
        </p:grpSp>
        <p:sp>
          <p:nvSpPr>
            <p:cNvPr id="647" name="Google Shape;647;p65"/>
            <p:cNvSpPr/>
            <p:nvPr/>
          </p:nvSpPr>
          <p:spPr>
            <a:xfrm>
              <a:off x="4879085" y="3074552"/>
              <a:ext cx="882960" cy="882790"/>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48" name="Google Shape;648;p65"/>
          <p:cNvGrpSpPr/>
          <p:nvPr/>
        </p:nvGrpSpPr>
        <p:grpSpPr>
          <a:xfrm>
            <a:off x="4327206" y="1536442"/>
            <a:ext cx="3490319" cy="1224461"/>
            <a:chOff x="4708206" y="1536442"/>
            <a:chExt cx="3490319" cy="1224461"/>
          </a:xfrm>
        </p:grpSpPr>
        <p:sp>
          <p:nvSpPr>
            <p:cNvPr id="649" name="Google Shape;649;p65"/>
            <p:cNvSpPr/>
            <p:nvPr/>
          </p:nvSpPr>
          <p:spPr>
            <a:xfrm>
              <a:off x="4708206" y="1536442"/>
              <a:ext cx="1224716" cy="1224461"/>
            </a:xfrm>
            <a:custGeom>
              <a:rect b="b" l="l" r="r" t="t"/>
              <a:pathLst>
                <a:path extrusionOk="0" h="62377" w="62390">
                  <a:moveTo>
                    <a:pt x="31195" y="0"/>
                  </a:moveTo>
                  <a:cubicBezTo>
                    <a:pt x="13967" y="0"/>
                    <a:pt x="1" y="13966"/>
                    <a:pt x="1" y="31182"/>
                  </a:cubicBezTo>
                  <a:cubicBezTo>
                    <a:pt x="1" y="48411"/>
                    <a:pt x="13967" y="62377"/>
                    <a:pt x="31195" y="62377"/>
                  </a:cubicBezTo>
                  <a:cubicBezTo>
                    <a:pt x="48423" y="62377"/>
                    <a:pt x="62389" y="48411"/>
                    <a:pt x="62389" y="31182"/>
                  </a:cubicBezTo>
                  <a:cubicBezTo>
                    <a:pt x="62389" y="13966"/>
                    <a:pt x="48423" y="0"/>
                    <a:pt x="311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nvGrpSpPr>
            <p:cNvPr id="650" name="Google Shape;650;p65"/>
            <p:cNvGrpSpPr/>
            <p:nvPr/>
          </p:nvGrpSpPr>
          <p:grpSpPr>
            <a:xfrm>
              <a:off x="6313925" y="1592748"/>
              <a:ext cx="1884600" cy="1111849"/>
              <a:chOff x="6237725" y="1393213"/>
              <a:chExt cx="1884600" cy="1111849"/>
            </a:xfrm>
          </p:grpSpPr>
          <p:sp>
            <p:nvSpPr>
              <p:cNvPr id="651" name="Google Shape;651;p65"/>
              <p:cNvSpPr txBox="1"/>
              <p:nvPr/>
            </p:nvSpPr>
            <p:spPr>
              <a:xfrm>
                <a:off x="6237725" y="1393213"/>
                <a:ext cx="1884600" cy="429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434343"/>
                    </a:solidFill>
                    <a:latin typeface="Roboto"/>
                    <a:ea typeface="Roboto"/>
                    <a:cs typeface="Roboto"/>
                    <a:sym typeface="Roboto"/>
                  </a:rPr>
                  <a:t>Penempatan Peserta</a:t>
                </a:r>
                <a:endParaRPr b="1" i="0" sz="1300" u="none" cap="none" strike="noStrike">
                  <a:solidFill>
                    <a:srgbClr val="434343"/>
                  </a:solidFill>
                  <a:latin typeface="Roboto"/>
                  <a:ea typeface="Roboto"/>
                  <a:cs typeface="Roboto"/>
                  <a:sym typeface="Roboto"/>
                </a:endParaRPr>
              </a:p>
            </p:txBody>
          </p:sp>
          <p:sp>
            <p:nvSpPr>
              <p:cNvPr id="652" name="Google Shape;652;p65"/>
              <p:cNvSpPr txBox="1"/>
              <p:nvPr/>
            </p:nvSpPr>
            <p:spPr>
              <a:xfrm>
                <a:off x="6237725" y="1740062"/>
                <a:ext cx="1884600" cy="765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434343"/>
                    </a:solidFill>
                    <a:latin typeface="Roboto"/>
                    <a:ea typeface="Roboto"/>
                    <a:cs typeface="Roboto"/>
                    <a:sym typeface="Roboto"/>
                  </a:rPr>
                  <a:t>Penempatan peserta ke Ruang Asesmen/ID Proktor</a:t>
                </a:r>
                <a:endParaRPr b="1" i="0" sz="1300" u="none" cap="none" strike="noStrike">
                  <a:solidFill>
                    <a:srgbClr val="434343"/>
                  </a:solidFill>
                  <a:latin typeface="Roboto"/>
                  <a:ea typeface="Roboto"/>
                  <a:cs typeface="Roboto"/>
                  <a:sym typeface="Roboto"/>
                </a:endParaRPr>
              </a:p>
            </p:txBody>
          </p:sp>
        </p:grpSp>
        <p:sp>
          <p:nvSpPr>
            <p:cNvPr id="653" name="Google Shape;653;p65"/>
            <p:cNvSpPr/>
            <p:nvPr/>
          </p:nvSpPr>
          <p:spPr>
            <a:xfrm>
              <a:off x="4879085" y="1707277"/>
              <a:ext cx="882960" cy="882790"/>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grpSp>
        <p:nvGrpSpPr>
          <p:cNvPr id="654" name="Google Shape;654;p65"/>
          <p:cNvGrpSpPr/>
          <p:nvPr/>
        </p:nvGrpSpPr>
        <p:grpSpPr>
          <a:xfrm>
            <a:off x="564525" y="1536442"/>
            <a:ext cx="3490288" cy="1224461"/>
            <a:chOff x="945525" y="1536442"/>
            <a:chExt cx="3490288" cy="1224461"/>
          </a:xfrm>
        </p:grpSpPr>
        <p:sp>
          <p:nvSpPr>
            <p:cNvPr id="655" name="Google Shape;655;p65"/>
            <p:cNvSpPr/>
            <p:nvPr/>
          </p:nvSpPr>
          <p:spPr>
            <a:xfrm>
              <a:off x="3211117" y="1536442"/>
              <a:ext cx="1224696" cy="1224461"/>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6" name="Google Shape;656;p65"/>
            <p:cNvGrpSpPr/>
            <p:nvPr/>
          </p:nvGrpSpPr>
          <p:grpSpPr>
            <a:xfrm>
              <a:off x="945525" y="1592748"/>
              <a:ext cx="1884600" cy="1111849"/>
              <a:chOff x="1021725" y="1393225"/>
              <a:chExt cx="1884600" cy="1111849"/>
            </a:xfrm>
          </p:grpSpPr>
          <p:sp>
            <p:nvSpPr>
              <p:cNvPr id="657" name="Google Shape;657;p65"/>
              <p:cNvSpPr txBox="1"/>
              <p:nvPr/>
            </p:nvSpPr>
            <p:spPr>
              <a:xfrm>
                <a:off x="1021725" y="1740074"/>
                <a:ext cx="1884600" cy="765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r>
                  <a:rPr b="1" i="0" lang="en-US" sz="1300" u="none" cap="none" strike="noStrike">
                    <a:solidFill>
                      <a:srgbClr val="434343"/>
                    </a:solidFill>
                    <a:latin typeface="Roboto"/>
                    <a:ea typeface="Roboto"/>
                    <a:cs typeface="Roboto"/>
                    <a:sym typeface="Roboto"/>
                  </a:rPr>
                  <a:t>Penarikan data peserta dari laman BIO-AN, data ditarik setelah sampling</a:t>
                </a:r>
                <a:endParaRPr b="1" i="0" sz="1300" u="none" cap="none" strike="noStrike">
                  <a:solidFill>
                    <a:srgbClr val="434343"/>
                  </a:solidFill>
                  <a:latin typeface="Roboto"/>
                  <a:ea typeface="Roboto"/>
                  <a:cs typeface="Roboto"/>
                  <a:sym typeface="Roboto"/>
                </a:endParaRPr>
              </a:p>
            </p:txBody>
          </p:sp>
          <p:sp>
            <p:nvSpPr>
              <p:cNvPr id="658" name="Google Shape;658;p65"/>
              <p:cNvSpPr txBox="1"/>
              <p:nvPr/>
            </p:nvSpPr>
            <p:spPr>
              <a:xfrm>
                <a:off x="1021725" y="1393225"/>
                <a:ext cx="1884600" cy="429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r>
                  <a:rPr b="1" i="0" lang="en-US" sz="1300" u="none" cap="none" strike="noStrike">
                    <a:solidFill>
                      <a:srgbClr val="434343"/>
                    </a:solidFill>
                    <a:latin typeface="Roboto"/>
                    <a:ea typeface="Roboto"/>
                    <a:cs typeface="Roboto"/>
                    <a:sym typeface="Roboto"/>
                  </a:rPr>
                  <a:t>Data Peserta</a:t>
                </a:r>
                <a:endParaRPr b="1" i="0" sz="1300" u="none" cap="none" strike="noStrike">
                  <a:solidFill>
                    <a:srgbClr val="434343"/>
                  </a:solidFill>
                  <a:latin typeface="Roboto"/>
                  <a:ea typeface="Roboto"/>
                  <a:cs typeface="Roboto"/>
                  <a:sym typeface="Roboto"/>
                </a:endParaRPr>
              </a:p>
            </p:txBody>
          </p:sp>
        </p:grpSp>
        <p:sp>
          <p:nvSpPr>
            <p:cNvPr id="659" name="Google Shape;659;p65"/>
            <p:cNvSpPr/>
            <p:nvPr/>
          </p:nvSpPr>
          <p:spPr>
            <a:xfrm>
              <a:off x="3381985" y="1707277"/>
              <a:ext cx="882960" cy="882790"/>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0" name="Google Shape;660;p65"/>
          <p:cNvGrpSpPr/>
          <p:nvPr/>
        </p:nvGrpSpPr>
        <p:grpSpPr>
          <a:xfrm>
            <a:off x="564525" y="2903712"/>
            <a:ext cx="3490288" cy="1224480"/>
            <a:chOff x="945525" y="2903712"/>
            <a:chExt cx="3490288" cy="1224480"/>
          </a:xfrm>
        </p:grpSpPr>
        <p:sp>
          <p:nvSpPr>
            <p:cNvPr id="661" name="Google Shape;661;p65"/>
            <p:cNvSpPr/>
            <p:nvPr/>
          </p:nvSpPr>
          <p:spPr>
            <a:xfrm>
              <a:off x="3211117" y="2903712"/>
              <a:ext cx="1224696" cy="1224480"/>
            </a:xfrm>
            <a:custGeom>
              <a:rect b="b" l="l" r="r" t="t"/>
              <a:pathLst>
                <a:path extrusionOk="0" h="62378" w="62389">
                  <a:moveTo>
                    <a:pt x="31194" y="0"/>
                  </a:moveTo>
                  <a:cubicBezTo>
                    <a:pt x="13966" y="0"/>
                    <a:pt x="0" y="13966"/>
                    <a:pt x="0" y="31183"/>
                  </a:cubicBezTo>
                  <a:cubicBezTo>
                    <a:pt x="0" y="48411"/>
                    <a:pt x="13966" y="62377"/>
                    <a:pt x="31194" y="62377"/>
                  </a:cubicBezTo>
                  <a:cubicBezTo>
                    <a:pt x="48423" y="62377"/>
                    <a:pt x="62389" y="48411"/>
                    <a:pt x="62389" y="31183"/>
                  </a:cubicBezTo>
                  <a:cubicBezTo>
                    <a:pt x="62389" y="13966"/>
                    <a:pt x="48423" y="0"/>
                    <a:pt x="3119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62" name="Google Shape;662;p65"/>
            <p:cNvGrpSpPr/>
            <p:nvPr/>
          </p:nvGrpSpPr>
          <p:grpSpPr>
            <a:xfrm>
              <a:off x="945525" y="2960028"/>
              <a:ext cx="1884600" cy="1111849"/>
              <a:chOff x="1021725" y="3003525"/>
              <a:chExt cx="1884600" cy="1111849"/>
            </a:xfrm>
          </p:grpSpPr>
          <p:sp>
            <p:nvSpPr>
              <p:cNvPr id="663" name="Google Shape;663;p65"/>
              <p:cNvSpPr txBox="1"/>
              <p:nvPr/>
            </p:nvSpPr>
            <p:spPr>
              <a:xfrm>
                <a:off x="1021725" y="3003525"/>
                <a:ext cx="1884600" cy="429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r>
                  <a:rPr b="0" i="0" lang="en-US" sz="1300" u="none" cap="none" strike="noStrike">
                    <a:solidFill>
                      <a:srgbClr val="434343"/>
                    </a:solidFill>
                    <a:latin typeface="Fira Sans Extra Condensed Medium"/>
                    <a:ea typeface="Fira Sans Extra Condensed Medium"/>
                    <a:cs typeface="Fira Sans Extra Condensed Medium"/>
                    <a:sym typeface="Fira Sans Extra Condensed Medium"/>
                  </a:rPr>
                  <a:t>Pengaturan Sesi</a:t>
                </a:r>
                <a:endParaRPr b="0" i="0" sz="1300" u="none" cap="none" strike="noStrike">
                  <a:solidFill>
                    <a:srgbClr val="434343"/>
                  </a:solidFill>
                  <a:latin typeface="Fira Sans Extra Condensed Medium"/>
                  <a:ea typeface="Fira Sans Extra Condensed Medium"/>
                  <a:cs typeface="Fira Sans Extra Condensed Medium"/>
                  <a:sym typeface="Fira Sans Extra Condensed Medium"/>
                </a:endParaRPr>
              </a:p>
            </p:txBody>
          </p:sp>
          <p:sp>
            <p:nvSpPr>
              <p:cNvPr id="664" name="Google Shape;664;p65"/>
              <p:cNvSpPr txBox="1"/>
              <p:nvPr/>
            </p:nvSpPr>
            <p:spPr>
              <a:xfrm>
                <a:off x="1021725" y="3350374"/>
                <a:ext cx="1884600" cy="765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r>
                  <a:rPr b="1" i="0" lang="en-US" sz="1300" u="none" cap="none" strike="noStrike">
                    <a:solidFill>
                      <a:srgbClr val="434343"/>
                    </a:solidFill>
                    <a:latin typeface="Roboto"/>
                    <a:ea typeface="Roboto"/>
                    <a:cs typeface="Roboto"/>
                    <a:sym typeface="Roboto"/>
                  </a:rPr>
                  <a:t>Membagi peserta menjadi beberapa sesi (max 3) sesuai kapasitas komputer</a:t>
                </a:r>
                <a:endParaRPr b="1" i="0" sz="1300" u="none" cap="none" strike="noStrike">
                  <a:solidFill>
                    <a:srgbClr val="434343"/>
                  </a:solidFill>
                  <a:latin typeface="Roboto"/>
                  <a:ea typeface="Roboto"/>
                  <a:cs typeface="Roboto"/>
                  <a:sym typeface="Roboto"/>
                </a:endParaRPr>
              </a:p>
            </p:txBody>
          </p:sp>
        </p:grpSp>
        <p:sp>
          <p:nvSpPr>
            <p:cNvPr id="665" name="Google Shape;665;p65"/>
            <p:cNvSpPr/>
            <p:nvPr/>
          </p:nvSpPr>
          <p:spPr>
            <a:xfrm>
              <a:off x="3381985" y="3074552"/>
              <a:ext cx="882960" cy="882790"/>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User with solid fill" id="666" name="Google Shape;666;p65"/>
          <p:cNvPicPr preferRelativeResize="0"/>
          <p:nvPr/>
        </p:nvPicPr>
        <p:blipFill rotWithShape="1">
          <a:blip r:embed="rId3">
            <a:alphaModFix/>
          </a:blip>
          <a:srcRect b="0" l="0" r="0" t="0"/>
          <a:stretch/>
        </p:blipFill>
        <p:spPr>
          <a:xfrm>
            <a:off x="3079070" y="1762360"/>
            <a:ext cx="685800" cy="685800"/>
          </a:xfrm>
          <a:prstGeom prst="rect">
            <a:avLst/>
          </a:prstGeom>
          <a:noFill/>
          <a:ln>
            <a:noFill/>
          </a:ln>
        </p:spPr>
      </p:pic>
      <p:pic>
        <p:nvPicPr>
          <p:cNvPr descr="Remote work with solid fill" id="667" name="Google Shape;667;p65"/>
          <p:cNvPicPr preferRelativeResize="0"/>
          <p:nvPr/>
        </p:nvPicPr>
        <p:blipFill rotWithShape="1">
          <a:blip r:embed="rId4">
            <a:alphaModFix/>
          </a:blip>
          <a:srcRect b="0" l="0" r="0" t="0"/>
          <a:stretch/>
        </p:blipFill>
        <p:spPr>
          <a:xfrm>
            <a:off x="4608662" y="1807549"/>
            <a:ext cx="685800" cy="685800"/>
          </a:xfrm>
          <a:prstGeom prst="rect">
            <a:avLst/>
          </a:prstGeom>
          <a:noFill/>
          <a:ln>
            <a:noFill/>
          </a:ln>
        </p:spPr>
      </p:pic>
      <p:pic>
        <p:nvPicPr>
          <p:cNvPr descr="Daily calendar with solid fill" id="668" name="Google Shape;668;p65"/>
          <p:cNvPicPr preferRelativeResize="0"/>
          <p:nvPr/>
        </p:nvPicPr>
        <p:blipFill rotWithShape="1">
          <a:blip r:embed="rId5">
            <a:alphaModFix/>
          </a:blip>
          <a:srcRect b="0" l="0" r="0" t="0"/>
          <a:stretch/>
        </p:blipFill>
        <p:spPr>
          <a:xfrm>
            <a:off x="4594260" y="3153876"/>
            <a:ext cx="685800" cy="685800"/>
          </a:xfrm>
          <a:prstGeom prst="rect">
            <a:avLst/>
          </a:prstGeom>
          <a:noFill/>
          <a:ln>
            <a:noFill/>
          </a:ln>
        </p:spPr>
      </p:pic>
      <p:pic>
        <p:nvPicPr>
          <p:cNvPr descr="Users with solid fill" id="669" name="Google Shape;669;p65"/>
          <p:cNvPicPr preferRelativeResize="0"/>
          <p:nvPr/>
        </p:nvPicPr>
        <p:blipFill rotWithShape="1">
          <a:blip r:embed="rId6">
            <a:alphaModFix/>
          </a:blip>
          <a:srcRect b="0" l="0" r="0" t="0"/>
          <a:stretch/>
        </p:blipFill>
        <p:spPr>
          <a:xfrm>
            <a:off x="3091759" y="3212288"/>
            <a:ext cx="685800" cy="685800"/>
          </a:xfrm>
          <a:prstGeom prst="rect">
            <a:avLst/>
          </a:prstGeom>
          <a:noFill/>
          <a:ln>
            <a:noFill/>
          </a:ln>
        </p:spPr>
      </p:pic>
      <p:sp>
        <p:nvSpPr>
          <p:cNvPr id="670" name="Google Shape;670;p65"/>
          <p:cNvSpPr/>
          <p:nvPr/>
        </p:nvSpPr>
        <p:spPr>
          <a:xfrm>
            <a:off x="130499" y="17037"/>
            <a:ext cx="4058700" cy="615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DATA PESERTA</a:t>
            </a:r>
            <a:endParaRPr b="0" i="0" sz="1100" u="none" cap="none" strike="noStrike">
              <a:solidFill>
                <a:srgbClr val="000000"/>
              </a:solidFill>
              <a:latin typeface="Arial"/>
              <a:ea typeface="Arial"/>
              <a:cs typeface="Arial"/>
              <a:sym typeface="Arial"/>
            </a:endParaRPr>
          </a:p>
        </p:txBody>
      </p:sp>
      <p:sp>
        <p:nvSpPr>
          <p:cNvPr id="671" name="Google Shape;671;p65"/>
          <p:cNvSpPr txBox="1"/>
          <p:nvPr/>
        </p:nvSpPr>
        <p:spPr>
          <a:xfrm>
            <a:off x="-730609" y="463353"/>
            <a:ext cx="5051700" cy="400200"/>
          </a:xfrm>
          <a:prstGeom prst="rect">
            <a:avLst/>
          </a:prstGeom>
          <a:noFill/>
          <a:ln>
            <a:noFill/>
          </a:ln>
        </p:spPr>
        <p:txBody>
          <a:bodyPr anchorCtr="0" anchor="t" bIns="0" lIns="68575" spcFirstLastPara="1" rIns="68575" wrap="square" tIns="0">
            <a:spAutoFit/>
          </a:bodyPr>
          <a:lstStyle/>
          <a:p>
            <a:pPr indent="0" lvl="0" marL="0" marR="0" rtl="0" algn="ctr">
              <a:lnSpc>
                <a:spcPct val="100000"/>
              </a:lnSpc>
              <a:spcBef>
                <a:spcPts val="0"/>
              </a:spcBef>
              <a:spcAft>
                <a:spcPts val="0"/>
              </a:spcAft>
              <a:buClr>
                <a:schemeClr val="dk1"/>
              </a:buClr>
              <a:buSzPts val="3000"/>
              <a:buFont typeface="Arial"/>
              <a:buNone/>
            </a:pPr>
            <a:r>
              <a:rPr b="1" i="0" lang="en-US" sz="2600" u="none" cap="none" strike="noStrike">
                <a:solidFill>
                  <a:schemeClr val="dk1"/>
                </a:solidFill>
                <a:latin typeface="Poppins"/>
                <a:ea typeface="Poppins"/>
                <a:cs typeface="Poppins"/>
                <a:sym typeface="Poppins"/>
              </a:rPr>
              <a:t>DATA PESERTA</a:t>
            </a:r>
            <a:endParaRPr b="0" i="0" sz="2600" u="none" cap="none" strike="noStrike">
              <a:solidFill>
                <a:srgbClr val="000000"/>
              </a:solidFill>
              <a:latin typeface="Poppins"/>
              <a:ea typeface="Poppins"/>
              <a:cs typeface="Poppins"/>
              <a:sym typeface="Poppins"/>
            </a:endParaRPr>
          </a:p>
        </p:txBody>
      </p:sp>
      <p:sp>
        <p:nvSpPr>
          <p:cNvPr id="672" name="Google Shape;672;p65"/>
          <p:cNvSpPr/>
          <p:nvPr/>
        </p:nvSpPr>
        <p:spPr>
          <a:xfrm>
            <a:off x="3460073" y="626725"/>
            <a:ext cx="3864300" cy="138600"/>
          </a:xfrm>
          <a:prstGeom prst="rect">
            <a:avLst/>
          </a:prstGeom>
          <a:solidFill>
            <a:srgbClr val="009A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66"/>
          <p:cNvSpPr/>
          <p:nvPr/>
        </p:nvSpPr>
        <p:spPr>
          <a:xfrm>
            <a:off x="2541209" y="620600"/>
            <a:ext cx="2021681" cy="4049665"/>
          </a:xfrm>
          <a:custGeom>
            <a:rect b="b" l="l" r="r" t="t"/>
            <a:pathLst>
              <a:path extrusionOk="0" h="5399553" w="2695575">
                <a:moveTo>
                  <a:pt x="0" y="0"/>
                </a:moveTo>
                <a:lnTo>
                  <a:pt x="271634" y="13716"/>
                </a:lnTo>
                <a:cubicBezTo>
                  <a:pt x="1633126" y="151983"/>
                  <a:pt x="2695575" y="1301805"/>
                  <a:pt x="2695575" y="2699776"/>
                </a:cubicBezTo>
                <a:cubicBezTo>
                  <a:pt x="2695575" y="4097747"/>
                  <a:pt x="1633126" y="5247570"/>
                  <a:pt x="271634" y="5385837"/>
                </a:cubicBezTo>
                <a:lnTo>
                  <a:pt x="0" y="5399553"/>
                </a:lnTo>
                <a:lnTo>
                  <a:pt x="0" y="5342583"/>
                </a:lnTo>
                <a:lnTo>
                  <a:pt x="265810" y="5329161"/>
                </a:lnTo>
                <a:cubicBezTo>
                  <a:pt x="1598574" y="5193811"/>
                  <a:pt x="2638605" y="4068250"/>
                  <a:pt x="2638605" y="2699776"/>
                </a:cubicBezTo>
                <a:cubicBezTo>
                  <a:pt x="2638605" y="1331303"/>
                  <a:pt x="1598574" y="205741"/>
                  <a:pt x="265810" y="70392"/>
                </a:cubicBezTo>
                <a:lnTo>
                  <a:pt x="0" y="56970"/>
                </a:lnTo>
                <a:close/>
              </a:path>
            </a:pathLst>
          </a:custGeom>
          <a:gradFill>
            <a:gsLst>
              <a:gs pos="0">
                <a:srgbClr val="FE5075"/>
              </a:gs>
              <a:gs pos="25000">
                <a:srgbClr val="2DBDAF"/>
              </a:gs>
              <a:gs pos="50000">
                <a:srgbClr val="FABE00"/>
              </a:gs>
              <a:gs pos="75210">
                <a:srgbClr val="00B0F0"/>
              </a:gs>
              <a:gs pos="100000">
                <a:srgbClr val="7678ED"/>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8" name="Google Shape;678;p66"/>
          <p:cNvSpPr/>
          <p:nvPr/>
        </p:nvSpPr>
        <p:spPr>
          <a:xfrm>
            <a:off x="723376" y="963332"/>
            <a:ext cx="3375000" cy="33750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9" name="Google Shape;679;p66"/>
          <p:cNvSpPr/>
          <p:nvPr/>
        </p:nvSpPr>
        <p:spPr>
          <a:xfrm>
            <a:off x="1137545" y="1377501"/>
            <a:ext cx="2546700" cy="2546700"/>
          </a:xfrm>
          <a:prstGeom prst="ellipse">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0" name="Google Shape;680;p66"/>
          <p:cNvSpPr/>
          <p:nvPr/>
        </p:nvSpPr>
        <p:spPr>
          <a:xfrm>
            <a:off x="1194695" y="1429251"/>
            <a:ext cx="2432400" cy="2432400"/>
          </a:xfrm>
          <a:prstGeom prst="ellipse">
            <a:avLst/>
          </a:prstGeom>
          <a:noFill/>
          <a:ln cap="flat" cmpd="sng" w="12700">
            <a:solidFill>
              <a:srgbClr val="7F7F7F"/>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1" name="Google Shape;681;p66"/>
          <p:cNvSpPr/>
          <p:nvPr/>
        </p:nvSpPr>
        <p:spPr>
          <a:xfrm>
            <a:off x="1223270" y="1457826"/>
            <a:ext cx="2375100" cy="2375100"/>
          </a:xfrm>
          <a:prstGeom prst="ellipse">
            <a:avLst/>
          </a:prstGeom>
          <a:noFill/>
          <a:ln cap="flat" cmpd="sng" w="19050">
            <a:solidFill>
              <a:srgbClr val="7F7F7F"/>
            </a:solidFill>
            <a:prstDash val="lg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2" name="Google Shape;682;p66"/>
          <p:cNvSpPr/>
          <p:nvPr/>
        </p:nvSpPr>
        <p:spPr>
          <a:xfrm>
            <a:off x="4951500" y="615850"/>
            <a:ext cx="2675700" cy="675000"/>
          </a:xfrm>
          <a:prstGeom prst="roundRect">
            <a:avLst>
              <a:gd fmla="val 50000" name="adj"/>
            </a:avLst>
          </a:prstGeom>
          <a:gradFill>
            <a:gsLst>
              <a:gs pos="0">
                <a:srgbClr val="FE90A8"/>
              </a:gs>
              <a:gs pos="75000">
                <a:srgbClr val="FE5075"/>
              </a:gs>
              <a:gs pos="100000">
                <a:srgbClr val="FE5075"/>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3" name="Google Shape;683;p66"/>
          <p:cNvSpPr/>
          <p:nvPr/>
        </p:nvSpPr>
        <p:spPr>
          <a:xfrm>
            <a:off x="5041521" y="683356"/>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4" name="Google Shape;684;p66"/>
          <p:cNvSpPr/>
          <p:nvPr/>
        </p:nvSpPr>
        <p:spPr>
          <a:xfrm>
            <a:off x="5266524" y="1460700"/>
            <a:ext cx="2675700" cy="675000"/>
          </a:xfrm>
          <a:prstGeom prst="roundRect">
            <a:avLst>
              <a:gd fmla="val 50000" name="adj"/>
            </a:avLst>
          </a:prstGeom>
          <a:gradFill>
            <a:gsLst>
              <a:gs pos="0">
                <a:srgbClr val="61D9CE"/>
              </a:gs>
              <a:gs pos="75000">
                <a:srgbClr val="2DBDAF"/>
              </a:gs>
              <a:gs pos="100000">
                <a:srgbClr val="2DBDAF"/>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5" name="Google Shape;685;p66"/>
          <p:cNvSpPr/>
          <p:nvPr/>
        </p:nvSpPr>
        <p:spPr>
          <a:xfrm>
            <a:off x="5356526" y="1528208"/>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6" name="Google Shape;686;p66"/>
          <p:cNvSpPr/>
          <p:nvPr/>
        </p:nvSpPr>
        <p:spPr>
          <a:xfrm>
            <a:off x="5496726" y="2305550"/>
            <a:ext cx="2675700" cy="675000"/>
          </a:xfrm>
          <a:prstGeom prst="roundRect">
            <a:avLst>
              <a:gd fmla="val 50000" name="adj"/>
            </a:avLst>
          </a:prstGeom>
          <a:gradFill>
            <a:gsLst>
              <a:gs pos="0">
                <a:srgbClr val="FFD54F"/>
              </a:gs>
              <a:gs pos="75000">
                <a:srgbClr val="FABE00"/>
              </a:gs>
              <a:gs pos="100000">
                <a:srgbClr val="FABE00"/>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7" name="Google Shape;687;p66"/>
          <p:cNvSpPr/>
          <p:nvPr/>
        </p:nvSpPr>
        <p:spPr>
          <a:xfrm>
            <a:off x="5586745" y="2373061"/>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8" name="Google Shape;688;p66"/>
          <p:cNvSpPr/>
          <p:nvPr/>
        </p:nvSpPr>
        <p:spPr>
          <a:xfrm>
            <a:off x="5266524" y="3150425"/>
            <a:ext cx="2762700" cy="675000"/>
          </a:xfrm>
          <a:prstGeom prst="roundRect">
            <a:avLst>
              <a:gd fmla="val 50000" name="adj"/>
            </a:avLst>
          </a:prstGeom>
          <a:gradFill>
            <a:gsLst>
              <a:gs pos="0">
                <a:srgbClr val="61D6FF"/>
              </a:gs>
              <a:gs pos="75000">
                <a:srgbClr val="00B0F0"/>
              </a:gs>
              <a:gs pos="100000">
                <a:srgbClr val="00B0F0"/>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9" name="Google Shape;689;p66"/>
          <p:cNvSpPr/>
          <p:nvPr/>
        </p:nvSpPr>
        <p:spPr>
          <a:xfrm>
            <a:off x="5356526" y="3217913"/>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0" name="Google Shape;690;p66"/>
          <p:cNvSpPr/>
          <p:nvPr/>
        </p:nvSpPr>
        <p:spPr>
          <a:xfrm>
            <a:off x="4963225" y="3995275"/>
            <a:ext cx="2675700" cy="675000"/>
          </a:xfrm>
          <a:prstGeom prst="roundRect">
            <a:avLst>
              <a:gd fmla="val 50000" name="adj"/>
            </a:avLst>
          </a:prstGeom>
          <a:gradFill>
            <a:gsLst>
              <a:gs pos="0">
                <a:srgbClr val="9FA1F3"/>
              </a:gs>
              <a:gs pos="75000">
                <a:srgbClr val="7678ED"/>
              </a:gs>
              <a:gs pos="100000">
                <a:srgbClr val="7678ED"/>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1" name="Google Shape;691;p66"/>
          <p:cNvSpPr/>
          <p:nvPr/>
        </p:nvSpPr>
        <p:spPr>
          <a:xfrm>
            <a:off x="5053233" y="4062765"/>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2" name="Google Shape;692;p66"/>
          <p:cNvSpPr/>
          <p:nvPr/>
        </p:nvSpPr>
        <p:spPr>
          <a:xfrm>
            <a:off x="3450651" y="847142"/>
            <a:ext cx="212400" cy="212400"/>
          </a:xfrm>
          <a:prstGeom prst="ellipse">
            <a:avLst/>
          </a:prstGeom>
          <a:solidFill>
            <a:srgbClr val="FE507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3" name="Google Shape;693;p66"/>
          <p:cNvSpPr/>
          <p:nvPr/>
        </p:nvSpPr>
        <p:spPr>
          <a:xfrm>
            <a:off x="4217326" y="1691995"/>
            <a:ext cx="212400" cy="212400"/>
          </a:xfrm>
          <a:prstGeom prst="ellipse">
            <a:avLst/>
          </a:prstGeom>
          <a:solidFill>
            <a:srgbClr val="2DBDA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4" name="Google Shape;694;p66"/>
          <p:cNvSpPr/>
          <p:nvPr/>
        </p:nvSpPr>
        <p:spPr>
          <a:xfrm>
            <a:off x="4447545" y="2536847"/>
            <a:ext cx="212400" cy="212400"/>
          </a:xfrm>
          <a:prstGeom prst="ellipse">
            <a:avLst/>
          </a:prstGeom>
          <a:solidFill>
            <a:srgbClr val="FABE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5" name="Google Shape;695;p66"/>
          <p:cNvSpPr/>
          <p:nvPr/>
        </p:nvSpPr>
        <p:spPr>
          <a:xfrm>
            <a:off x="4226851" y="3381700"/>
            <a:ext cx="212400" cy="2124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6" name="Google Shape;696;p66"/>
          <p:cNvSpPr/>
          <p:nvPr/>
        </p:nvSpPr>
        <p:spPr>
          <a:xfrm>
            <a:off x="3471889" y="4226551"/>
            <a:ext cx="212400" cy="212400"/>
          </a:xfrm>
          <a:prstGeom prst="ellipse">
            <a:avLst/>
          </a:prstGeom>
          <a:solidFill>
            <a:srgbClr val="7678E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697" name="Google Shape;697;p66"/>
          <p:cNvCxnSpPr>
            <a:stCxn id="692" idx="6"/>
            <a:endCxn id="682" idx="1"/>
          </p:cNvCxnSpPr>
          <p:nvPr/>
        </p:nvCxnSpPr>
        <p:spPr>
          <a:xfrm>
            <a:off x="3663051" y="953342"/>
            <a:ext cx="1288500" cy="0"/>
          </a:xfrm>
          <a:prstGeom prst="straightConnector1">
            <a:avLst/>
          </a:prstGeom>
          <a:noFill/>
          <a:ln cap="flat" cmpd="sng" w="19050">
            <a:solidFill>
              <a:srgbClr val="7F7F7F"/>
            </a:solidFill>
            <a:prstDash val="dash"/>
            <a:miter lim="800000"/>
            <a:headEnd len="sm" w="sm" type="none"/>
            <a:tailEnd len="sm" w="sm" type="none"/>
          </a:ln>
        </p:spPr>
      </p:cxnSp>
      <p:cxnSp>
        <p:nvCxnSpPr>
          <p:cNvPr id="698" name="Google Shape;698;p66"/>
          <p:cNvCxnSpPr>
            <a:stCxn id="693" idx="6"/>
            <a:endCxn id="684" idx="1"/>
          </p:cNvCxnSpPr>
          <p:nvPr/>
        </p:nvCxnSpPr>
        <p:spPr>
          <a:xfrm>
            <a:off x="4429726" y="1798195"/>
            <a:ext cx="836700" cy="0"/>
          </a:xfrm>
          <a:prstGeom prst="straightConnector1">
            <a:avLst/>
          </a:prstGeom>
          <a:noFill/>
          <a:ln cap="flat" cmpd="sng" w="19050">
            <a:solidFill>
              <a:srgbClr val="7F7F7F"/>
            </a:solidFill>
            <a:prstDash val="dash"/>
            <a:miter lim="800000"/>
            <a:headEnd len="sm" w="sm" type="none"/>
            <a:tailEnd len="sm" w="sm" type="none"/>
          </a:ln>
        </p:spPr>
      </p:cxnSp>
      <p:cxnSp>
        <p:nvCxnSpPr>
          <p:cNvPr id="699" name="Google Shape;699;p66"/>
          <p:cNvCxnSpPr>
            <a:stCxn id="694" idx="6"/>
            <a:endCxn id="686" idx="1"/>
          </p:cNvCxnSpPr>
          <p:nvPr/>
        </p:nvCxnSpPr>
        <p:spPr>
          <a:xfrm>
            <a:off x="4659945" y="2643047"/>
            <a:ext cx="836700" cy="0"/>
          </a:xfrm>
          <a:prstGeom prst="straightConnector1">
            <a:avLst/>
          </a:prstGeom>
          <a:noFill/>
          <a:ln cap="flat" cmpd="sng" w="19050">
            <a:solidFill>
              <a:srgbClr val="7F7F7F"/>
            </a:solidFill>
            <a:prstDash val="dash"/>
            <a:miter lim="800000"/>
            <a:headEnd len="sm" w="sm" type="none"/>
            <a:tailEnd len="sm" w="sm" type="none"/>
          </a:ln>
        </p:spPr>
      </p:cxnSp>
      <p:cxnSp>
        <p:nvCxnSpPr>
          <p:cNvPr id="700" name="Google Shape;700;p66"/>
          <p:cNvCxnSpPr>
            <a:stCxn id="695" idx="6"/>
            <a:endCxn id="688" idx="1"/>
          </p:cNvCxnSpPr>
          <p:nvPr/>
        </p:nvCxnSpPr>
        <p:spPr>
          <a:xfrm>
            <a:off x="4439251" y="3487900"/>
            <a:ext cx="827400" cy="0"/>
          </a:xfrm>
          <a:prstGeom prst="straightConnector1">
            <a:avLst/>
          </a:prstGeom>
          <a:noFill/>
          <a:ln cap="flat" cmpd="sng" w="19050">
            <a:solidFill>
              <a:srgbClr val="7F7F7F"/>
            </a:solidFill>
            <a:prstDash val="dash"/>
            <a:miter lim="800000"/>
            <a:headEnd len="sm" w="sm" type="none"/>
            <a:tailEnd len="sm" w="sm" type="none"/>
          </a:ln>
        </p:spPr>
      </p:cxnSp>
      <p:cxnSp>
        <p:nvCxnSpPr>
          <p:cNvPr id="701" name="Google Shape;701;p66"/>
          <p:cNvCxnSpPr>
            <a:stCxn id="696" idx="6"/>
            <a:endCxn id="690" idx="1"/>
          </p:cNvCxnSpPr>
          <p:nvPr/>
        </p:nvCxnSpPr>
        <p:spPr>
          <a:xfrm>
            <a:off x="3684289" y="4332751"/>
            <a:ext cx="1278900" cy="0"/>
          </a:xfrm>
          <a:prstGeom prst="straightConnector1">
            <a:avLst/>
          </a:prstGeom>
          <a:noFill/>
          <a:ln cap="flat" cmpd="sng" w="19050">
            <a:solidFill>
              <a:srgbClr val="7F7F7F"/>
            </a:solidFill>
            <a:prstDash val="dash"/>
            <a:miter lim="800000"/>
            <a:headEnd len="sm" w="sm" type="none"/>
            <a:tailEnd len="sm" w="sm" type="none"/>
          </a:ln>
        </p:spPr>
      </p:cxnSp>
      <p:sp>
        <p:nvSpPr>
          <p:cNvPr id="702" name="Google Shape;702;p66"/>
          <p:cNvSpPr txBox="1"/>
          <p:nvPr/>
        </p:nvSpPr>
        <p:spPr>
          <a:xfrm>
            <a:off x="5701476" y="676350"/>
            <a:ext cx="19257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400" u="none" cap="none" strike="noStrike">
                <a:solidFill>
                  <a:schemeClr val="dk1"/>
                </a:solidFill>
                <a:latin typeface="Roboto"/>
                <a:ea typeface="Roboto"/>
                <a:cs typeface="Roboto"/>
                <a:sym typeface="Roboto"/>
              </a:rPr>
              <a:t>Daftar ID Proktor</a:t>
            </a:r>
            <a:endParaRPr b="1"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Daftar ID Proktor dan password untuk masuk ke CBT Proktor</a:t>
            </a:r>
            <a:endParaRPr b="1" i="0" sz="900" u="none" cap="none" strike="noStrike">
              <a:solidFill>
                <a:schemeClr val="dk1"/>
              </a:solidFill>
              <a:latin typeface="Roboto"/>
              <a:ea typeface="Roboto"/>
              <a:cs typeface="Roboto"/>
              <a:sym typeface="Roboto"/>
            </a:endParaRPr>
          </a:p>
        </p:txBody>
      </p:sp>
      <p:sp>
        <p:nvSpPr>
          <p:cNvPr id="703" name="Google Shape;703;p66"/>
          <p:cNvSpPr txBox="1"/>
          <p:nvPr/>
        </p:nvSpPr>
        <p:spPr>
          <a:xfrm>
            <a:off x="6007399" y="1521200"/>
            <a:ext cx="20217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400" u="none" cap="none" strike="noStrike">
                <a:solidFill>
                  <a:schemeClr val="dk1"/>
                </a:solidFill>
                <a:latin typeface="Roboto"/>
                <a:ea typeface="Roboto"/>
                <a:cs typeface="Roboto"/>
                <a:sym typeface="Roboto"/>
              </a:rPr>
              <a:t>Kartu Login</a:t>
            </a:r>
            <a:endParaRPr b="1"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Daftar username dan password peserta untuk login ke aplikasi</a:t>
            </a:r>
            <a:endParaRPr b="1" i="0" sz="900" u="none" cap="none" strike="noStrike">
              <a:solidFill>
                <a:schemeClr val="dk1"/>
              </a:solidFill>
              <a:latin typeface="Roboto"/>
              <a:ea typeface="Roboto"/>
              <a:cs typeface="Roboto"/>
              <a:sym typeface="Roboto"/>
            </a:endParaRPr>
          </a:p>
        </p:txBody>
      </p:sp>
      <p:sp>
        <p:nvSpPr>
          <p:cNvPr id="704" name="Google Shape;704;p66"/>
          <p:cNvSpPr txBox="1"/>
          <p:nvPr/>
        </p:nvSpPr>
        <p:spPr>
          <a:xfrm>
            <a:off x="6007400" y="3157225"/>
            <a:ext cx="20217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400" u="none" cap="none" strike="noStrike">
                <a:solidFill>
                  <a:schemeClr val="dk1"/>
                </a:solidFill>
                <a:latin typeface="Roboto"/>
                <a:ea typeface="Roboto"/>
                <a:cs typeface="Roboto"/>
                <a:sym typeface="Roboto"/>
              </a:rPr>
              <a:t>Berita Acara</a:t>
            </a:r>
            <a:endParaRPr b="1"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Untuk mencetak dan menggunggah berita acara pelaksanaan</a:t>
            </a:r>
            <a:endParaRPr b="1" i="0" sz="900" u="none" cap="none" strike="noStrike">
              <a:solidFill>
                <a:schemeClr val="dk1"/>
              </a:solidFill>
              <a:latin typeface="Roboto"/>
              <a:ea typeface="Roboto"/>
              <a:cs typeface="Roboto"/>
              <a:sym typeface="Roboto"/>
            </a:endParaRPr>
          </a:p>
        </p:txBody>
      </p:sp>
      <p:sp>
        <p:nvSpPr>
          <p:cNvPr id="705" name="Google Shape;705;p66"/>
          <p:cNvSpPr txBox="1"/>
          <p:nvPr/>
        </p:nvSpPr>
        <p:spPr>
          <a:xfrm>
            <a:off x="6164376" y="2366050"/>
            <a:ext cx="20217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400" u="none" cap="none" strike="noStrike">
                <a:solidFill>
                  <a:schemeClr val="dk1"/>
                </a:solidFill>
                <a:latin typeface="Roboto"/>
                <a:ea typeface="Roboto"/>
                <a:cs typeface="Roboto"/>
                <a:sym typeface="Roboto"/>
              </a:rPr>
              <a:t>Daftar Hadir</a:t>
            </a:r>
            <a:endParaRPr b="1"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Untuk mencetak dan mengunggah daftar hadir peserta</a:t>
            </a:r>
            <a:endParaRPr b="1" i="0" sz="900" u="none" cap="none" strike="noStrike">
              <a:solidFill>
                <a:schemeClr val="dk1"/>
              </a:solidFill>
              <a:latin typeface="Roboto"/>
              <a:ea typeface="Roboto"/>
              <a:cs typeface="Roboto"/>
              <a:sym typeface="Roboto"/>
            </a:endParaRPr>
          </a:p>
        </p:txBody>
      </p:sp>
      <p:sp>
        <p:nvSpPr>
          <p:cNvPr id="706" name="Google Shape;706;p66"/>
          <p:cNvSpPr txBox="1"/>
          <p:nvPr/>
        </p:nvSpPr>
        <p:spPr>
          <a:xfrm>
            <a:off x="5625275" y="3997775"/>
            <a:ext cx="2098800" cy="700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400" u="none" cap="none" strike="noStrike">
                <a:solidFill>
                  <a:schemeClr val="dk1"/>
                </a:solidFill>
                <a:latin typeface="Roboto"/>
                <a:ea typeface="Roboto"/>
                <a:cs typeface="Roboto"/>
                <a:sym typeface="Roboto"/>
              </a:rPr>
              <a:t>Rekap</a:t>
            </a:r>
            <a:endParaRPr b="1" i="0"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Berisi rekap/statistik satuan pendidikan, komputer proktor , ruang atau peserta</a:t>
            </a:r>
            <a:endParaRPr b="1" i="0" sz="900" u="none" cap="none" strike="noStrike">
              <a:solidFill>
                <a:schemeClr val="dk1"/>
              </a:solidFill>
              <a:latin typeface="Roboto"/>
              <a:ea typeface="Roboto"/>
              <a:cs typeface="Roboto"/>
              <a:sym typeface="Roboto"/>
            </a:endParaRPr>
          </a:p>
        </p:txBody>
      </p:sp>
      <p:sp>
        <p:nvSpPr>
          <p:cNvPr id="707" name="Google Shape;707;p66"/>
          <p:cNvSpPr txBox="1"/>
          <p:nvPr/>
        </p:nvSpPr>
        <p:spPr>
          <a:xfrm>
            <a:off x="1492477" y="2864706"/>
            <a:ext cx="18756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E5075"/>
              </a:buClr>
              <a:buSzPts val="2100"/>
              <a:buFont typeface="Calibri"/>
              <a:buNone/>
            </a:pPr>
            <a:r>
              <a:rPr b="1" i="0" lang="en-US" sz="2100" u="none" cap="none" strike="noStrike">
                <a:solidFill>
                  <a:srgbClr val="0944A1"/>
                </a:solidFill>
                <a:latin typeface="Calibri"/>
                <a:ea typeface="Calibri"/>
                <a:cs typeface="Calibri"/>
                <a:sym typeface="Calibri"/>
              </a:rPr>
              <a:t>PELAKSANAAN</a:t>
            </a:r>
            <a:endParaRPr b="1" i="0" sz="2100" u="none" cap="none" strike="noStrike">
              <a:solidFill>
                <a:srgbClr val="0944A1"/>
              </a:solidFill>
              <a:latin typeface="Calibri"/>
              <a:ea typeface="Calibri"/>
              <a:cs typeface="Calibri"/>
              <a:sym typeface="Calibri"/>
            </a:endParaRPr>
          </a:p>
        </p:txBody>
      </p:sp>
      <p:pic>
        <p:nvPicPr>
          <p:cNvPr descr="Document outline" id="708" name="Google Shape;708;p66"/>
          <p:cNvPicPr preferRelativeResize="0"/>
          <p:nvPr/>
        </p:nvPicPr>
        <p:blipFill rotWithShape="1">
          <a:blip r:embed="rId3">
            <a:alphaModFix/>
          </a:blip>
          <a:srcRect b="0" l="0" r="0" t="0"/>
          <a:stretch/>
        </p:blipFill>
        <p:spPr>
          <a:xfrm>
            <a:off x="1953676" y="1766804"/>
            <a:ext cx="914400" cy="914400"/>
          </a:xfrm>
          <a:prstGeom prst="rect">
            <a:avLst/>
          </a:prstGeom>
          <a:noFill/>
          <a:ln>
            <a:noFill/>
          </a:ln>
        </p:spPr>
      </p:pic>
      <p:pic>
        <p:nvPicPr>
          <p:cNvPr descr="Credit card with solid fill" id="709" name="Google Shape;709;p66"/>
          <p:cNvPicPr preferRelativeResize="0"/>
          <p:nvPr/>
        </p:nvPicPr>
        <p:blipFill rotWithShape="1">
          <a:blip r:embed="rId4">
            <a:alphaModFix/>
          </a:blip>
          <a:srcRect b="0" l="0" r="0" t="0"/>
          <a:stretch/>
        </p:blipFill>
        <p:spPr>
          <a:xfrm>
            <a:off x="5106676" y="746824"/>
            <a:ext cx="409688" cy="409688"/>
          </a:xfrm>
          <a:prstGeom prst="rect">
            <a:avLst/>
          </a:prstGeom>
          <a:noFill/>
          <a:ln>
            <a:noFill/>
          </a:ln>
        </p:spPr>
      </p:pic>
      <p:pic>
        <p:nvPicPr>
          <p:cNvPr descr="Users with solid fill" id="710" name="Google Shape;710;p66"/>
          <p:cNvPicPr preferRelativeResize="0"/>
          <p:nvPr/>
        </p:nvPicPr>
        <p:blipFill rotWithShape="1">
          <a:blip r:embed="rId5">
            <a:alphaModFix/>
          </a:blip>
          <a:srcRect b="0" l="0" r="0" t="0"/>
          <a:stretch/>
        </p:blipFill>
        <p:spPr>
          <a:xfrm>
            <a:off x="5429320" y="1614035"/>
            <a:ext cx="415282" cy="415282"/>
          </a:xfrm>
          <a:prstGeom prst="rect">
            <a:avLst/>
          </a:prstGeom>
          <a:noFill/>
          <a:ln>
            <a:noFill/>
          </a:ln>
        </p:spPr>
      </p:pic>
      <p:pic>
        <p:nvPicPr>
          <p:cNvPr descr="Ui Ux with solid fill" id="711" name="Google Shape;711;p66"/>
          <p:cNvPicPr preferRelativeResize="0"/>
          <p:nvPr/>
        </p:nvPicPr>
        <p:blipFill rotWithShape="1">
          <a:blip r:embed="rId6">
            <a:alphaModFix/>
          </a:blip>
          <a:srcRect b="0" l="0" r="0" t="0"/>
          <a:stretch/>
        </p:blipFill>
        <p:spPr>
          <a:xfrm>
            <a:off x="5685297" y="2483642"/>
            <a:ext cx="342897" cy="342897"/>
          </a:xfrm>
          <a:prstGeom prst="rect">
            <a:avLst/>
          </a:prstGeom>
          <a:noFill/>
          <a:ln>
            <a:noFill/>
          </a:ln>
        </p:spPr>
      </p:pic>
      <p:pic>
        <p:nvPicPr>
          <p:cNvPr descr="Document outline" id="712" name="Google Shape;712;p66"/>
          <p:cNvPicPr preferRelativeResize="0"/>
          <p:nvPr/>
        </p:nvPicPr>
        <p:blipFill rotWithShape="1">
          <a:blip r:embed="rId7">
            <a:alphaModFix/>
          </a:blip>
          <a:srcRect b="0" l="0" r="0" t="0"/>
          <a:stretch/>
        </p:blipFill>
        <p:spPr>
          <a:xfrm>
            <a:off x="5456070" y="3315700"/>
            <a:ext cx="340913" cy="340913"/>
          </a:xfrm>
          <a:prstGeom prst="rect">
            <a:avLst/>
          </a:prstGeom>
          <a:noFill/>
          <a:ln>
            <a:noFill/>
          </a:ln>
        </p:spPr>
      </p:pic>
      <p:pic>
        <p:nvPicPr>
          <p:cNvPr descr="Bar graph with upward trend with solid fill" id="713" name="Google Shape;713;p66"/>
          <p:cNvPicPr preferRelativeResize="0"/>
          <p:nvPr/>
        </p:nvPicPr>
        <p:blipFill rotWithShape="1">
          <a:blip r:embed="rId8">
            <a:alphaModFix/>
          </a:blip>
          <a:srcRect b="0" l="0" r="0" t="0"/>
          <a:stretch/>
        </p:blipFill>
        <p:spPr>
          <a:xfrm>
            <a:off x="5137028" y="4152911"/>
            <a:ext cx="359707" cy="35970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id="718" name="Google Shape;718;p67"/>
          <p:cNvPicPr preferRelativeResize="0"/>
          <p:nvPr/>
        </p:nvPicPr>
        <p:blipFill rotWithShape="1">
          <a:blip r:embed="rId3">
            <a:alphaModFix/>
          </a:blip>
          <a:srcRect b="0" l="0" r="0" t="0"/>
          <a:stretch/>
        </p:blipFill>
        <p:spPr>
          <a:xfrm>
            <a:off x="2366750" y="330700"/>
            <a:ext cx="4005101" cy="2359150"/>
          </a:xfrm>
          <a:prstGeom prst="rect">
            <a:avLst/>
          </a:prstGeom>
          <a:noFill/>
          <a:ln cap="flat" cmpd="sng" w="9525">
            <a:solidFill>
              <a:schemeClr val="accent1"/>
            </a:solidFill>
            <a:prstDash val="solid"/>
            <a:round/>
            <a:headEnd len="sm" w="sm" type="none"/>
            <a:tailEnd len="sm" w="sm" type="none"/>
          </a:ln>
        </p:spPr>
      </p:pic>
      <p:pic>
        <p:nvPicPr>
          <p:cNvPr id="719" name="Google Shape;719;p67"/>
          <p:cNvPicPr preferRelativeResize="0"/>
          <p:nvPr/>
        </p:nvPicPr>
        <p:blipFill rotWithShape="1">
          <a:blip r:embed="rId4">
            <a:alphaModFix/>
          </a:blip>
          <a:srcRect b="0" l="0" r="0" t="0"/>
          <a:stretch/>
        </p:blipFill>
        <p:spPr>
          <a:xfrm>
            <a:off x="4533875" y="2769100"/>
            <a:ext cx="4005100" cy="2359150"/>
          </a:xfrm>
          <a:prstGeom prst="rect">
            <a:avLst/>
          </a:prstGeom>
          <a:noFill/>
          <a:ln cap="flat" cmpd="sng" w="9525">
            <a:solidFill>
              <a:schemeClr val="accent1"/>
            </a:solidFill>
            <a:prstDash val="solid"/>
            <a:round/>
            <a:headEnd len="sm" w="sm" type="none"/>
            <a:tailEnd len="sm" w="sm" type="none"/>
          </a:ln>
        </p:spPr>
      </p:pic>
      <p:pic>
        <p:nvPicPr>
          <p:cNvPr id="720" name="Google Shape;720;p67"/>
          <p:cNvPicPr preferRelativeResize="0"/>
          <p:nvPr/>
        </p:nvPicPr>
        <p:blipFill rotWithShape="1">
          <a:blip r:embed="rId5">
            <a:alphaModFix/>
          </a:blip>
          <a:srcRect b="0" l="0" r="0" t="0"/>
          <a:stretch/>
        </p:blipFill>
        <p:spPr>
          <a:xfrm>
            <a:off x="210300" y="2766050"/>
            <a:ext cx="4005101" cy="2359151"/>
          </a:xfrm>
          <a:prstGeom prst="rect">
            <a:avLst/>
          </a:prstGeom>
          <a:noFill/>
          <a:ln cap="flat" cmpd="sng" w="9525">
            <a:solidFill>
              <a:schemeClr val="accent1"/>
            </a:solidFill>
            <a:prstDash val="solid"/>
            <a:round/>
            <a:headEnd len="sm" w="sm" type="none"/>
            <a:tailEnd len="sm" w="sm" type="none"/>
          </a:ln>
        </p:spPr>
      </p:pic>
      <p:sp>
        <p:nvSpPr>
          <p:cNvPr id="721" name="Google Shape;721;p67"/>
          <p:cNvSpPr txBox="1"/>
          <p:nvPr/>
        </p:nvSpPr>
        <p:spPr>
          <a:xfrm>
            <a:off x="105716" y="-2205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i="0" lang="en-US" sz="1800" u="none" cap="none" strike="noStrike">
                <a:solidFill>
                  <a:srgbClr val="013066"/>
                </a:solidFill>
                <a:latin typeface="Poppins"/>
                <a:ea typeface="Poppins"/>
                <a:cs typeface="Poppins"/>
                <a:sym typeface="Poppins"/>
              </a:rPr>
              <a:t>Contoh Tampilan Cetak Data Pelaksanaan pada Web ANBK</a:t>
            </a:r>
            <a:endParaRPr b="1" i="0" sz="1800" u="none" cap="none" strike="noStrike">
              <a:solidFill>
                <a:srgbClr val="013066"/>
              </a:solidFill>
              <a:latin typeface="Poppins"/>
              <a:ea typeface="Poppins"/>
              <a:cs typeface="Poppins"/>
              <a:sym typeface="Poppins"/>
            </a:endParaRPr>
          </a:p>
        </p:txBody>
      </p:sp>
      <p:pic>
        <p:nvPicPr>
          <p:cNvPr id="722" name="Google Shape;722;p67"/>
          <p:cNvPicPr preferRelativeResize="0"/>
          <p:nvPr/>
        </p:nvPicPr>
        <p:blipFill rotWithShape="1">
          <a:blip r:embed="rId6">
            <a:alphaModFix/>
          </a:blip>
          <a:srcRect b="14901" l="7606" r="6930" t="6875"/>
          <a:stretch/>
        </p:blipFill>
        <p:spPr>
          <a:xfrm>
            <a:off x="8696350" y="4713725"/>
            <a:ext cx="447650" cy="411474"/>
          </a:xfrm>
          <a:prstGeom prst="rect">
            <a:avLst/>
          </a:prstGeom>
          <a:noFill/>
          <a:ln>
            <a:noFill/>
          </a:ln>
        </p:spPr>
      </p:pic>
    </p:spTree>
  </p:cSld>
  <p:clrMapOvr>
    <a:masterClrMapping/>
  </p:clrMapOvr>
  <p:transition spd="slow">
    <p:push/>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68"/>
          <p:cNvSpPr txBox="1"/>
          <p:nvPr>
            <p:ph type="title"/>
          </p:nvPr>
        </p:nvSpPr>
        <p:spPr>
          <a:xfrm>
            <a:off x="654400" y="2150850"/>
            <a:ext cx="74139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990"/>
              <a:buNone/>
            </a:pPr>
            <a:r>
              <a:rPr b="1" lang="en-US" sz="3040">
                <a:solidFill>
                  <a:srgbClr val="0944A1"/>
                </a:solidFill>
                <a:latin typeface="Poppins"/>
                <a:ea typeface="Poppins"/>
                <a:cs typeface="Poppins"/>
                <a:sym typeface="Poppins"/>
              </a:rPr>
              <a:t>Teknis Aplikasi Asesmen Nasional Berbasis Komputer (ANBK)</a:t>
            </a:r>
            <a:endParaRPr b="1" sz="3040">
              <a:solidFill>
                <a:srgbClr val="0944A1"/>
              </a:solidFill>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69"/>
          <p:cNvSpPr txBox="1"/>
          <p:nvPr/>
        </p:nvSpPr>
        <p:spPr>
          <a:xfrm>
            <a:off x="311691" y="130345"/>
            <a:ext cx="8736300" cy="587400"/>
          </a:xfrm>
          <a:prstGeom prst="rect">
            <a:avLst/>
          </a:prstGeom>
          <a:noFill/>
          <a:ln>
            <a:noFill/>
          </a:ln>
        </p:spPr>
        <p:txBody>
          <a:bodyPr anchorCtr="0" anchor="ctr"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i="0" lang="en-US" sz="2800" u="none" cap="none" strike="noStrike">
                <a:solidFill>
                  <a:schemeClr val="dk1"/>
                </a:solidFill>
                <a:latin typeface="Poppins"/>
                <a:ea typeface="Poppins"/>
                <a:cs typeface="Poppins"/>
                <a:sym typeface="Poppins"/>
              </a:rPr>
              <a:t>ANBK Semi Online</a:t>
            </a:r>
            <a:endParaRPr b="1" i="1" sz="2000" u="none" cap="none" strike="noStrike">
              <a:solidFill>
                <a:srgbClr val="013066"/>
              </a:solidFill>
              <a:latin typeface="Arial"/>
              <a:ea typeface="Arial"/>
              <a:cs typeface="Arial"/>
              <a:sym typeface="Arial"/>
            </a:endParaRPr>
          </a:p>
        </p:txBody>
      </p:sp>
      <p:sp>
        <p:nvSpPr>
          <p:cNvPr id="733" name="Google Shape;733;p69"/>
          <p:cNvSpPr txBox="1"/>
          <p:nvPr/>
        </p:nvSpPr>
        <p:spPr>
          <a:xfrm>
            <a:off x="311700" y="1115175"/>
            <a:ext cx="7849200" cy="3103200"/>
          </a:xfrm>
          <a:prstGeom prst="rect">
            <a:avLst/>
          </a:prstGeom>
          <a:solidFill>
            <a:srgbClr val="86CDFF"/>
          </a:solid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2400"/>
              <a:buFont typeface="Arial"/>
              <a:buNone/>
            </a:pPr>
            <a:r>
              <a:rPr b="0" i="0" lang="en-US" sz="2400" u="none" cap="none" strike="noStrike">
                <a:solidFill>
                  <a:schemeClr val="dk1"/>
                </a:solidFill>
                <a:latin typeface="Poppins"/>
                <a:ea typeface="Poppins"/>
                <a:cs typeface="Poppins"/>
                <a:sym typeface="Poppins"/>
              </a:rPr>
              <a:t>Penyelenggaraan ANBK menggunakan sistem semi-online, secara garis besar soal dikirim dari server pusat secara online ke server lokal, kemudian siswa dilayani oleh server lokal tersebut secara offline. Soal yang telah dikerjakan kemudian dikirim kembali ke server pusat secara online</a:t>
            </a:r>
            <a:endParaRPr b="0" i="0" sz="2400" u="none" cap="none" strike="noStrike">
              <a:solidFill>
                <a:schemeClr val="dk1"/>
              </a:solidFill>
              <a:latin typeface="Poppins"/>
              <a:ea typeface="Poppins"/>
              <a:cs typeface="Poppins"/>
              <a:sym typeface="Poppi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70"/>
          <p:cNvSpPr/>
          <p:nvPr/>
        </p:nvSpPr>
        <p:spPr>
          <a:xfrm>
            <a:off x="4696841" y="1189775"/>
            <a:ext cx="3722549" cy="669000"/>
          </a:xfrm>
          <a:prstGeom prst="chevron">
            <a:avLst>
              <a:gd fmla="val 50000" name="adj"/>
            </a:avLst>
          </a:prstGeom>
          <a:solidFill>
            <a:srgbClr val="0D5DD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Roboto"/>
                <a:ea typeface="Roboto"/>
                <a:cs typeface="Roboto"/>
                <a:sym typeface="Roboto"/>
              </a:rPr>
              <a:t>PREREQUISITES</a:t>
            </a:r>
            <a:endParaRPr b="1" i="0" sz="1800" u="none" cap="none" strike="noStrike">
              <a:solidFill>
                <a:srgbClr val="FFFFFF"/>
              </a:solidFill>
              <a:latin typeface="Roboto"/>
              <a:ea typeface="Roboto"/>
              <a:cs typeface="Roboto"/>
              <a:sym typeface="Roboto"/>
            </a:endParaRPr>
          </a:p>
        </p:txBody>
      </p:sp>
      <p:sp>
        <p:nvSpPr>
          <p:cNvPr id="739" name="Google Shape;739;p70"/>
          <p:cNvSpPr txBox="1"/>
          <p:nvPr/>
        </p:nvSpPr>
        <p:spPr>
          <a:xfrm>
            <a:off x="4696850" y="2057125"/>
            <a:ext cx="3483027" cy="2615700"/>
          </a:xfrm>
          <a:prstGeom prst="rect">
            <a:avLst/>
          </a:prstGeom>
          <a:solidFill>
            <a:srgbClr val="9CC2E5"/>
          </a:solidFill>
          <a:ln>
            <a:noFill/>
          </a:ln>
        </p:spPr>
        <p:txBody>
          <a:bodyPr anchorCtr="0" anchor="t" bIns="91425" lIns="91425" spcFirstLastPara="1" rIns="91425" wrap="square" tIns="91425">
            <a:noAutofit/>
          </a:bodyPr>
          <a:lstStyle/>
          <a:p>
            <a:pPr indent="-179999" lvl="0" marL="179999"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Roboto"/>
                <a:ea typeface="Roboto"/>
                <a:cs typeface="Roboto"/>
                <a:sym typeface="Roboto"/>
              </a:rPr>
              <a:t>Aplikasi VirtualBox 6.1.18</a:t>
            </a:r>
            <a:endParaRPr b="0" i="0" sz="1700" u="none" cap="none" strike="noStrike">
              <a:solidFill>
                <a:schemeClr val="dk1"/>
              </a:solidFill>
              <a:latin typeface="Roboto"/>
              <a:ea typeface="Roboto"/>
              <a:cs typeface="Roboto"/>
              <a:sym typeface="Roboto"/>
            </a:endParaRPr>
          </a:p>
          <a:p>
            <a:pPr indent="-179999" lvl="0" marL="179999"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Roboto"/>
                <a:ea typeface="Roboto"/>
                <a:cs typeface="Roboto"/>
                <a:sym typeface="Roboto"/>
              </a:rPr>
              <a:t>Aplikasi VHD ver</a:t>
            </a:r>
            <a:r>
              <a:rPr lang="en-US" sz="1700">
                <a:solidFill>
                  <a:schemeClr val="dk1"/>
                </a:solidFill>
                <a:latin typeface="Roboto"/>
                <a:ea typeface="Roboto"/>
                <a:cs typeface="Roboto"/>
                <a:sym typeface="Roboto"/>
              </a:rPr>
              <a:t>si  14.22.7.0 </a:t>
            </a:r>
            <a:r>
              <a:rPr b="0" i="0" lang="en-US" sz="1700" u="none" cap="none" strike="noStrike">
                <a:solidFill>
                  <a:schemeClr val="dk1"/>
                </a:solidFill>
                <a:latin typeface="Roboto"/>
                <a:ea typeface="Roboto"/>
                <a:cs typeface="Roboto"/>
                <a:sym typeface="Roboto"/>
              </a:rPr>
              <a:t> </a:t>
            </a:r>
            <a:r>
              <a:rPr lang="en-US" sz="1700">
                <a:solidFill>
                  <a:schemeClr val="dk1"/>
                </a:solidFill>
                <a:latin typeface="Roboto"/>
                <a:ea typeface="Roboto"/>
                <a:cs typeface="Roboto"/>
                <a:sym typeface="Roboto"/>
              </a:rPr>
              <a:t>(FRESH)</a:t>
            </a:r>
            <a:endParaRPr sz="1700">
              <a:solidFill>
                <a:schemeClr val="dk1"/>
              </a:solidFill>
              <a:latin typeface="Roboto"/>
              <a:ea typeface="Roboto"/>
              <a:cs typeface="Roboto"/>
              <a:sym typeface="Roboto"/>
            </a:endParaRPr>
          </a:p>
          <a:p>
            <a:pPr indent="-179999" lvl="0" marL="179999"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Roboto"/>
                <a:ea typeface="Roboto"/>
                <a:cs typeface="Roboto"/>
                <a:sym typeface="Roboto"/>
              </a:rPr>
              <a:t>Aplikasi Browser Google Chrome</a:t>
            </a:r>
            <a:endParaRPr b="0" i="0" sz="1700" u="none" cap="none" strike="noStrike">
              <a:solidFill>
                <a:schemeClr val="dk1"/>
              </a:solidFill>
              <a:latin typeface="Roboto"/>
              <a:ea typeface="Roboto"/>
              <a:cs typeface="Roboto"/>
              <a:sym typeface="Roboto"/>
            </a:endParaRPr>
          </a:p>
          <a:p>
            <a:pPr indent="-179999" lvl="0" marL="179999"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Roboto"/>
                <a:ea typeface="Roboto"/>
                <a:cs typeface="Roboto"/>
                <a:sym typeface="Roboto"/>
              </a:rPr>
              <a:t>Aplikasi Exambrowser Client versi terbaru</a:t>
            </a:r>
            <a:endParaRPr b="0" i="0" sz="1700" u="none" cap="none" strike="noStrike">
              <a:solidFill>
                <a:schemeClr val="dk1"/>
              </a:solidFill>
              <a:latin typeface="Roboto"/>
              <a:ea typeface="Roboto"/>
              <a:cs typeface="Roboto"/>
              <a:sym typeface="Roboto"/>
            </a:endParaRPr>
          </a:p>
          <a:p>
            <a:pPr indent="-179999" lvl="0" marL="179999"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Roboto"/>
                <a:ea typeface="Roboto"/>
                <a:cs typeface="Roboto"/>
                <a:sym typeface="Roboto"/>
              </a:rPr>
              <a:t>Aplikasi Exambro Admin versi terbaru</a:t>
            </a:r>
            <a:endParaRPr b="0" i="0" sz="1700" u="none" cap="none" strike="noStrike">
              <a:solidFill>
                <a:srgbClr val="000000"/>
              </a:solidFill>
              <a:latin typeface="Roboto"/>
              <a:ea typeface="Roboto"/>
              <a:cs typeface="Roboto"/>
              <a:sym typeface="Roboto"/>
            </a:endParaRPr>
          </a:p>
        </p:txBody>
      </p:sp>
      <p:sp>
        <p:nvSpPr>
          <p:cNvPr id="740" name="Google Shape;740;p70"/>
          <p:cNvSpPr txBox="1"/>
          <p:nvPr/>
        </p:nvSpPr>
        <p:spPr>
          <a:xfrm>
            <a:off x="486725" y="435150"/>
            <a:ext cx="72090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i="0" lang="en-US" sz="2100" u="none" cap="none" strike="noStrike">
                <a:solidFill>
                  <a:srgbClr val="013066"/>
                </a:solidFill>
                <a:latin typeface="Poppins"/>
                <a:ea typeface="Poppins"/>
                <a:cs typeface="Poppins"/>
                <a:sym typeface="Poppins"/>
              </a:rPr>
              <a:t>Persiapan Tempat Pelaksana ANBK </a:t>
            </a:r>
            <a:r>
              <a:rPr b="1" i="1" lang="en-US" sz="2100" u="none" cap="none" strike="noStrike">
                <a:solidFill>
                  <a:srgbClr val="013066"/>
                </a:solidFill>
                <a:latin typeface="Poppins"/>
                <a:ea typeface="Poppins"/>
                <a:cs typeface="Poppins"/>
                <a:sym typeface="Poppins"/>
              </a:rPr>
              <a:t>Semi Online</a:t>
            </a:r>
            <a:endParaRPr b="1" i="1" sz="2100" u="none" cap="none" strike="noStrike">
              <a:solidFill>
                <a:srgbClr val="013066"/>
              </a:solidFill>
              <a:latin typeface="Poppins"/>
              <a:ea typeface="Poppins"/>
              <a:cs typeface="Poppins"/>
              <a:sym typeface="Poppins"/>
            </a:endParaRPr>
          </a:p>
        </p:txBody>
      </p:sp>
      <p:grpSp>
        <p:nvGrpSpPr>
          <p:cNvPr id="741" name="Google Shape;741;p70"/>
          <p:cNvGrpSpPr/>
          <p:nvPr/>
        </p:nvGrpSpPr>
        <p:grpSpPr>
          <a:xfrm>
            <a:off x="609600" y="1190004"/>
            <a:ext cx="3722472" cy="3482847"/>
            <a:chOff x="0" y="1189989"/>
            <a:chExt cx="3546900" cy="3482847"/>
          </a:xfrm>
        </p:grpSpPr>
        <p:sp>
          <p:nvSpPr>
            <p:cNvPr id="742" name="Google Shape;742;p70"/>
            <p:cNvSpPr/>
            <p:nvPr/>
          </p:nvSpPr>
          <p:spPr>
            <a:xfrm>
              <a:off x="0" y="1189989"/>
              <a:ext cx="3546900" cy="669000"/>
            </a:xfrm>
            <a:prstGeom prst="homePlate">
              <a:avLst>
                <a:gd fmla="val 50000" name="adj"/>
              </a:avLst>
            </a:prstGeom>
            <a:solidFill>
              <a:srgbClr val="0944A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Roboto"/>
                  <a:ea typeface="Roboto"/>
                  <a:cs typeface="Roboto"/>
                  <a:sym typeface="Roboto"/>
                </a:rPr>
                <a:t>HARDWARE</a:t>
              </a:r>
              <a:endParaRPr b="1" i="0" sz="1800" u="none" cap="none" strike="noStrike">
                <a:solidFill>
                  <a:srgbClr val="FFFFFF"/>
                </a:solidFill>
                <a:latin typeface="Roboto"/>
                <a:ea typeface="Roboto"/>
                <a:cs typeface="Roboto"/>
                <a:sym typeface="Roboto"/>
              </a:endParaRPr>
            </a:p>
          </p:txBody>
        </p:sp>
        <p:sp>
          <p:nvSpPr>
            <p:cNvPr id="743" name="Google Shape;743;p70"/>
            <p:cNvSpPr txBox="1"/>
            <p:nvPr/>
          </p:nvSpPr>
          <p:spPr>
            <a:xfrm>
              <a:off x="0" y="2057136"/>
              <a:ext cx="3322500" cy="2615700"/>
            </a:xfrm>
            <a:prstGeom prst="rect">
              <a:avLst/>
            </a:prstGeom>
            <a:solidFill>
              <a:srgbClr val="C9DAF8"/>
            </a:solidFill>
            <a:ln>
              <a:noFill/>
            </a:ln>
          </p:spPr>
          <p:txBody>
            <a:bodyPr anchorCtr="0" anchor="t" bIns="91425" lIns="91425" spcFirstLastPara="1" rIns="91425" wrap="square" tIns="91425">
              <a:noAutofit/>
            </a:bodyPr>
            <a:lstStyle/>
            <a:p>
              <a:pPr indent="-179999" lvl="0" marL="179999" marR="0" rtl="0" algn="l">
                <a:lnSpc>
                  <a:spcPct val="100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Komputer/PC Proktor </a:t>
              </a:r>
              <a:endParaRPr b="0" i="0" sz="1800" u="none" cap="none" strike="noStrike">
                <a:solidFill>
                  <a:schemeClr val="dk1"/>
                </a:solidFill>
                <a:latin typeface="Roboto"/>
                <a:ea typeface="Roboto"/>
                <a:cs typeface="Roboto"/>
                <a:sym typeface="Roboto"/>
              </a:endParaRPr>
            </a:p>
            <a:p>
              <a:pPr indent="-179999" lvl="0" marL="179999" marR="0" rtl="0" algn="l">
                <a:lnSpc>
                  <a:spcPct val="100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Komputer/PC/Laptop Klien</a:t>
              </a:r>
              <a:endParaRPr b="0" i="0" sz="1800" u="none" cap="none" strike="noStrike">
                <a:solidFill>
                  <a:schemeClr val="dk1"/>
                </a:solidFill>
                <a:latin typeface="Roboto"/>
                <a:ea typeface="Roboto"/>
                <a:cs typeface="Roboto"/>
                <a:sym typeface="Roboto"/>
              </a:endParaRPr>
            </a:p>
            <a:p>
              <a:pPr indent="-179999" lvl="0" marL="179999" marR="0" rtl="0" algn="l">
                <a:lnSpc>
                  <a:spcPct val="100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WebCam (Optional)</a:t>
              </a:r>
              <a:endParaRPr b="0" i="0" sz="1800" u="none" cap="none" strike="noStrike">
                <a:solidFill>
                  <a:schemeClr val="dk1"/>
                </a:solidFill>
                <a:latin typeface="Roboto"/>
                <a:ea typeface="Roboto"/>
                <a:cs typeface="Roboto"/>
                <a:sym typeface="Roboto"/>
              </a:endParaRPr>
            </a:p>
            <a:p>
              <a:pPr indent="-179999" lvl="0" marL="179999" marR="0" rtl="0" algn="l">
                <a:lnSpc>
                  <a:spcPct val="100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Mengkonfigurasi jaringan lokal untuk klien menggunakan kabel (LAN)</a:t>
              </a:r>
              <a:endParaRPr b="0" i="0" sz="1800" u="none" cap="none" strike="noStrike">
                <a:solidFill>
                  <a:schemeClr val="dk1"/>
                </a:solidFill>
                <a:latin typeface="Roboto"/>
                <a:ea typeface="Roboto"/>
                <a:cs typeface="Roboto"/>
                <a:sym typeface="Roboto"/>
              </a:endParaRPr>
            </a:p>
            <a:p>
              <a:pPr indent="-179999" lvl="0" marL="179999" marR="0" rtl="0" algn="l">
                <a:lnSpc>
                  <a:spcPct val="100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Mengkonfigurasi jaringan internet untuk PC Proktor (WIFI/LAN)</a:t>
              </a:r>
              <a:endParaRPr b="0" i="0" sz="1800" u="none" cap="none" strike="noStrike">
                <a:solidFill>
                  <a:srgbClr val="000000"/>
                </a:solidFill>
                <a:latin typeface="Roboto"/>
                <a:ea typeface="Roboto"/>
                <a:cs typeface="Roboto"/>
                <a:sym typeface="Roboto"/>
              </a:endParaRPr>
            </a:p>
          </p:txBody>
        </p:sp>
      </p:gr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5"/>
          <p:cNvSpPr txBox="1"/>
          <p:nvPr/>
        </p:nvSpPr>
        <p:spPr>
          <a:xfrm>
            <a:off x="3105150" y="1638300"/>
            <a:ext cx="5305500" cy="2154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600"/>
              <a:t>Platform Merdeka Mengajar adalah platform teknologi yang disediakan untuk menjadi teman penggerak bagi guru dan kepala sekolah dalam mengajar, belajar, dan berkarya. Platform Merdeka Mengajar dibangun untuk menunjang penerapan Kurikulum Merdeka agar dapat membantu guru dalam mendapatkan referensi, inspirasi, dan pemahaman dalam menerapkan Kurikulum Merdeka</a:t>
            </a:r>
            <a:endParaRPr sz="1600"/>
          </a:p>
        </p:txBody>
      </p:sp>
      <p:sp>
        <p:nvSpPr>
          <p:cNvPr id="162" name="Google Shape;162;p35"/>
          <p:cNvSpPr txBox="1"/>
          <p:nvPr/>
        </p:nvSpPr>
        <p:spPr>
          <a:xfrm>
            <a:off x="3152775" y="962025"/>
            <a:ext cx="5353200" cy="492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en-US" sz="2000">
                <a:solidFill>
                  <a:srgbClr val="0000FF"/>
                </a:solidFill>
              </a:rPr>
              <a:t>Platform Merdeka Mengajar PMM</a:t>
            </a:r>
            <a:endParaRPr sz="2000">
              <a:solidFill>
                <a:srgbClr val="0000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71"/>
          <p:cNvSpPr txBox="1"/>
          <p:nvPr/>
        </p:nvSpPr>
        <p:spPr>
          <a:xfrm>
            <a:off x="323641" y="200470"/>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i="0" lang="en-US" sz="2300" u="none" cap="none" strike="noStrike">
                <a:solidFill>
                  <a:srgbClr val="013066"/>
                </a:solidFill>
                <a:latin typeface="Poppins"/>
                <a:ea typeface="Poppins"/>
                <a:cs typeface="Poppins"/>
                <a:sym typeface="Poppins"/>
              </a:rPr>
              <a:t>Spesifikasi Minimum Komputer</a:t>
            </a:r>
            <a:endParaRPr b="1" i="1" sz="2300" u="none" cap="none" strike="noStrike">
              <a:solidFill>
                <a:srgbClr val="013066"/>
              </a:solidFill>
              <a:latin typeface="Poppins"/>
              <a:ea typeface="Poppins"/>
              <a:cs typeface="Poppins"/>
              <a:sym typeface="Poppins"/>
            </a:endParaRPr>
          </a:p>
        </p:txBody>
      </p:sp>
      <p:grpSp>
        <p:nvGrpSpPr>
          <p:cNvPr id="750" name="Google Shape;750;p71"/>
          <p:cNvGrpSpPr/>
          <p:nvPr/>
        </p:nvGrpSpPr>
        <p:grpSpPr>
          <a:xfrm>
            <a:off x="323650" y="635479"/>
            <a:ext cx="8140016" cy="4209900"/>
            <a:chOff x="323650" y="711679"/>
            <a:chExt cx="8140016" cy="4209900"/>
          </a:xfrm>
        </p:grpSpPr>
        <p:grpSp>
          <p:nvGrpSpPr>
            <p:cNvPr id="751" name="Google Shape;751;p71"/>
            <p:cNvGrpSpPr/>
            <p:nvPr/>
          </p:nvGrpSpPr>
          <p:grpSpPr>
            <a:xfrm>
              <a:off x="323650" y="748425"/>
              <a:ext cx="4151775" cy="4163625"/>
              <a:chOff x="2174864" y="2039271"/>
              <a:chExt cx="5535700" cy="5551500"/>
            </a:xfrm>
          </p:grpSpPr>
          <p:sp>
            <p:nvSpPr>
              <p:cNvPr id="752" name="Google Shape;752;p71"/>
              <p:cNvSpPr/>
              <p:nvPr/>
            </p:nvSpPr>
            <p:spPr>
              <a:xfrm>
                <a:off x="2174864" y="2039272"/>
                <a:ext cx="1098600" cy="5354100"/>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3" name="Google Shape;753;p71"/>
              <p:cNvSpPr txBox="1"/>
              <p:nvPr/>
            </p:nvSpPr>
            <p:spPr>
              <a:xfrm>
                <a:off x="3480264" y="2039271"/>
                <a:ext cx="4230300" cy="5551500"/>
              </a:xfrm>
              <a:prstGeom prst="rect">
                <a:avLst/>
              </a:prstGeom>
              <a:noFill/>
              <a:ln>
                <a:noFill/>
              </a:ln>
            </p:spPr>
            <p:txBody>
              <a:bodyPr anchorCtr="0" anchor="t" bIns="34275" lIns="68575" spcFirstLastPara="1" rIns="68575" wrap="square" tIns="34275">
                <a:spAutoFit/>
              </a:bodyPr>
              <a:lstStyle/>
              <a:p>
                <a:pPr indent="-254000" lvl="2" marL="254000"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PC/Tower/Desktop (bukan laptop)</a:t>
                </a:r>
                <a:endParaRPr b="0" i="0" sz="1400" u="none" cap="none" strike="noStrike">
                  <a:solidFill>
                    <a:schemeClr val="dk1"/>
                  </a:solidFill>
                  <a:latin typeface="Roboto"/>
                  <a:ea typeface="Roboto"/>
                  <a:cs typeface="Roboto"/>
                  <a:sym typeface="Roboto"/>
                </a:endParaRPr>
              </a:p>
              <a:p>
                <a:pPr indent="-254000" lvl="2" marL="254000"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Processor dengan 4 core dan frekuensi clock 1.6 GHz 64 Bit</a:t>
                </a:r>
                <a:endParaRPr b="0" i="0" sz="1400" u="none" cap="none" strike="sngStrike">
                  <a:solidFill>
                    <a:schemeClr val="dk1"/>
                  </a:solidFill>
                  <a:latin typeface="Roboto"/>
                  <a:ea typeface="Roboto"/>
                  <a:cs typeface="Roboto"/>
                  <a:sym typeface="Roboto"/>
                </a:endParaRPr>
              </a:p>
              <a:p>
                <a:pPr indent="-254000" lvl="2" marL="254000"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RAM 8 GB (Dengan VM RAM 4 GB)  </a:t>
                </a:r>
                <a:endParaRPr b="0" i="0" sz="1100" u="none" cap="none" strike="noStrike">
                  <a:solidFill>
                    <a:srgbClr val="000000"/>
                  </a:solidFill>
                  <a:latin typeface="Roboto"/>
                  <a:ea typeface="Roboto"/>
                  <a:cs typeface="Roboto"/>
                  <a:sym typeface="Roboto"/>
                </a:endParaRPr>
              </a:p>
              <a:p>
                <a:pPr indent="-254000" lvl="2" marL="254000"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Harddisk 250 GB</a:t>
                </a:r>
                <a:endParaRPr b="0" i="0" sz="1400" u="none" cap="none" strike="noStrike">
                  <a:solidFill>
                    <a:schemeClr val="dk1"/>
                  </a:solidFill>
                  <a:latin typeface="Roboto"/>
                  <a:ea typeface="Roboto"/>
                  <a:cs typeface="Roboto"/>
                  <a:sym typeface="Roboto"/>
                </a:endParaRPr>
              </a:p>
              <a:p>
                <a:pPr indent="-254000" lvl="2" marL="254000"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Browser Chrome versi 67 (ExambroAdmin)</a:t>
                </a:r>
                <a:endParaRPr b="0" i="0" sz="1400" u="none" cap="none" strike="noStrike">
                  <a:solidFill>
                    <a:schemeClr val="dk1"/>
                  </a:solidFill>
                  <a:latin typeface="Roboto"/>
                  <a:ea typeface="Roboto"/>
                  <a:cs typeface="Roboto"/>
                  <a:sym typeface="Roboto"/>
                </a:endParaRPr>
              </a:p>
              <a:p>
                <a:pPr indent="-254000" lvl="2" marL="254000"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Operating System (64 bit): </a:t>
                </a:r>
                <a:r>
                  <a:rPr b="0" i="1" lang="en-US" sz="1400" u="none" cap="none" strike="noStrike">
                    <a:solidFill>
                      <a:schemeClr val="dk1"/>
                    </a:solidFill>
                    <a:latin typeface="Roboto"/>
                    <a:ea typeface="Roboto"/>
                    <a:cs typeface="Roboto"/>
                    <a:sym typeface="Roboto"/>
                  </a:rPr>
                  <a:t>Windows</a:t>
                </a:r>
                <a:r>
                  <a:rPr b="0" i="0" lang="en-US" sz="1400" u="none" cap="none" strike="noStrike">
                    <a:solidFill>
                      <a:schemeClr val="dk1"/>
                    </a:solidFill>
                    <a:latin typeface="Roboto"/>
                    <a:ea typeface="Roboto"/>
                    <a:cs typeface="Roboto"/>
                    <a:sym typeface="Roboto"/>
                  </a:rPr>
                  <a:t> 7</a:t>
                </a:r>
                <a:r>
                  <a:rPr b="0" i="1" lang="en-US" sz="1400" u="none" cap="none" strike="noStrike">
                    <a:solidFill>
                      <a:schemeClr val="dk1"/>
                    </a:solidFill>
                    <a:latin typeface="Roboto"/>
                    <a:ea typeface="Roboto"/>
                    <a:cs typeface="Roboto"/>
                    <a:sym typeface="Roboto"/>
                  </a:rPr>
                  <a:t>(tidak di rekomendasikan)</a:t>
                </a:r>
                <a:r>
                  <a:rPr b="0" i="0" lang="en-US" sz="1400" u="none" cap="none" strike="noStrike">
                    <a:solidFill>
                      <a:schemeClr val="dk1"/>
                    </a:solidFill>
                    <a:latin typeface="Roboto"/>
                    <a:ea typeface="Roboto"/>
                    <a:cs typeface="Roboto"/>
                    <a:sym typeface="Roboto"/>
                  </a:rPr>
                  <a:t>/</a:t>
                </a:r>
                <a:r>
                  <a:rPr b="0" i="1" lang="en-US" sz="1400" u="none" cap="none" strike="noStrike">
                    <a:solidFill>
                      <a:schemeClr val="dk1"/>
                    </a:solidFill>
                    <a:latin typeface="Roboto"/>
                    <a:ea typeface="Roboto"/>
                    <a:cs typeface="Roboto"/>
                    <a:sym typeface="Roboto"/>
                  </a:rPr>
                  <a:t>Windows 8.1/Windows 10</a:t>
                </a:r>
                <a:endParaRPr b="0" i="0" sz="1100" u="none" cap="none" strike="noStrike">
                  <a:solidFill>
                    <a:srgbClr val="000000"/>
                  </a:solidFill>
                  <a:latin typeface="Roboto"/>
                  <a:ea typeface="Roboto"/>
                  <a:cs typeface="Roboto"/>
                  <a:sym typeface="Roboto"/>
                </a:endParaRPr>
              </a:p>
              <a:p>
                <a:pPr indent="-254000" lvl="2" marL="254000" marR="0" rtl="0" algn="l">
                  <a:lnSpc>
                    <a:spcPct val="100000"/>
                  </a:lnSpc>
                  <a:spcBef>
                    <a:spcPts val="0"/>
                  </a:spcBef>
                  <a:spcAft>
                    <a:spcPts val="0"/>
                  </a:spcAft>
                  <a:buClr>
                    <a:schemeClr val="dk1"/>
                  </a:buClr>
                  <a:buSzPts val="1400"/>
                  <a:buFont typeface="Roboto"/>
                  <a:buChar char="•"/>
                </a:pPr>
                <a:r>
                  <a:rPr b="0" i="1" lang="en-US" sz="1400" u="none" cap="none" strike="noStrike">
                    <a:solidFill>
                      <a:schemeClr val="dk1"/>
                    </a:solidFill>
                    <a:latin typeface="Roboto"/>
                    <a:ea typeface="Roboto"/>
                    <a:cs typeface="Roboto"/>
                    <a:sym typeface="Roboto"/>
                  </a:rPr>
                  <a:t>LAN CARD dua unit (satu ke jaringan internet dan satu ke Jaringan lokal)</a:t>
                </a:r>
                <a:endParaRPr b="0" i="1" sz="1400" u="none" cap="none" strike="noStrike">
                  <a:solidFill>
                    <a:schemeClr val="dk1"/>
                  </a:solidFill>
                  <a:latin typeface="Roboto"/>
                  <a:ea typeface="Roboto"/>
                  <a:cs typeface="Roboto"/>
                  <a:sym typeface="Roboto"/>
                </a:endParaRPr>
              </a:p>
              <a:p>
                <a:pPr indent="-254000" lvl="2" marL="254000" marR="0" rtl="0" algn="l">
                  <a:lnSpc>
                    <a:spcPct val="100000"/>
                  </a:lnSpc>
                  <a:spcBef>
                    <a:spcPts val="0"/>
                  </a:spcBef>
                  <a:spcAft>
                    <a:spcPts val="0"/>
                  </a:spcAft>
                  <a:buClr>
                    <a:schemeClr val="dk1"/>
                  </a:buClr>
                  <a:buSzPts val="1400"/>
                  <a:buFont typeface="Roboto"/>
                  <a:buChar char="•"/>
                </a:pPr>
                <a:r>
                  <a:rPr b="0" i="1" lang="en-US" sz="1400" u="none" cap="none" strike="noStrike">
                    <a:solidFill>
                      <a:schemeClr val="dk1"/>
                    </a:solidFill>
                    <a:latin typeface="Roboto"/>
                    <a:ea typeface="Roboto"/>
                    <a:cs typeface="Roboto"/>
                    <a:sym typeface="Roboto"/>
                  </a:rPr>
                  <a:t>UPS (tahan 15 menit)</a:t>
                </a:r>
                <a:endParaRPr b="0" i="0" sz="1100" u="none" cap="none" strike="noStrike">
                  <a:solidFill>
                    <a:srgbClr val="000000"/>
                  </a:solidFill>
                  <a:latin typeface="Roboto"/>
                  <a:ea typeface="Roboto"/>
                  <a:cs typeface="Roboto"/>
                  <a:sym typeface="Roboto"/>
                </a:endParaRPr>
              </a:p>
              <a:p>
                <a:pPr indent="-254000" lvl="2" marL="254000"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Jumlah komputer proktor mengikuti rasio 1 : 15 ditambah 1 cadangan</a:t>
                </a:r>
                <a:endParaRPr b="0" i="0" sz="1400" u="none" cap="none" strike="noStrike">
                  <a:solidFill>
                    <a:schemeClr val="dk1"/>
                  </a:solidFill>
                  <a:latin typeface="Roboto"/>
                  <a:ea typeface="Roboto"/>
                  <a:cs typeface="Roboto"/>
                  <a:sym typeface="Roboto"/>
                </a:endParaRPr>
              </a:p>
            </p:txBody>
          </p:sp>
        </p:grpSp>
        <p:sp>
          <p:nvSpPr>
            <p:cNvPr id="754" name="Google Shape;754;p71"/>
            <p:cNvSpPr/>
            <p:nvPr/>
          </p:nvSpPr>
          <p:spPr>
            <a:xfrm>
              <a:off x="4719275" y="824625"/>
              <a:ext cx="825000" cy="4015500"/>
            </a:xfrm>
            <a:prstGeom prst="rect">
              <a:avLst/>
            </a:pr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55" name="Google Shape;755;p71"/>
            <p:cNvSpPr txBox="1"/>
            <p:nvPr/>
          </p:nvSpPr>
          <p:spPr>
            <a:xfrm>
              <a:off x="5383866" y="711679"/>
              <a:ext cx="3079800" cy="4209900"/>
            </a:xfrm>
            <a:prstGeom prst="rect">
              <a:avLst/>
            </a:prstGeom>
            <a:noFill/>
            <a:ln>
              <a:noFill/>
            </a:ln>
          </p:spPr>
          <p:txBody>
            <a:bodyPr anchorCtr="0" anchor="t" bIns="34275" lIns="68575" spcFirstLastPara="1" rIns="68575" wrap="square" tIns="34275">
              <a:spAutoFit/>
            </a:bodyPr>
            <a:lstStyle/>
            <a:p>
              <a:pPr indent="-271824" lvl="2" marL="542925"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PC, Laptop</a:t>
              </a:r>
              <a:endParaRPr b="0" i="0" sz="1400" u="none" cap="none" strike="noStrike">
                <a:solidFill>
                  <a:schemeClr val="dk1"/>
                </a:solidFill>
                <a:latin typeface="Roboto"/>
                <a:ea typeface="Roboto"/>
                <a:cs typeface="Roboto"/>
                <a:sym typeface="Roboto"/>
              </a:endParaRPr>
            </a:p>
            <a:p>
              <a:pPr indent="-271824" lvl="2" marL="542925"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Monitor minimal 12 inch</a:t>
              </a:r>
              <a:endParaRPr b="0" i="0" sz="1400" u="none" cap="none" strike="noStrike">
                <a:solidFill>
                  <a:schemeClr val="dk1"/>
                </a:solidFill>
                <a:latin typeface="Roboto"/>
                <a:ea typeface="Roboto"/>
                <a:cs typeface="Roboto"/>
                <a:sym typeface="Roboto"/>
              </a:endParaRPr>
            </a:p>
            <a:p>
              <a:pPr indent="-271824" lvl="2" marL="542925"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Processor Single core  dengan frekuensi clock 400 MHz</a:t>
              </a:r>
              <a:endParaRPr b="0" i="0" sz="1100" u="none" cap="none" strike="noStrike">
                <a:solidFill>
                  <a:srgbClr val="000000"/>
                </a:solidFill>
                <a:latin typeface="Roboto"/>
                <a:ea typeface="Roboto"/>
                <a:cs typeface="Roboto"/>
                <a:sym typeface="Roboto"/>
              </a:endParaRPr>
            </a:p>
            <a:p>
              <a:pPr indent="-271824" lvl="2" marL="542925"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RAM minimal 512 MB</a:t>
              </a:r>
              <a:endParaRPr b="0" i="0" sz="1100" u="none" cap="none" strike="noStrike">
                <a:solidFill>
                  <a:srgbClr val="000000"/>
                </a:solidFill>
                <a:latin typeface="Roboto"/>
                <a:ea typeface="Roboto"/>
                <a:cs typeface="Roboto"/>
                <a:sym typeface="Roboto"/>
              </a:endParaRPr>
            </a:p>
            <a:p>
              <a:pPr indent="-278174" lvl="2" marL="542925" marR="0" rtl="0" algn="l">
                <a:lnSpc>
                  <a:spcPct val="100000"/>
                </a:lnSpc>
                <a:spcBef>
                  <a:spcPts val="0"/>
                </a:spcBef>
                <a:spcAft>
                  <a:spcPts val="0"/>
                </a:spcAft>
                <a:buClr>
                  <a:schemeClr val="dk1"/>
                </a:buClr>
                <a:buSzPts val="1500"/>
                <a:buFont typeface="Roboto"/>
                <a:buChar char="•"/>
              </a:pPr>
              <a:r>
                <a:rPr b="0" i="0" lang="en-US" sz="1500" u="none" cap="none" strike="noStrike">
                  <a:solidFill>
                    <a:schemeClr val="dk1"/>
                  </a:solidFill>
                  <a:latin typeface="Roboto"/>
                  <a:ea typeface="Roboto"/>
                  <a:cs typeface="Roboto"/>
                  <a:sym typeface="Roboto"/>
                </a:rPr>
                <a:t>Resolusi Layar Minimal 1024 x 720 pixel</a:t>
              </a:r>
              <a:endParaRPr b="0" i="0" sz="1100" u="none" cap="none" strike="noStrike">
                <a:solidFill>
                  <a:srgbClr val="000000"/>
                </a:solidFill>
                <a:latin typeface="Roboto"/>
                <a:ea typeface="Roboto"/>
                <a:cs typeface="Roboto"/>
                <a:sym typeface="Roboto"/>
              </a:endParaRPr>
            </a:p>
            <a:p>
              <a:pPr indent="-278174" lvl="2" marL="542925" marR="0" rtl="0" algn="l">
                <a:lnSpc>
                  <a:spcPct val="100000"/>
                </a:lnSpc>
                <a:spcBef>
                  <a:spcPts val="0"/>
                </a:spcBef>
                <a:spcAft>
                  <a:spcPts val="0"/>
                </a:spcAft>
                <a:buClr>
                  <a:schemeClr val="dk1"/>
                </a:buClr>
                <a:buSzPts val="1500"/>
                <a:buFont typeface="Roboto"/>
                <a:buChar char="•"/>
              </a:pPr>
              <a:r>
                <a:rPr b="0" i="0" lang="en-US" sz="1500" u="none" cap="none" strike="noStrike">
                  <a:solidFill>
                    <a:schemeClr val="dk1"/>
                  </a:solidFill>
                  <a:latin typeface="Roboto"/>
                  <a:ea typeface="Roboto"/>
                  <a:cs typeface="Roboto"/>
                  <a:sym typeface="Roboto"/>
                </a:rPr>
                <a:t>WebCam (Optional)</a:t>
              </a:r>
              <a:endParaRPr b="0" i="0" sz="1400" u="none" cap="none" strike="noStrike">
                <a:solidFill>
                  <a:schemeClr val="dk1"/>
                </a:solidFill>
                <a:latin typeface="Roboto"/>
                <a:ea typeface="Roboto"/>
                <a:cs typeface="Roboto"/>
                <a:sym typeface="Roboto"/>
              </a:endParaRPr>
            </a:p>
            <a:p>
              <a:pPr indent="-271824" lvl="2" marL="542925"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Operating System: </a:t>
              </a:r>
              <a:r>
                <a:rPr b="0" i="1" lang="en-US" sz="1400" u="none" cap="none" strike="noStrike">
                  <a:solidFill>
                    <a:schemeClr val="dk1"/>
                  </a:solidFill>
                  <a:latin typeface="Roboto"/>
                  <a:ea typeface="Roboto"/>
                  <a:cs typeface="Roboto"/>
                  <a:sym typeface="Roboto"/>
                </a:rPr>
                <a:t>Windows 7/Windows 8.1/Windows 10/Linux/MacOs</a:t>
              </a:r>
              <a:endParaRPr b="0" i="1" sz="1400" u="none" cap="none" strike="noStrike">
                <a:solidFill>
                  <a:schemeClr val="dk1"/>
                </a:solidFill>
                <a:latin typeface="Roboto"/>
                <a:ea typeface="Roboto"/>
                <a:cs typeface="Roboto"/>
                <a:sym typeface="Roboto"/>
              </a:endParaRPr>
            </a:p>
            <a:p>
              <a:pPr indent="-271824" lvl="2" marL="542925" marR="0" rtl="0" algn="l">
                <a:lnSpc>
                  <a:spcPct val="100000"/>
                </a:lnSpc>
                <a:spcBef>
                  <a:spcPts val="0"/>
                </a:spcBef>
                <a:spcAft>
                  <a:spcPts val="0"/>
                </a:spcAft>
                <a:buClr>
                  <a:schemeClr val="dk1"/>
                </a:buClr>
                <a:buSzPts val="1400"/>
                <a:buFont typeface="Roboto"/>
                <a:buChar char="•"/>
              </a:pPr>
              <a:r>
                <a:rPr b="0" i="1" lang="en-US" sz="1400" u="none" cap="none" strike="noStrike">
                  <a:solidFill>
                    <a:schemeClr val="dk1"/>
                  </a:solidFill>
                  <a:latin typeface="Roboto"/>
                  <a:ea typeface="Roboto"/>
                  <a:cs typeface="Roboto"/>
                  <a:sym typeface="Roboto"/>
                </a:rPr>
                <a:t>Storage minimal tersedia 10 GB (free space)</a:t>
              </a:r>
              <a:endParaRPr b="0" i="0" sz="1100" u="none" cap="none" strike="noStrike">
                <a:solidFill>
                  <a:srgbClr val="000000"/>
                </a:solidFill>
                <a:latin typeface="Roboto"/>
                <a:ea typeface="Roboto"/>
                <a:cs typeface="Roboto"/>
                <a:sym typeface="Roboto"/>
              </a:endParaRPr>
            </a:p>
            <a:p>
              <a:pPr indent="-271824" lvl="2" marL="542925" marR="0" rtl="0" algn="l">
                <a:lnSpc>
                  <a:spcPct val="100000"/>
                </a:lnSpc>
                <a:spcBef>
                  <a:spcPts val="0"/>
                </a:spcBef>
                <a:spcAft>
                  <a:spcPts val="0"/>
                </a:spcAft>
                <a:buClr>
                  <a:schemeClr val="dk1"/>
                </a:buClr>
                <a:buSzPts val="1400"/>
                <a:buFont typeface="Roboto"/>
                <a:buChar char="•"/>
              </a:pPr>
              <a:r>
                <a:rPr b="0" i="1" lang="en-US" sz="1400" u="none" cap="none" strike="noStrike">
                  <a:solidFill>
                    <a:schemeClr val="dk1"/>
                  </a:solidFill>
                  <a:latin typeface="Roboto"/>
                  <a:ea typeface="Roboto"/>
                  <a:cs typeface="Roboto"/>
                  <a:sym typeface="Roboto"/>
                </a:rPr>
                <a:t>LAN Card</a:t>
              </a:r>
              <a:endParaRPr b="0" i="0" sz="1100" u="none" cap="none" strike="noStrike">
                <a:solidFill>
                  <a:srgbClr val="000000"/>
                </a:solidFill>
                <a:latin typeface="Roboto"/>
                <a:ea typeface="Roboto"/>
                <a:cs typeface="Roboto"/>
                <a:sym typeface="Roboto"/>
              </a:endParaRPr>
            </a:p>
            <a:p>
              <a:pPr indent="-271824" lvl="2" marL="542925"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Jumlah </a:t>
              </a:r>
              <a:r>
                <a:rPr b="0" i="1" lang="en-US" sz="1400" u="none" cap="none" strike="noStrike">
                  <a:solidFill>
                    <a:schemeClr val="dk1"/>
                  </a:solidFill>
                  <a:latin typeface="Roboto"/>
                  <a:ea typeface="Roboto"/>
                  <a:cs typeface="Roboto"/>
                  <a:sym typeface="Roboto"/>
                </a:rPr>
                <a:t>client</a:t>
              </a:r>
              <a:r>
                <a:rPr b="0" i="0" lang="en-US" sz="1400" u="none" cap="none" strike="noStrike">
                  <a:solidFill>
                    <a:schemeClr val="dk1"/>
                  </a:solidFill>
                  <a:latin typeface="Roboto"/>
                  <a:ea typeface="Roboto"/>
                  <a:cs typeface="Roboto"/>
                  <a:sym typeface="Roboto"/>
                </a:rPr>
                <a:t> mengikuti rasio 1 : 3 ( 1 </a:t>
              </a:r>
              <a:r>
                <a:rPr b="0" i="1" lang="en-US" sz="1400" u="none" cap="none" strike="noStrike">
                  <a:solidFill>
                    <a:schemeClr val="dk1"/>
                  </a:solidFill>
                  <a:latin typeface="Roboto"/>
                  <a:ea typeface="Roboto"/>
                  <a:cs typeface="Roboto"/>
                  <a:sym typeface="Roboto"/>
                </a:rPr>
                <a:t>client</a:t>
              </a:r>
              <a:r>
                <a:rPr b="0" i="0" lang="en-US" sz="1400" u="none" cap="none" strike="noStrike">
                  <a:solidFill>
                    <a:schemeClr val="dk1"/>
                  </a:solidFill>
                  <a:latin typeface="Roboto"/>
                  <a:ea typeface="Roboto"/>
                  <a:cs typeface="Roboto"/>
                  <a:sym typeface="Roboto"/>
                </a:rPr>
                <a:t> untuk 3 peserta)</a:t>
              </a:r>
              <a:endParaRPr b="0" i="0" sz="1100" u="none" cap="none" strike="noStrike">
                <a:solidFill>
                  <a:srgbClr val="000000"/>
                </a:solidFill>
                <a:latin typeface="Roboto"/>
                <a:ea typeface="Roboto"/>
                <a:cs typeface="Roboto"/>
                <a:sym typeface="Roboto"/>
              </a:endParaRPr>
            </a:p>
            <a:p>
              <a:pPr indent="-271824" lvl="2" marL="542925" marR="0" rtl="0" algn="l">
                <a:lnSpc>
                  <a:spcPct val="100000"/>
                </a:lnSpc>
                <a:spcBef>
                  <a:spcPts val="0"/>
                </a:spcBef>
                <a:spcAft>
                  <a:spcPts val="0"/>
                </a:spcAft>
                <a:buClr>
                  <a:schemeClr val="dk1"/>
                </a:buClr>
                <a:buSzPts val="1400"/>
                <a:buFont typeface="Roboto"/>
                <a:buChar char="•"/>
              </a:pPr>
              <a:r>
                <a:rPr b="0" i="0" lang="en-US" sz="1400" u="none" cap="none" strike="noStrike">
                  <a:solidFill>
                    <a:schemeClr val="dk1"/>
                  </a:solidFill>
                  <a:latin typeface="Roboto"/>
                  <a:ea typeface="Roboto"/>
                  <a:cs typeface="Roboto"/>
                  <a:sym typeface="Roboto"/>
                </a:rPr>
                <a:t>Cadangan minimal 10%.</a:t>
              </a:r>
              <a:endParaRPr b="0" i="0" sz="1100" u="none" cap="none" strike="noStrike">
                <a:solidFill>
                  <a:srgbClr val="000000"/>
                </a:solidFill>
                <a:latin typeface="Roboto"/>
                <a:ea typeface="Roboto"/>
                <a:cs typeface="Roboto"/>
                <a:sym typeface="Roboto"/>
              </a:endParaRPr>
            </a:p>
          </p:txBody>
        </p:sp>
        <p:sp>
          <p:nvSpPr>
            <p:cNvPr id="756" name="Google Shape;756;p71"/>
            <p:cNvSpPr txBox="1"/>
            <p:nvPr/>
          </p:nvSpPr>
          <p:spPr>
            <a:xfrm rot="-5400000">
              <a:off x="-751534" y="2360548"/>
              <a:ext cx="29592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2300"/>
                <a:buFont typeface="Calibri"/>
                <a:buNone/>
              </a:pPr>
              <a:r>
                <a:rPr b="1" i="0" lang="en-US" sz="2200" u="none" cap="none" strike="noStrike">
                  <a:solidFill>
                    <a:srgbClr val="FFFFFF"/>
                  </a:solidFill>
                  <a:latin typeface="Calibri"/>
                  <a:ea typeface="Calibri"/>
                  <a:cs typeface="Calibri"/>
                  <a:sym typeface="Calibri"/>
                </a:rPr>
                <a:t>SPESIFIKASI MINIMUM</a:t>
              </a:r>
              <a:r>
                <a:rPr b="0" i="0" lang="en-US" sz="2200" u="none" cap="none" strike="noStrike">
                  <a:solidFill>
                    <a:srgbClr val="FFFFFF"/>
                  </a:solidFill>
                  <a:latin typeface="Calibri"/>
                  <a:ea typeface="Calibri"/>
                  <a:cs typeface="Calibri"/>
                  <a:sym typeface="Calibri"/>
                </a:rPr>
                <a:t> KOMPUTER PROKTOR</a:t>
              </a:r>
              <a:endParaRPr b="0" i="0" sz="2200" u="none" cap="none" strike="noStrike">
                <a:solidFill>
                  <a:srgbClr val="FFFFFF"/>
                </a:solidFill>
                <a:latin typeface="Calibri"/>
                <a:ea typeface="Calibri"/>
                <a:cs typeface="Calibri"/>
                <a:sym typeface="Calibri"/>
              </a:endParaRPr>
            </a:p>
          </p:txBody>
        </p:sp>
        <p:sp>
          <p:nvSpPr>
            <p:cNvPr id="757" name="Google Shape;757;p71"/>
            <p:cNvSpPr txBox="1"/>
            <p:nvPr/>
          </p:nvSpPr>
          <p:spPr>
            <a:xfrm rot="-5400000">
              <a:off x="3636884" y="2360623"/>
              <a:ext cx="29592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2300"/>
                <a:buFont typeface="Calibri"/>
                <a:buNone/>
              </a:pPr>
              <a:r>
                <a:rPr b="1" i="0" lang="en-US" sz="2200" u="none" cap="none" strike="noStrike">
                  <a:solidFill>
                    <a:srgbClr val="FFFFFF"/>
                  </a:solidFill>
                  <a:latin typeface="Calibri"/>
                  <a:ea typeface="Calibri"/>
                  <a:cs typeface="Calibri"/>
                  <a:sym typeface="Calibri"/>
                </a:rPr>
                <a:t>SPESIFIKASI MINIMUM</a:t>
              </a:r>
              <a:r>
                <a:rPr b="0" i="0" lang="en-US" sz="2200" u="none" cap="none" strike="noStrike">
                  <a:solidFill>
                    <a:srgbClr val="FFFFFF"/>
                  </a:solidFill>
                  <a:latin typeface="Calibri"/>
                  <a:ea typeface="Calibri"/>
                  <a:cs typeface="Calibri"/>
                  <a:sym typeface="Calibri"/>
                </a:rPr>
                <a:t> KOMPUTER KLIEN</a:t>
              </a:r>
              <a:endParaRPr b="0" i="0" sz="2200" u="none" cap="none" strike="noStrike">
                <a:solidFill>
                  <a:srgbClr val="FFFFFF"/>
                </a:solidFill>
                <a:latin typeface="Calibri"/>
                <a:ea typeface="Calibri"/>
                <a:cs typeface="Calibri"/>
                <a:sym typeface="Calibri"/>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p72"/>
          <p:cNvPicPr preferRelativeResize="0"/>
          <p:nvPr/>
        </p:nvPicPr>
        <p:blipFill rotWithShape="1">
          <a:blip r:embed="rId3">
            <a:alphaModFix/>
          </a:blip>
          <a:srcRect b="0" l="0" r="0" t="0"/>
          <a:stretch/>
        </p:blipFill>
        <p:spPr>
          <a:xfrm>
            <a:off x="508163" y="389525"/>
            <a:ext cx="8077425" cy="4385200"/>
          </a:xfrm>
          <a:prstGeom prst="rect">
            <a:avLst/>
          </a:prstGeom>
          <a:noFill/>
          <a:ln>
            <a:noFill/>
          </a:ln>
        </p:spPr>
      </p:pic>
      <p:sp>
        <p:nvSpPr>
          <p:cNvPr id="764" name="Google Shape;764;p72"/>
          <p:cNvSpPr txBox="1"/>
          <p:nvPr/>
        </p:nvSpPr>
        <p:spPr>
          <a:xfrm>
            <a:off x="476675" y="196748"/>
            <a:ext cx="33228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Poppins"/>
                <a:ea typeface="Poppins"/>
                <a:cs typeface="Poppins"/>
                <a:sym typeface="Poppins"/>
              </a:rPr>
              <a:t>DENAH APLIKASI</a:t>
            </a:r>
            <a:r>
              <a:rPr b="0" i="0" lang="en-US" sz="2300" u="none" cap="none" strike="noStrike">
                <a:solidFill>
                  <a:schemeClr val="dk1"/>
                </a:solidFill>
                <a:latin typeface="Poppins"/>
                <a:ea typeface="Poppins"/>
                <a:cs typeface="Poppins"/>
                <a:sym typeface="Poppins"/>
              </a:rPr>
              <a:t> ANBK </a:t>
            </a:r>
            <a:endParaRPr b="0" i="0" sz="11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0" i="1" lang="en-US" sz="2300" u="none" cap="none" strike="noStrike">
                <a:solidFill>
                  <a:schemeClr val="dk1"/>
                </a:solidFill>
                <a:latin typeface="Poppins"/>
                <a:ea typeface="Poppins"/>
                <a:cs typeface="Poppins"/>
                <a:sym typeface="Poppins"/>
              </a:rPr>
              <a:t>SEMI ONLINE</a:t>
            </a:r>
            <a:endParaRPr b="0" i="1" sz="1100" u="none" cap="none" strike="noStrike">
              <a:solidFill>
                <a:srgbClr val="000000"/>
              </a:solidFill>
              <a:latin typeface="Poppins"/>
              <a:ea typeface="Poppins"/>
              <a:cs typeface="Poppins"/>
              <a:sym typeface="Poppi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descr="Diagram&#10;&#10;Description automatically generated" id="770" name="Google Shape;770;p73"/>
          <p:cNvPicPr preferRelativeResize="0"/>
          <p:nvPr/>
        </p:nvPicPr>
        <p:blipFill rotWithShape="1">
          <a:blip r:embed="rId3">
            <a:alphaModFix/>
          </a:blip>
          <a:srcRect b="0" l="0" r="0" t="0"/>
          <a:stretch/>
        </p:blipFill>
        <p:spPr>
          <a:xfrm>
            <a:off x="610025" y="598425"/>
            <a:ext cx="7960149" cy="4374925"/>
          </a:xfrm>
          <a:prstGeom prst="rect">
            <a:avLst/>
          </a:prstGeom>
          <a:noFill/>
          <a:ln>
            <a:noFill/>
          </a:ln>
        </p:spPr>
      </p:pic>
      <p:sp>
        <p:nvSpPr>
          <p:cNvPr id="771" name="Google Shape;771;p73"/>
          <p:cNvSpPr txBox="1"/>
          <p:nvPr/>
        </p:nvSpPr>
        <p:spPr>
          <a:xfrm>
            <a:off x="644635" y="122175"/>
            <a:ext cx="5290200" cy="354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Poppins"/>
                <a:ea typeface="Poppins"/>
                <a:cs typeface="Poppins"/>
                <a:sym typeface="Poppins"/>
              </a:rPr>
              <a:t>MEKANISME </a:t>
            </a:r>
            <a:r>
              <a:rPr b="0" i="0" lang="en-US" sz="2300" u="none" cap="none" strike="noStrike">
                <a:solidFill>
                  <a:schemeClr val="dk1"/>
                </a:solidFill>
                <a:latin typeface="Poppins"/>
                <a:ea typeface="Poppins"/>
                <a:cs typeface="Poppins"/>
                <a:sym typeface="Poppins"/>
              </a:rPr>
              <a:t>APLIKASI ANBK </a:t>
            </a:r>
            <a:endParaRPr b="0" i="0" sz="1100" u="none" cap="none" strike="noStrike">
              <a:solidFill>
                <a:srgbClr val="000000"/>
              </a:solidFill>
              <a:latin typeface="Poppins"/>
              <a:ea typeface="Poppins"/>
              <a:cs typeface="Poppins"/>
              <a:sym typeface="Poppi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74"/>
          <p:cNvSpPr txBox="1"/>
          <p:nvPr/>
        </p:nvSpPr>
        <p:spPr>
          <a:xfrm>
            <a:off x="517496" y="138186"/>
            <a:ext cx="64380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Poppins"/>
                <a:ea typeface="Poppins"/>
                <a:cs typeface="Poppins"/>
                <a:sym typeface="Poppins"/>
              </a:rPr>
              <a:t>FLOW CHART </a:t>
            </a:r>
            <a:r>
              <a:rPr b="0" i="0" lang="en-US" sz="2300" u="none" cap="none" strike="noStrike">
                <a:solidFill>
                  <a:schemeClr val="dk1"/>
                </a:solidFill>
                <a:latin typeface="Poppins"/>
                <a:ea typeface="Poppins"/>
                <a:cs typeface="Poppins"/>
                <a:sym typeface="Poppins"/>
              </a:rPr>
              <a:t>MENJALANKAN APLIKASI ANBK </a:t>
            </a:r>
            <a:r>
              <a:rPr b="0" i="1" lang="en-US" sz="2300" u="none" cap="none" strike="noStrike">
                <a:solidFill>
                  <a:schemeClr val="dk1"/>
                </a:solidFill>
                <a:latin typeface="Poppins"/>
                <a:ea typeface="Poppins"/>
                <a:cs typeface="Poppins"/>
                <a:sym typeface="Poppins"/>
              </a:rPr>
              <a:t>SEMI ONLINE</a:t>
            </a:r>
            <a:endParaRPr b="0" i="1" sz="2300" u="none" cap="none" strike="noStrike">
              <a:solidFill>
                <a:srgbClr val="000000"/>
              </a:solidFill>
              <a:latin typeface="Poppins"/>
              <a:ea typeface="Poppins"/>
              <a:cs typeface="Poppins"/>
              <a:sym typeface="Poppins"/>
            </a:endParaRPr>
          </a:p>
        </p:txBody>
      </p:sp>
      <p:sp>
        <p:nvSpPr>
          <p:cNvPr id="778" name="Google Shape;778;p74"/>
          <p:cNvSpPr/>
          <p:nvPr/>
        </p:nvSpPr>
        <p:spPr>
          <a:xfrm>
            <a:off x="640512" y="1007697"/>
            <a:ext cx="300580" cy="293654"/>
          </a:xfrm>
          <a:prstGeom prst="ellipse">
            <a:avLst/>
          </a:prstGeom>
          <a:solidFill>
            <a:schemeClr val="accent1"/>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Arial"/>
              <a:ea typeface="Arial"/>
              <a:cs typeface="Arial"/>
              <a:sym typeface="Arial"/>
            </a:endParaRPr>
          </a:p>
        </p:txBody>
      </p:sp>
      <p:sp>
        <p:nvSpPr>
          <p:cNvPr id="779" name="Google Shape;779;p74"/>
          <p:cNvSpPr/>
          <p:nvPr/>
        </p:nvSpPr>
        <p:spPr>
          <a:xfrm>
            <a:off x="177950" y="1676485"/>
            <a:ext cx="1225781" cy="392692"/>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Menyiapkan Server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dan Client</a:t>
            </a:r>
            <a:endParaRPr b="0" i="0" sz="1000" u="none" cap="none" strike="noStrike">
              <a:solidFill>
                <a:srgbClr val="FFFFFF"/>
              </a:solidFill>
              <a:latin typeface="Arial"/>
              <a:ea typeface="Arial"/>
              <a:cs typeface="Arial"/>
              <a:sym typeface="Arial"/>
            </a:endParaRPr>
          </a:p>
        </p:txBody>
      </p:sp>
      <p:sp>
        <p:nvSpPr>
          <p:cNvPr id="780" name="Google Shape;780;p74"/>
          <p:cNvSpPr/>
          <p:nvPr/>
        </p:nvSpPr>
        <p:spPr>
          <a:xfrm>
            <a:off x="177950" y="2394210"/>
            <a:ext cx="1225781" cy="392692"/>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Seting Jaringan</a:t>
            </a:r>
            <a:br>
              <a:rPr b="0" i="0" lang="en-US" sz="1000" u="none" cap="none" strike="noStrike">
                <a:solidFill>
                  <a:srgbClr val="FFFFFF"/>
                </a:solidFill>
                <a:latin typeface="Arial"/>
                <a:ea typeface="Arial"/>
                <a:cs typeface="Arial"/>
                <a:sym typeface="Arial"/>
              </a:rPr>
            </a:br>
            <a:r>
              <a:rPr b="0" i="0" lang="en-US" sz="1000" u="none" cap="none" strike="noStrike">
                <a:solidFill>
                  <a:srgbClr val="FFFFFF"/>
                </a:solidFill>
                <a:latin typeface="Arial"/>
                <a:ea typeface="Arial"/>
                <a:cs typeface="Arial"/>
                <a:sym typeface="Arial"/>
              </a:rPr>
              <a:t>192.168.0.n</a:t>
            </a:r>
            <a:endParaRPr b="0" i="0" sz="1000" u="none" cap="none" strike="noStrike">
              <a:solidFill>
                <a:srgbClr val="FFFFFF"/>
              </a:solidFill>
              <a:latin typeface="Arial"/>
              <a:ea typeface="Arial"/>
              <a:cs typeface="Arial"/>
              <a:sym typeface="Arial"/>
            </a:endParaRPr>
          </a:p>
        </p:txBody>
      </p:sp>
      <p:sp>
        <p:nvSpPr>
          <p:cNvPr id="781" name="Google Shape;781;p74"/>
          <p:cNvSpPr/>
          <p:nvPr/>
        </p:nvSpPr>
        <p:spPr>
          <a:xfrm>
            <a:off x="177950" y="3053879"/>
            <a:ext cx="1225781" cy="392692"/>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Download VHD dan Prerequisite</a:t>
            </a:r>
            <a:endParaRPr b="0" i="0" sz="1000" u="none" cap="none" strike="noStrike">
              <a:solidFill>
                <a:srgbClr val="FFFFFF"/>
              </a:solidFill>
              <a:latin typeface="Arial"/>
              <a:ea typeface="Arial"/>
              <a:cs typeface="Arial"/>
              <a:sym typeface="Arial"/>
            </a:endParaRPr>
          </a:p>
        </p:txBody>
      </p:sp>
      <p:sp>
        <p:nvSpPr>
          <p:cNvPr id="782" name="Google Shape;782;p74"/>
          <p:cNvSpPr/>
          <p:nvPr/>
        </p:nvSpPr>
        <p:spPr>
          <a:xfrm>
            <a:off x="177950" y="3713548"/>
            <a:ext cx="1225781" cy="392692"/>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Instal Virutal Box</a:t>
            </a:r>
            <a:endParaRPr b="0" i="0" sz="1000" u="none" cap="none" strike="noStrike">
              <a:solidFill>
                <a:srgbClr val="FFFFFF"/>
              </a:solidFill>
              <a:latin typeface="Arial"/>
              <a:ea typeface="Arial"/>
              <a:cs typeface="Arial"/>
              <a:sym typeface="Arial"/>
            </a:endParaRPr>
          </a:p>
        </p:txBody>
      </p:sp>
      <p:cxnSp>
        <p:nvCxnSpPr>
          <p:cNvPr id="783" name="Google Shape;783;p74"/>
          <p:cNvCxnSpPr>
            <a:stCxn id="778" idx="4"/>
            <a:endCxn id="779" idx="0"/>
          </p:cNvCxnSpPr>
          <p:nvPr/>
        </p:nvCxnSpPr>
        <p:spPr>
          <a:xfrm>
            <a:off x="790802" y="1301351"/>
            <a:ext cx="0" cy="3750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784" name="Google Shape;784;p74"/>
          <p:cNvCxnSpPr>
            <a:stCxn id="779" idx="2"/>
            <a:endCxn id="780" idx="0"/>
          </p:cNvCxnSpPr>
          <p:nvPr/>
        </p:nvCxnSpPr>
        <p:spPr>
          <a:xfrm>
            <a:off x="790841" y="2069177"/>
            <a:ext cx="0" cy="324900"/>
          </a:xfrm>
          <a:prstGeom prst="straightConnector1">
            <a:avLst/>
          </a:prstGeom>
          <a:noFill/>
          <a:ln cap="flat" cmpd="sng" w="38100">
            <a:solidFill>
              <a:schemeClr val="accent1"/>
            </a:solidFill>
            <a:prstDash val="solid"/>
            <a:miter lim="800000"/>
            <a:headEnd len="sm" w="sm" type="none"/>
            <a:tailEnd len="med" w="med" type="triangle"/>
          </a:ln>
        </p:spPr>
      </p:cxnSp>
      <p:sp>
        <p:nvSpPr>
          <p:cNvPr id="785" name="Google Shape;785;p74"/>
          <p:cNvSpPr/>
          <p:nvPr/>
        </p:nvSpPr>
        <p:spPr>
          <a:xfrm>
            <a:off x="1943795" y="1613878"/>
            <a:ext cx="1284657" cy="585145"/>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Membuat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Mesin Virtual untuk Menjakankan VHD</a:t>
            </a:r>
            <a:endParaRPr b="0" i="0" sz="1000" u="none" cap="none" strike="noStrike">
              <a:solidFill>
                <a:srgbClr val="FFFFFF"/>
              </a:solidFill>
              <a:latin typeface="Arial"/>
              <a:ea typeface="Arial"/>
              <a:cs typeface="Arial"/>
              <a:sym typeface="Arial"/>
            </a:endParaRPr>
          </a:p>
        </p:txBody>
      </p:sp>
      <p:sp>
        <p:nvSpPr>
          <p:cNvPr id="786" name="Google Shape;786;p74"/>
          <p:cNvSpPr/>
          <p:nvPr/>
        </p:nvSpPr>
        <p:spPr>
          <a:xfrm>
            <a:off x="2038172" y="2432310"/>
            <a:ext cx="1099500" cy="392700"/>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Arial"/>
                <a:ea typeface="Arial"/>
                <a:cs typeface="Arial"/>
                <a:sym typeface="Arial"/>
              </a:rPr>
              <a:t>Matikan Vitual Box</a:t>
            </a:r>
            <a:endParaRPr b="0" i="0" sz="1100" u="none" cap="none" strike="noStrike">
              <a:solidFill>
                <a:srgbClr val="FFFFFF"/>
              </a:solidFill>
              <a:latin typeface="Arial"/>
              <a:ea typeface="Arial"/>
              <a:cs typeface="Arial"/>
              <a:sym typeface="Arial"/>
            </a:endParaRPr>
          </a:p>
        </p:txBody>
      </p:sp>
      <p:sp>
        <p:nvSpPr>
          <p:cNvPr id="787" name="Google Shape;787;p74"/>
          <p:cNvSpPr/>
          <p:nvPr/>
        </p:nvSpPr>
        <p:spPr>
          <a:xfrm>
            <a:off x="2038171" y="3053878"/>
            <a:ext cx="1099396" cy="449563"/>
          </a:xfrm>
          <a:prstGeom prst="roundRect">
            <a:avLst>
              <a:gd fmla="val 16667" name="adj"/>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Jalankan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Exambrowser Admin</a:t>
            </a:r>
            <a:endParaRPr b="0" i="0" sz="1000" u="none" cap="none" strike="noStrike">
              <a:solidFill>
                <a:srgbClr val="FFFFFF"/>
              </a:solidFill>
              <a:latin typeface="Arial"/>
              <a:ea typeface="Arial"/>
              <a:cs typeface="Arial"/>
              <a:sym typeface="Arial"/>
            </a:endParaRPr>
          </a:p>
        </p:txBody>
      </p:sp>
      <p:sp>
        <p:nvSpPr>
          <p:cNvPr id="788" name="Google Shape;788;p74"/>
          <p:cNvSpPr/>
          <p:nvPr/>
        </p:nvSpPr>
        <p:spPr>
          <a:xfrm>
            <a:off x="2022971" y="3834173"/>
            <a:ext cx="1099500" cy="630000"/>
          </a:xfrm>
          <a:prstGeom prst="roundRect">
            <a:avLst>
              <a:gd fmla="val 16667" name="adj"/>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sng" cap="none" strike="noStrike">
                <a:solidFill>
                  <a:srgbClr val="FFFFFF"/>
                </a:solidFill>
                <a:latin typeface="Arial"/>
                <a:ea typeface="Arial"/>
                <a:cs typeface="Arial"/>
                <a:sym typeface="Arial"/>
              </a:rPr>
              <a:t>CBT Sync</a:t>
            </a:r>
            <a:br>
              <a:rPr b="0" i="0" lang="en-US" sz="1000" u="none" cap="none" strike="noStrike">
                <a:solidFill>
                  <a:srgbClr val="FFFFFF"/>
                </a:solidFill>
                <a:latin typeface="Arial"/>
                <a:ea typeface="Arial"/>
                <a:cs typeface="Arial"/>
                <a:sym typeface="Arial"/>
              </a:rPr>
            </a:br>
            <a:r>
              <a:rPr b="0" i="0" lang="en-US" sz="1000" u="none" cap="none" strike="noStrike">
                <a:solidFill>
                  <a:srgbClr val="FFFFFF"/>
                </a:solidFill>
                <a:latin typeface="Arial"/>
                <a:ea typeface="Arial"/>
                <a:cs typeface="Arial"/>
                <a:sym typeface="Arial"/>
              </a:rPr>
              <a:t>ID Proktor</a:t>
            </a:r>
            <a:br>
              <a:rPr b="0" i="0" lang="en-US" sz="1000" u="none" cap="none" strike="noStrike">
                <a:solidFill>
                  <a:srgbClr val="FFFFFF"/>
                </a:solidFill>
                <a:latin typeface="Arial"/>
                <a:ea typeface="Arial"/>
                <a:cs typeface="Arial"/>
                <a:sym typeface="Arial"/>
              </a:rPr>
            </a:br>
            <a:r>
              <a:rPr b="0" i="0" lang="en-US" sz="1000" u="none" cap="none" strike="noStrike">
                <a:solidFill>
                  <a:srgbClr val="FFFFFF"/>
                </a:solidFill>
                <a:latin typeface="Arial"/>
                <a:ea typeface="Arial"/>
                <a:cs typeface="Arial"/>
                <a:sym typeface="Arial"/>
              </a:rPr>
              <a:t>SN</a:t>
            </a:r>
            <a:br>
              <a:rPr b="0" i="0" lang="en-US" sz="1000" u="none" cap="none" strike="noStrike">
                <a:solidFill>
                  <a:srgbClr val="FFFFFF"/>
                </a:solidFill>
                <a:latin typeface="Arial"/>
                <a:ea typeface="Arial"/>
                <a:cs typeface="Arial"/>
                <a:sym typeface="Arial"/>
              </a:rPr>
            </a:br>
            <a:r>
              <a:rPr b="0" i="0" lang="en-US" sz="1000" u="none" cap="none" strike="noStrike">
                <a:solidFill>
                  <a:srgbClr val="FFFFFF"/>
                </a:solidFill>
                <a:latin typeface="Arial"/>
                <a:ea typeface="Arial"/>
                <a:cs typeface="Arial"/>
                <a:sym typeface="Arial"/>
              </a:rPr>
              <a:t>Password</a:t>
            </a:r>
            <a:endParaRPr b="0" i="0" sz="1000" u="none" cap="none" strike="noStrike">
              <a:solidFill>
                <a:srgbClr val="FFFFFF"/>
              </a:solidFill>
              <a:latin typeface="Arial"/>
              <a:ea typeface="Arial"/>
              <a:cs typeface="Arial"/>
              <a:sym typeface="Arial"/>
            </a:endParaRPr>
          </a:p>
        </p:txBody>
      </p:sp>
      <p:cxnSp>
        <p:nvCxnSpPr>
          <p:cNvPr id="789" name="Google Shape;789;p74"/>
          <p:cNvCxnSpPr>
            <a:stCxn id="780" idx="2"/>
            <a:endCxn id="781" idx="0"/>
          </p:cNvCxnSpPr>
          <p:nvPr/>
        </p:nvCxnSpPr>
        <p:spPr>
          <a:xfrm>
            <a:off x="790841" y="2786902"/>
            <a:ext cx="0" cy="2670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790" name="Google Shape;790;p74"/>
          <p:cNvCxnSpPr>
            <a:stCxn id="781" idx="2"/>
            <a:endCxn id="782" idx="0"/>
          </p:cNvCxnSpPr>
          <p:nvPr/>
        </p:nvCxnSpPr>
        <p:spPr>
          <a:xfrm>
            <a:off x="790841" y="3446571"/>
            <a:ext cx="0" cy="2670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791" name="Google Shape;791;p74"/>
          <p:cNvCxnSpPr>
            <a:stCxn id="785" idx="2"/>
            <a:endCxn id="786" idx="0"/>
          </p:cNvCxnSpPr>
          <p:nvPr/>
        </p:nvCxnSpPr>
        <p:spPr>
          <a:xfrm>
            <a:off x="2586124" y="2199023"/>
            <a:ext cx="1800" cy="2334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792" name="Google Shape;792;p74"/>
          <p:cNvCxnSpPr>
            <a:stCxn id="786" idx="2"/>
            <a:endCxn id="787" idx="0"/>
          </p:cNvCxnSpPr>
          <p:nvPr/>
        </p:nvCxnSpPr>
        <p:spPr>
          <a:xfrm>
            <a:off x="2587922" y="2825010"/>
            <a:ext cx="0" cy="2289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793" name="Google Shape;793;p74"/>
          <p:cNvCxnSpPr>
            <a:stCxn id="787" idx="2"/>
            <a:endCxn id="788" idx="0"/>
          </p:cNvCxnSpPr>
          <p:nvPr/>
        </p:nvCxnSpPr>
        <p:spPr>
          <a:xfrm flipH="1">
            <a:off x="2572869" y="3503441"/>
            <a:ext cx="15000" cy="330600"/>
          </a:xfrm>
          <a:prstGeom prst="straightConnector1">
            <a:avLst/>
          </a:prstGeom>
          <a:noFill/>
          <a:ln cap="flat" cmpd="sng" w="38100">
            <a:solidFill>
              <a:schemeClr val="accent1"/>
            </a:solidFill>
            <a:prstDash val="solid"/>
            <a:miter lim="800000"/>
            <a:headEnd len="sm" w="sm" type="none"/>
            <a:tailEnd len="med" w="med" type="triangle"/>
          </a:ln>
        </p:spPr>
      </p:cxnSp>
      <p:sp>
        <p:nvSpPr>
          <p:cNvPr id="794" name="Google Shape;794;p74"/>
          <p:cNvSpPr/>
          <p:nvPr/>
        </p:nvSpPr>
        <p:spPr>
          <a:xfrm>
            <a:off x="3437907" y="3844249"/>
            <a:ext cx="601200" cy="601200"/>
          </a:xfrm>
          <a:prstGeom prst="diamond">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Arial"/>
              <a:ea typeface="Arial"/>
              <a:cs typeface="Arial"/>
              <a:sym typeface="Arial"/>
            </a:endParaRPr>
          </a:p>
        </p:txBody>
      </p:sp>
      <p:sp>
        <p:nvSpPr>
          <p:cNvPr id="795" name="Google Shape;795;p74"/>
          <p:cNvSpPr/>
          <p:nvPr/>
        </p:nvSpPr>
        <p:spPr>
          <a:xfrm>
            <a:off x="4354506" y="3173973"/>
            <a:ext cx="1131933" cy="392692"/>
          </a:xfrm>
          <a:prstGeom prst="roundRect">
            <a:avLst>
              <a:gd fmla="val 16667" name="adj"/>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Offline</a:t>
            </a:r>
            <a:endParaRPr b="0" i="0" sz="1000" u="none" cap="none" strike="noStrike">
              <a:solidFill>
                <a:srgbClr val="FFFFFF"/>
              </a:solidFill>
              <a:latin typeface="Arial"/>
              <a:ea typeface="Arial"/>
              <a:cs typeface="Arial"/>
              <a:sym typeface="Arial"/>
            </a:endParaRPr>
          </a:p>
        </p:txBody>
      </p:sp>
      <p:sp>
        <p:nvSpPr>
          <p:cNvPr id="796" name="Google Shape;796;p74"/>
          <p:cNvSpPr/>
          <p:nvPr/>
        </p:nvSpPr>
        <p:spPr>
          <a:xfrm>
            <a:off x="4402131" y="3935002"/>
            <a:ext cx="1131900" cy="392700"/>
          </a:xfrm>
          <a:prstGeom prst="roundRect">
            <a:avLst>
              <a:gd fmla="val 16667" name="adj"/>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Aktif</a:t>
            </a:r>
            <a:endParaRPr b="0" i="0" sz="1000" u="none" cap="none" strike="noStrike">
              <a:solidFill>
                <a:srgbClr val="FFFFFF"/>
              </a:solidFill>
              <a:latin typeface="Arial"/>
              <a:ea typeface="Arial"/>
              <a:cs typeface="Arial"/>
              <a:sym typeface="Arial"/>
            </a:endParaRPr>
          </a:p>
        </p:txBody>
      </p:sp>
      <p:sp>
        <p:nvSpPr>
          <p:cNvPr id="797" name="Google Shape;797;p74"/>
          <p:cNvSpPr/>
          <p:nvPr/>
        </p:nvSpPr>
        <p:spPr>
          <a:xfrm>
            <a:off x="4354506" y="4387444"/>
            <a:ext cx="1131933" cy="392692"/>
          </a:xfrm>
          <a:prstGeom prst="roundRect">
            <a:avLst>
              <a:gd fmla="val 16667" name="adj"/>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StandBy Biru</a:t>
            </a:r>
            <a:endParaRPr b="0" i="0" sz="1000" u="none" cap="none" strike="noStrike">
              <a:solidFill>
                <a:srgbClr val="FFFFFF"/>
              </a:solidFill>
              <a:latin typeface="Arial"/>
              <a:ea typeface="Arial"/>
              <a:cs typeface="Arial"/>
              <a:sym typeface="Arial"/>
            </a:endParaRPr>
          </a:p>
        </p:txBody>
      </p:sp>
      <p:cxnSp>
        <p:nvCxnSpPr>
          <p:cNvPr id="798" name="Google Shape;798;p74"/>
          <p:cNvCxnSpPr>
            <a:stCxn id="782" idx="2"/>
          </p:cNvCxnSpPr>
          <p:nvPr/>
        </p:nvCxnSpPr>
        <p:spPr>
          <a:xfrm>
            <a:off x="790841" y="4106240"/>
            <a:ext cx="0" cy="384300"/>
          </a:xfrm>
          <a:prstGeom prst="straightConnector1">
            <a:avLst/>
          </a:prstGeom>
          <a:noFill/>
          <a:ln cap="flat" cmpd="sng" w="38100">
            <a:solidFill>
              <a:schemeClr val="accent1"/>
            </a:solidFill>
            <a:prstDash val="solid"/>
            <a:miter lim="800000"/>
            <a:headEnd len="sm" w="sm" type="none"/>
            <a:tailEnd len="sm" w="sm" type="none"/>
          </a:ln>
        </p:spPr>
      </p:cxnSp>
      <p:cxnSp>
        <p:nvCxnSpPr>
          <p:cNvPr id="799" name="Google Shape;799;p74"/>
          <p:cNvCxnSpPr>
            <a:stCxn id="785" idx="0"/>
          </p:cNvCxnSpPr>
          <p:nvPr/>
        </p:nvCxnSpPr>
        <p:spPr>
          <a:xfrm rot="10800000">
            <a:off x="2586124" y="1347178"/>
            <a:ext cx="0" cy="266700"/>
          </a:xfrm>
          <a:prstGeom prst="straightConnector1">
            <a:avLst/>
          </a:prstGeom>
          <a:noFill/>
          <a:ln cap="flat" cmpd="sng" w="38100">
            <a:solidFill>
              <a:schemeClr val="accent1"/>
            </a:solidFill>
            <a:prstDash val="solid"/>
            <a:miter lim="800000"/>
            <a:headEnd len="med" w="med" type="triangle"/>
            <a:tailEnd len="sm" w="sm" type="none"/>
          </a:ln>
        </p:spPr>
      </p:cxnSp>
      <p:cxnSp>
        <p:nvCxnSpPr>
          <p:cNvPr id="800" name="Google Shape;800;p74"/>
          <p:cNvCxnSpPr/>
          <p:nvPr/>
        </p:nvCxnSpPr>
        <p:spPr>
          <a:xfrm rot="10800000">
            <a:off x="1819561" y="1346936"/>
            <a:ext cx="768271" cy="0"/>
          </a:xfrm>
          <a:prstGeom prst="straightConnector1">
            <a:avLst/>
          </a:prstGeom>
          <a:noFill/>
          <a:ln cap="flat" cmpd="sng" w="38100">
            <a:solidFill>
              <a:schemeClr val="accent1"/>
            </a:solidFill>
            <a:prstDash val="solid"/>
            <a:miter lim="800000"/>
            <a:headEnd len="sm" w="sm" type="none"/>
            <a:tailEnd len="sm" w="sm" type="none"/>
          </a:ln>
        </p:spPr>
      </p:cxnSp>
      <p:cxnSp>
        <p:nvCxnSpPr>
          <p:cNvPr id="801" name="Google Shape;801;p74"/>
          <p:cNvCxnSpPr/>
          <p:nvPr/>
        </p:nvCxnSpPr>
        <p:spPr>
          <a:xfrm>
            <a:off x="1819662" y="1341813"/>
            <a:ext cx="0" cy="3148671"/>
          </a:xfrm>
          <a:prstGeom prst="straightConnector1">
            <a:avLst/>
          </a:prstGeom>
          <a:noFill/>
          <a:ln cap="flat" cmpd="sng" w="38100">
            <a:solidFill>
              <a:schemeClr val="accent1"/>
            </a:solidFill>
            <a:prstDash val="solid"/>
            <a:miter lim="800000"/>
            <a:headEnd len="sm" w="sm" type="none"/>
            <a:tailEnd len="sm" w="sm" type="none"/>
          </a:ln>
        </p:spPr>
      </p:cxnSp>
      <p:cxnSp>
        <p:nvCxnSpPr>
          <p:cNvPr id="802" name="Google Shape;802;p74"/>
          <p:cNvCxnSpPr/>
          <p:nvPr/>
        </p:nvCxnSpPr>
        <p:spPr>
          <a:xfrm>
            <a:off x="790821" y="4490465"/>
            <a:ext cx="1028788" cy="0"/>
          </a:xfrm>
          <a:prstGeom prst="straightConnector1">
            <a:avLst/>
          </a:prstGeom>
          <a:noFill/>
          <a:ln cap="flat" cmpd="sng" w="38100">
            <a:solidFill>
              <a:schemeClr val="accent1"/>
            </a:solidFill>
            <a:prstDash val="solid"/>
            <a:miter lim="800000"/>
            <a:headEnd len="sm" w="sm" type="none"/>
            <a:tailEnd len="sm" w="sm" type="none"/>
          </a:ln>
        </p:spPr>
      </p:cxnSp>
      <p:cxnSp>
        <p:nvCxnSpPr>
          <p:cNvPr id="803" name="Google Shape;803;p74"/>
          <p:cNvCxnSpPr>
            <a:stCxn id="788" idx="3"/>
            <a:endCxn id="794" idx="1"/>
          </p:cNvCxnSpPr>
          <p:nvPr/>
        </p:nvCxnSpPr>
        <p:spPr>
          <a:xfrm flipH="1" rot="10800000">
            <a:off x="3122471" y="4144973"/>
            <a:ext cx="315300" cy="42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804" name="Google Shape;804;p74"/>
          <p:cNvCxnSpPr>
            <a:stCxn id="795" idx="1"/>
            <a:endCxn id="794" idx="3"/>
          </p:cNvCxnSpPr>
          <p:nvPr/>
        </p:nvCxnSpPr>
        <p:spPr>
          <a:xfrm flipH="1">
            <a:off x="4039206" y="3370319"/>
            <a:ext cx="315300" cy="774600"/>
          </a:xfrm>
          <a:prstGeom prst="straightConnector1">
            <a:avLst/>
          </a:prstGeom>
          <a:noFill/>
          <a:ln cap="flat" cmpd="sng" w="38100">
            <a:solidFill>
              <a:srgbClr val="FF0000"/>
            </a:solidFill>
            <a:prstDash val="solid"/>
            <a:miter lim="800000"/>
            <a:headEnd len="med" w="med" type="triangle"/>
            <a:tailEnd len="sm" w="sm" type="none"/>
          </a:ln>
        </p:spPr>
      </p:cxnSp>
      <p:cxnSp>
        <p:nvCxnSpPr>
          <p:cNvPr id="805" name="Google Shape;805;p74"/>
          <p:cNvCxnSpPr>
            <a:stCxn id="794" idx="3"/>
            <a:endCxn id="796" idx="1"/>
          </p:cNvCxnSpPr>
          <p:nvPr/>
        </p:nvCxnSpPr>
        <p:spPr>
          <a:xfrm flipH="1" rot="10800000">
            <a:off x="4039107" y="4131349"/>
            <a:ext cx="363000" cy="13500"/>
          </a:xfrm>
          <a:prstGeom prst="straightConnector1">
            <a:avLst/>
          </a:prstGeom>
          <a:noFill/>
          <a:ln cap="flat" cmpd="sng" w="38100">
            <a:solidFill>
              <a:srgbClr val="0070C0"/>
            </a:solidFill>
            <a:prstDash val="solid"/>
            <a:miter lim="800000"/>
            <a:headEnd len="sm" w="sm" type="none"/>
            <a:tailEnd len="med" w="med" type="triangle"/>
          </a:ln>
        </p:spPr>
      </p:cxnSp>
      <p:cxnSp>
        <p:nvCxnSpPr>
          <p:cNvPr id="806" name="Google Shape;806;p74"/>
          <p:cNvCxnSpPr>
            <a:stCxn id="794" idx="3"/>
            <a:endCxn id="797" idx="1"/>
          </p:cNvCxnSpPr>
          <p:nvPr/>
        </p:nvCxnSpPr>
        <p:spPr>
          <a:xfrm>
            <a:off x="4039107" y="4144849"/>
            <a:ext cx="315300" cy="438900"/>
          </a:xfrm>
          <a:prstGeom prst="straightConnector1">
            <a:avLst/>
          </a:prstGeom>
          <a:noFill/>
          <a:ln cap="flat" cmpd="sng" w="38100">
            <a:solidFill>
              <a:srgbClr val="00B0F0"/>
            </a:solidFill>
            <a:prstDash val="solid"/>
            <a:miter lim="800000"/>
            <a:headEnd len="sm" w="sm" type="none"/>
            <a:tailEnd len="med" w="med" type="triangle"/>
          </a:ln>
        </p:spPr>
      </p:cxnSp>
      <p:sp>
        <p:nvSpPr>
          <p:cNvPr id="807" name="Google Shape;807;p74"/>
          <p:cNvSpPr/>
          <p:nvPr/>
        </p:nvSpPr>
        <p:spPr>
          <a:xfrm>
            <a:off x="5794222" y="1406623"/>
            <a:ext cx="942600" cy="392700"/>
          </a:xfrm>
          <a:prstGeom prst="roundRect">
            <a:avLst>
              <a:gd fmla="val 16667" name="adj"/>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Bakup Hapus</a:t>
            </a:r>
            <a:endParaRPr b="0" i="0" sz="1000" u="none" cap="none" strike="noStrike">
              <a:solidFill>
                <a:srgbClr val="FFFFFF"/>
              </a:solidFill>
              <a:latin typeface="Arial"/>
              <a:ea typeface="Arial"/>
              <a:cs typeface="Arial"/>
              <a:sym typeface="Arial"/>
            </a:endParaRPr>
          </a:p>
        </p:txBody>
      </p:sp>
      <p:sp>
        <p:nvSpPr>
          <p:cNvPr id="808" name="Google Shape;808;p74"/>
          <p:cNvSpPr/>
          <p:nvPr/>
        </p:nvSpPr>
        <p:spPr>
          <a:xfrm>
            <a:off x="5794222" y="2041533"/>
            <a:ext cx="942600" cy="3927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Sinkronisasi</a:t>
            </a:r>
            <a:endParaRPr b="0" i="0" sz="1000" u="none" cap="none" strike="noStrike">
              <a:solidFill>
                <a:srgbClr val="FFFFFF"/>
              </a:solidFill>
              <a:latin typeface="Arial"/>
              <a:ea typeface="Arial"/>
              <a:cs typeface="Arial"/>
              <a:sym typeface="Arial"/>
            </a:endParaRPr>
          </a:p>
        </p:txBody>
      </p:sp>
      <p:sp>
        <p:nvSpPr>
          <p:cNvPr id="809" name="Google Shape;809;p74"/>
          <p:cNvSpPr/>
          <p:nvPr/>
        </p:nvSpPr>
        <p:spPr>
          <a:xfrm>
            <a:off x="5794222" y="2681675"/>
            <a:ext cx="942600" cy="3927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Cek Status Tes</a:t>
            </a:r>
            <a:endParaRPr b="0" i="0" sz="1000" u="none" cap="none" strike="noStrike">
              <a:solidFill>
                <a:srgbClr val="FFFFFF"/>
              </a:solidFill>
              <a:latin typeface="Arial"/>
              <a:ea typeface="Arial"/>
              <a:cs typeface="Arial"/>
              <a:sym typeface="Arial"/>
            </a:endParaRPr>
          </a:p>
        </p:txBody>
      </p:sp>
      <p:sp>
        <p:nvSpPr>
          <p:cNvPr id="810" name="Google Shape;810;p74"/>
          <p:cNvSpPr/>
          <p:nvPr/>
        </p:nvSpPr>
        <p:spPr>
          <a:xfrm>
            <a:off x="5794222" y="3359917"/>
            <a:ext cx="942600" cy="3927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Cek Daftar Peserta</a:t>
            </a:r>
            <a:endParaRPr b="0" i="0" sz="1000" u="none" cap="none" strike="noStrike">
              <a:solidFill>
                <a:srgbClr val="FFFFFF"/>
              </a:solidFill>
              <a:latin typeface="Arial"/>
              <a:ea typeface="Arial"/>
              <a:cs typeface="Arial"/>
              <a:sym typeface="Arial"/>
            </a:endParaRPr>
          </a:p>
        </p:txBody>
      </p:sp>
      <p:cxnSp>
        <p:nvCxnSpPr>
          <p:cNvPr id="811" name="Google Shape;811;p74"/>
          <p:cNvCxnSpPr/>
          <p:nvPr/>
        </p:nvCxnSpPr>
        <p:spPr>
          <a:xfrm>
            <a:off x="5470673" y="4026020"/>
            <a:ext cx="214700" cy="0"/>
          </a:xfrm>
          <a:prstGeom prst="straightConnector1">
            <a:avLst/>
          </a:prstGeom>
          <a:noFill/>
          <a:ln cap="flat" cmpd="sng" w="38100">
            <a:solidFill>
              <a:schemeClr val="accent1"/>
            </a:solidFill>
            <a:prstDash val="solid"/>
            <a:miter lim="800000"/>
            <a:headEnd len="sm" w="sm" type="none"/>
            <a:tailEnd len="sm" w="sm" type="none"/>
          </a:ln>
        </p:spPr>
      </p:cxnSp>
      <p:cxnSp>
        <p:nvCxnSpPr>
          <p:cNvPr id="812" name="Google Shape;812;p74"/>
          <p:cNvCxnSpPr/>
          <p:nvPr/>
        </p:nvCxnSpPr>
        <p:spPr>
          <a:xfrm rot="10800000">
            <a:off x="5691109" y="1095320"/>
            <a:ext cx="2400" cy="2930700"/>
          </a:xfrm>
          <a:prstGeom prst="straightConnector1">
            <a:avLst/>
          </a:prstGeom>
          <a:noFill/>
          <a:ln cap="flat" cmpd="sng" w="38100">
            <a:solidFill>
              <a:schemeClr val="accent1"/>
            </a:solidFill>
            <a:prstDash val="solid"/>
            <a:miter lim="800000"/>
            <a:headEnd len="sm" w="sm" type="none"/>
            <a:tailEnd len="sm" w="sm" type="none"/>
          </a:ln>
        </p:spPr>
      </p:cxnSp>
      <p:cxnSp>
        <p:nvCxnSpPr>
          <p:cNvPr id="813" name="Google Shape;813;p74"/>
          <p:cNvCxnSpPr/>
          <p:nvPr/>
        </p:nvCxnSpPr>
        <p:spPr>
          <a:xfrm flipH="1" rot="10800000">
            <a:off x="6255997" y="1085848"/>
            <a:ext cx="11400" cy="330300"/>
          </a:xfrm>
          <a:prstGeom prst="straightConnector1">
            <a:avLst/>
          </a:prstGeom>
          <a:noFill/>
          <a:ln cap="flat" cmpd="sng" w="38100">
            <a:solidFill>
              <a:schemeClr val="accent1"/>
            </a:solidFill>
            <a:prstDash val="solid"/>
            <a:miter lim="800000"/>
            <a:headEnd len="med" w="med" type="triangle"/>
            <a:tailEnd len="sm" w="sm" type="none"/>
          </a:ln>
        </p:spPr>
      </p:cxnSp>
      <p:cxnSp>
        <p:nvCxnSpPr>
          <p:cNvPr id="814" name="Google Shape;814;p74"/>
          <p:cNvCxnSpPr/>
          <p:nvPr/>
        </p:nvCxnSpPr>
        <p:spPr>
          <a:xfrm>
            <a:off x="5669496" y="1099686"/>
            <a:ext cx="596100" cy="0"/>
          </a:xfrm>
          <a:prstGeom prst="straightConnector1">
            <a:avLst/>
          </a:prstGeom>
          <a:noFill/>
          <a:ln cap="flat" cmpd="sng" w="38100">
            <a:solidFill>
              <a:schemeClr val="accent1"/>
            </a:solidFill>
            <a:prstDash val="solid"/>
            <a:miter lim="800000"/>
            <a:headEnd len="sm" w="sm" type="none"/>
            <a:tailEnd len="sm" w="sm" type="none"/>
          </a:ln>
        </p:spPr>
      </p:cxnSp>
      <p:cxnSp>
        <p:nvCxnSpPr>
          <p:cNvPr id="815" name="Google Shape;815;p74"/>
          <p:cNvCxnSpPr>
            <a:stCxn id="807" idx="2"/>
            <a:endCxn id="808" idx="0"/>
          </p:cNvCxnSpPr>
          <p:nvPr/>
        </p:nvCxnSpPr>
        <p:spPr>
          <a:xfrm>
            <a:off x="6265522" y="1799323"/>
            <a:ext cx="0" cy="2421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816" name="Google Shape;816;p74"/>
          <p:cNvCxnSpPr>
            <a:stCxn id="808" idx="2"/>
            <a:endCxn id="809" idx="0"/>
          </p:cNvCxnSpPr>
          <p:nvPr/>
        </p:nvCxnSpPr>
        <p:spPr>
          <a:xfrm>
            <a:off x="6265522" y="2434233"/>
            <a:ext cx="0" cy="2475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817" name="Google Shape;817;p74"/>
          <p:cNvCxnSpPr>
            <a:stCxn id="809" idx="2"/>
            <a:endCxn id="810" idx="0"/>
          </p:cNvCxnSpPr>
          <p:nvPr/>
        </p:nvCxnSpPr>
        <p:spPr>
          <a:xfrm>
            <a:off x="6265522" y="3074375"/>
            <a:ext cx="0" cy="285600"/>
          </a:xfrm>
          <a:prstGeom prst="straightConnector1">
            <a:avLst/>
          </a:prstGeom>
          <a:noFill/>
          <a:ln cap="flat" cmpd="sng" w="38100">
            <a:solidFill>
              <a:schemeClr val="accent1"/>
            </a:solidFill>
            <a:prstDash val="solid"/>
            <a:miter lim="800000"/>
            <a:headEnd len="sm" w="sm" type="none"/>
            <a:tailEnd len="med" w="med" type="triangle"/>
          </a:ln>
        </p:spPr>
      </p:cxnSp>
      <p:sp>
        <p:nvSpPr>
          <p:cNvPr id="818" name="Google Shape;818;p74"/>
          <p:cNvSpPr/>
          <p:nvPr/>
        </p:nvSpPr>
        <p:spPr>
          <a:xfrm>
            <a:off x="7101335" y="3246233"/>
            <a:ext cx="601200" cy="601200"/>
          </a:xfrm>
          <a:prstGeom prst="diamond">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Arial"/>
              <a:ea typeface="Arial"/>
              <a:cs typeface="Arial"/>
              <a:sym typeface="Arial"/>
            </a:endParaRPr>
          </a:p>
        </p:txBody>
      </p:sp>
      <p:cxnSp>
        <p:nvCxnSpPr>
          <p:cNvPr id="819" name="Google Shape;819;p74"/>
          <p:cNvCxnSpPr/>
          <p:nvPr/>
        </p:nvCxnSpPr>
        <p:spPr>
          <a:xfrm>
            <a:off x="6737029" y="3537230"/>
            <a:ext cx="326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820" name="Google Shape;820;p74"/>
          <p:cNvCxnSpPr>
            <a:stCxn id="818" idx="0"/>
            <a:endCxn id="821" idx="2"/>
          </p:cNvCxnSpPr>
          <p:nvPr/>
        </p:nvCxnSpPr>
        <p:spPr>
          <a:xfrm rot="10800000">
            <a:off x="7397735" y="2452733"/>
            <a:ext cx="4200" cy="793500"/>
          </a:xfrm>
          <a:prstGeom prst="straightConnector1">
            <a:avLst/>
          </a:prstGeom>
          <a:noFill/>
          <a:ln cap="flat" cmpd="sng" w="38100">
            <a:solidFill>
              <a:schemeClr val="accent1"/>
            </a:solidFill>
            <a:prstDash val="solid"/>
            <a:miter lim="800000"/>
            <a:headEnd len="sm" w="sm" type="none"/>
            <a:tailEnd len="med" w="med" type="triangle"/>
          </a:ln>
        </p:spPr>
      </p:cxnSp>
      <p:sp>
        <p:nvSpPr>
          <p:cNvPr id="821" name="Google Shape;821;p74"/>
          <p:cNvSpPr/>
          <p:nvPr/>
        </p:nvSpPr>
        <p:spPr>
          <a:xfrm>
            <a:off x="7008840" y="2059915"/>
            <a:ext cx="777600" cy="392700"/>
          </a:xfrm>
          <a:prstGeom prst="roundRect">
            <a:avLst>
              <a:gd fmla="val 16667" name="adj"/>
            </a:avLst>
          </a:prstGeom>
          <a:solidFill>
            <a:srgbClr val="5482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Konfirmasi Data</a:t>
            </a:r>
            <a:endParaRPr b="0" i="0" sz="1000" u="none" cap="none" strike="noStrike">
              <a:solidFill>
                <a:srgbClr val="FFFFFF"/>
              </a:solidFill>
              <a:latin typeface="Arial"/>
              <a:ea typeface="Arial"/>
              <a:cs typeface="Arial"/>
              <a:sym typeface="Arial"/>
            </a:endParaRPr>
          </a:p>
        </p:txBody>
      </p:sp>
      <p:cxnSp>
        <p:nvCxnSpPr>
          <p:cNvPr id="822" name="Google Shape;822;p74"/>
          <p:cNvCxnSpPr>
            <a:stCxn id="808" idx="3"/>
            <a:endCxn id="821" idx="1"/>
          </p:cNvCxnSpPr>
          <p:nvPr/>
        </p:nvCxnSpPr>
        <p:spPr>
          <a:xfrm>
            <a:off x="6736822" y="2237883"/>
            <a:ext cx="272100" cy="18300"/>
          </a:xfrm>
          <a:prstGeom prst="straightConnector1">
            <a:avLst/>
          </a:prstGeom>
          <a:noFill/>
          <a:ln cap="flat" cmpd="sng" w="38100">
            <a:solidFill>
              <a:schemeClr val="accent1"/>
            </a:solidFill>
            <a:prstDash val="solid"/>
            <a:miter lim="800000"/>
            <a:headEnd len="med" w="med" type="triangle"/>
            <a:tailEnd len="sm" w="sm" type="none"/>
          </a:ln>
        </p:spPr>
      </p:cxnSp>
      <p:sp>
        <p:nvSpPr>
          <p:cNvPr id="823" name="Google Shape;823;p74"/>
          <p:cNvSpPr/>
          <p:nvPr/>
        </p:nvSpPr>
        <p:spPr>
          <a:xfrm>
            <a:off x="6778249" y="4206326"/>
            <a:ext cx="1247400" cy="300600"/>
          </a:xfrm>
          <a:prstGeom prst="roundRect">
            <a:avLst>
              <a:gd fmla="val 16667" name="adj"/>
            </a:avLst>
          </a:prstGeom>
          <a:solidFill>
            <a:srgbClr val="5482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Copy VHD</a:t>
            </a:r>
            <a:endParaRPr b="0" i="0" sz="1000" u="none" cap="none" strike="noStrike">
              <a:solidFill>
                <a:srgbClr val="FFFFFF"/>
              </a:solidFill>
              <a:latin typeface="Arial"/>
              <a:ea typeface="Arial"/>
              <a:cs typeface="Arial"/>
              <a:sym typeface="Arial"/>
            </a:endParaRPr>
          </a:p>
        </p:txBody>
      </p:sp>
      <p:cxnSp>
        <p:nvCxnSpPr>
          <p:cNvPr id="824" name="Google Shape;824;p74"/>
          <p:cNvCxnSpPr>
            <a:stCxn id="818" idx="2"/>
          </p:cNvCxnSpPr>
          <p:nvPr/>
        </p:nvCxnSpPr>
        <p:spPr>
          <a:xfrm>
            <a:off x="7401935" y="3847433"/>
            <a:ext cx="0" cy="368400"/>
          </a:xfrm>
          <a:prstGeom prst="straightConnector1">
            <a:avLst/>
          </a:prstGeom>
          <a:noFill/>
          <a:ln cap="flat" cmpd="sng" w="38100">
            <a:solidFill>
              <a:schemeClr val="accent1"/>
            </a:solidFill>
            <a:prstDash val="solid"/>
            <a:miter lim="800000"/>
            <a:headEnd len="sm" w="sm" type="none"/>
            <a:tailEnd len="med" w="med" type="triangle"/>
          </a:ln>
        </p:spPr>
      </p:cxnSp>
      <p:sp>
        <p:nvSpPr>
          <p:cNvPr id="825" name="Google Shape;825;p74"/>
          <p:cNvSpPr/>
          <p:nvPr/>
        </p:nvSpPr>
        <p:spPr>
          <a:xfrm>
            <a:off x="8023313" y="1502532"/>
            <a:ext cx="942687" cy="392692"/>
          </a:xfrm>
          <a:prstGeom prst="roundRect">
            <a:avLst>
              <a:gd fmla="val 16667" name="adj"/>
            </a:avLst>
          </a:prstGeom>
          <a:solidFill>
            <a:srgbClr val="5482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Seting Share Folder TR</a:t>
            </a:r>
            <a:endParaRPr b="0" i="0" sz="1000" u="none" cap="none" strike="noStrike">
              <a:solidFill>
                <a:srgbClr val="FFFFFF"/>
              </a:solidFill>
              <a:latin typeface="Arial"/>
              <a:ea typeface="Arial"/>
              <a:cs typeface="Arial"/>
              <a:sym typeface="Arial"/>
            </a:endParaRPr>
          </a:p>
        </p:txBody>
      </p:sp>
      <p:cxnSp>
        <p:nvCxnSpPr>
          <p:cNvPr id="826" name="Google Shape;826;p74"/>
          <p:cNvCxnSpPr>
            <a:stCxn id="825" idx="0"/>
          </p:cNvCxnSpPr>
          <p:nvPr/>
        </p:nvCxnSpPr>
        <p:spPr>
          <a:xfrm flipH="1" rot="10800000">
            <a:off x="8494657" y="1171632"/>
            <a:ext cx="11100" cy="330900"/>
          </a:xfrm>
          <a:prstGeom prst="straightConnector1">
            <a:avLst/>
          </a:prstGeom>
          <a:noFill/>
          <a:ln cap="flat" cmpd="sng" w="38100">
            <a:solidFill>
              <a:schemeClr val="accent1"/>
            </a:solidFill>
            <a:prstDash val="solid"/>
            <a:miter lim="800000"/>
            <a:headEnd len="med" w="med" type="triangle"/>
            <a:tailEnd len="sm" w="sm" type="none"/>
          </a:ln>
        </p:spPr>
      </p:cxnSp>
      <p:cxnSp>
        <p:nvCxnSpPr>
          <p:cNvPr id="827" name="Google Shape;827;p74"/>
          <p:cNvCxnSpPr/>
          <p:nvPr/>
        </p:nvCxnSpPr>
        <p:spPr>
          <a:xfrm rot="10800000">
            <a:off x="7870306" y="1177564"/>
            <a:ext cx="624300" cy="0"/>
          </a:xfrm>
          <a:prstGeom prst="straightConnector1">
            <a:avLst/>
          </a:prstGeom>
          <a:noFill/>
          <a:ln cap="flat" cmpd="sng" w="38100">
            <a:solidFill>
              <a:schemeClr val="accent1"/>
            </a:solidFill>
            <a:prstDash val="solid"/>
            <a:miter lim="800000"/>
            <a:headEnd len="sm" w="sm" type="none"/>
            <a:tailEnd len="sm" w="sm" type="none"/>
          </a:ln>
        </p:spPr>
      </p:cxnSp>
      <p:cxnSp>
        <p:nvCxnSpPr>
          <p:cNvPr id="828" name="Google Shape;828;p74"/>
          <p:cNvCxnSpPr/>
          <p:nvPr/>
        </p:nvCxnSpPr>
        <p:spPr>
          <a:xfrm flipH="1">
            <a:off x="7881900" y="1171575"/>
            <a:ext cx="4800" cy="3043200"/>
          </a:xfrm>
          <a:prstGeom prst="straightConnector1">
            <a:avLst/>
          </a:prstGeom>
          <a:noFill/>
          <a:ln cap="flat" cmpd="sng" w="38100">
            <a:solidFill>
              <a:schemeClr val="accent1"/>
            </a:solidFill>
            <a:prstDash val="solid"/>
            <a:miter lim="800000"/>
            <a:headEnd len="sm" w="sm" type="none"/>
            <a:tailEnd len="sm" w="sm" type="none"/>
          </a:ln>
        </p:spPr>
      </p:cxnSp>
      <p:cxnSp>
        <p:nvCxnSpPr>
          <p:cNvPr id="829" name="Google Shape;829;p74"/>
          <p:cNvCxnSpPr>
            <a:stCxn id="825" idx="2"/>
          </p:cNvCxnSpPr>
          <p:nvPr/>
        </p:nvCxnSpPr>
        <p:spPr>
          <a:xfrm flipH="1">
            <a:off x="8487457" y="1895224"/>
            <a:ext cx="7200" cy="279300"/>
          </a:xfrm>
          <a:prstGeom prst="straightConnector1">
            <a:avLst/>
          </a:prstGeom>
          <a:noFill/>
          <a:ln cap="flat" cmpd="sng" w="38100">
            <a:solidFill>
              <a:schemeClr val="accent1"/>
            </a:solidFill>
            <a:prstDash val="solid"/>
            <a:miter lim="800000"/>
            <a:headEnd len="sm" w="sm" type="none"/>
            <a:tailEnd len="med" w="med" type="triangle"/>
          </a:ln>
        </p:spPr>
      </p:cxnSp>
      <p:sp>
        <p:nvSpPr>
          <p:cNvPr id="830" name="Google Shape;830;p74"/>
          <p:cNvSpPr/>
          <p:nvPr/>
        </p:nvSpPr>
        <p:spPr>
          <a:xfrm rot="10800000">
            <a:off x="8232616" y="2167522"/>
            <a:ext cx="521034" cy="523950"/>
          </a:xfrm>
          <a:prstGeom prst="triangle">
            <a:avLst>
              <a:gd fmla="val 50000" name="adj"/>
            </a:avLst>
          </a:prstGeom>
          <a:solidFill>
            <a:srgbClr val="7030A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1" name="Google Shape;831;p74"/>
          <p:cNvSpPr txBox="1"/>
          <p:nvPr/>
        </p:nvSpPr>
        <p:spPr>
          <a:xfrm>
            <a:off x="8070471" y="2675155"/>
            <a:ext cx="813646" cy="40782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Halaman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Berikutnya</a:t>
            </a:r>
            <a:endParaRPr b="1" i="0" sz="1100" u="none" cap="none" strike="noStrike">
              <a:solidFill>
                <a:srgbClr val="000000"/>
              </a:solidFill>
              <a:latin typeface="Calibri"/>
              <a:ea typeface="Calibri"/>
              <a:cs typeface="Calibri"/>
              <a:sym typeface="Calibri"/>
            </a:endParaRPr>
          </a:p>
        </p:txBody>
      </p:sp>
      <p:sp>
        <p:nvSpPr>
          <p:cNvPr id="832" name="Google Shape;832;p74"/>
          <p:cNvSpPr txBox="1"/>
          <p:nvPr/>
        </p:nvSpPr>
        <p:spPr>
          <a:xfrm>
            <a:off x="6964440" y="3806737"/>
            <a:ext cx="406823" cy="238513"/>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Ya</a:t>
            </a:r>
            <a:endParaRPr b="1" i="0" sz="1100" u="none" cap="none" strike="noStrike">
              <a:solidFill>
                <a:srgbClr val="000000"/>
              </a:solidFill>
              <a:latin typeface="Calibri"/>
              <a:ea typeface="Calibri"/>
              <a:cs typeface="Calibri"/>
              <a:sym typeface="Calibri"/>
            </a:endParaRPr>
          </a:p>
        </p:txBody>
      </p:sp>
      <p:sp>
        <p:nvSpPr>
          <p:cNvPr id="833" name="Google Shape;833;p74"/>
          <p:cNvSpPr txBox="1"/>
          <p:nvPr/>
        </p:nvSpPr>
        <p:spPr>
          <a:xfrm>
            <a:off x="6859549" y="2791806"/>
            <a:ext cx="540955" cy="238513"/>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Tidak</a:t>
            </a:r>
            <a:endParaRPr b="1" i="0" sz="1100" u="none" cap="none" strike="noStrike">
              <a:solidFill>
                <a:srgbClr val="000000"/>
              </a:solidFill>
              <a:latin typeface="Calibri"/>
              <a:ea typeface="Calibri"/>
              <a:cs typeface="Calibri"/>
              <a:sym typeface="Calibri"/>
            </a:endParaRPr>
          </a:p>
        </p:txBody>
      </p:sp>
      <p:cxnSp>
        <p:nvCxnSpPr>
          <p:cNvPr id="834" name="Google Shape;834;p74"/>
          <p:cNvCxnSpPr>
            <a:stCxn id="795" idx="0"/>
          </p:cNvCxnSpPr>
          <p:nvPr/>
        </p:nvCxnSpPr>
        <p:spPr>
          <a:xfrm rot="10800000">
            <a:off x="4900973" y="1101573"/>
            <a:ext cx="19500" cy="2072400"/>
          </a:xfrm>
          <a:prstGeom prst="straightConnector1">
            <a:avLst/>
          </a:prstGeom>
          <a:noFill/>
          <a:ln cap="flat" cmpd="sng" w="38100">
            <a:solidFill>
              <a:srgbClr val="FF0000"/>
            </a:solidFill>
            <a:prstDash val="solid"/>
            <a:miter lim="800000"/>
            <a:headEnd len="sm" w="sm" type="none"/>
            <a:tailEnd len="sm" w="sm" type="none"/>
          </a:ln>
        </p:spPr>
      </p:cxnSp>
      <p:cxnSp>
        <p:nvCxnSpPr>
          <p:cNvPr id="835" name="Google Shape;835;p74"/>
          <p:cNvCxnSpPr/>
          <p:nvPr/>
        </p:nvCxnSpPr>
        <p:spPr>
          <a:xfrm rot="10800000">
            <a:off x="1238743" y="1101623"/>
            <a:ext cx="3662292" cy="0"/>
          </a:xfrm>
          <a:prstGeom prst="straightConnector1">
            <a:avLst/>
          </a:prstGeom>
          <a:noFill/>
          <a:ln cap="flat" cmpd="sng" w="38100">
            <a:solidFill>
              <a:srgbClr val="FF0000"/>
            </a:solidFill>
            <a:prstDash val="solid"/>
            <a:miter lim="800000"/>
            <a:headEnd len="sm" w="sm" type="none"/>
            <a:tailEnd len="sm" w="sm" type="none"/>
          </a:ln>
        </p:spPr>
      </p:cxnSp>
      <p:cxnSp>
        <p:nvCxnSpPr>
          <p:cNvPr id="836" name="Google Shape;836;p74"/>
          <p:cNvCxnSpPr/>
          <p:nvPr/>
        </p:nvCxnSpPr>
        <p:spPr>
          <a:xfrm>
            <a:off x="1238681" y="1101623"/>
            <a:ext cx="0" cy="574766"/>
          </a:xfrm>
          <a:prstGeom prst="straightConnector1">
            <a:avLst/>
          </a:prstGeom>
          <a:noFill/>
          <a:ln cap="flat" cmpd="sng" w="38100">
            <a:solidFill>
              <a:srgbClr val="FF0000"/>
            </a:solidFill>
            <a:prstDash val="solid"/>
            <a:miter lim="800000"/>
            <a:headEnd len="sm" w="sm" type="none"/>
            <a:tailEnd len="med" w="med" type="triangle"/>
          </a:ln>
        </p:spPr>
      </p:cxnSp>
      <p:sp>
        <p:nvSpPr>
          <p:cNvPr id="837" name="Google Shape;837;p74"/>
          <p:cNvSpPr/>
          <p:nvPr/>
        </p:nvSpPr>
        <p:spPr>
          <a:xfrm>
            <a:off x="5675408" y="4382508"/>
            <a:ext cx="1061325" cy="392692"/>
          </a:xfrm>
          <a:prstGeom prst="roundRect">
            <a:avLst>
              <a:gd fmla="val 16667" name="adj"/>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Menunggu Jadwal Sinkron</a:t>
            </a:r>
            <a:endParaRPr b="0" i="0" sz="1000" u="none" cap="none" strike="noStrike">
              <a:solidFill>
                <a:srgbClr val="FFFFFF"/>
              </a:solidFill>
              <a:latin typeface="Arial"/>
              <a:ea typeface="Arial"/>
              <a:cs typeface="Arial"/>
              <a:sym typeface="Arial"/>
            </a:endParaRPr>
          </a:p>
        </p:txBody>
      </p:sp>
      <p:cxnSp>
        <p:nvCxnSpPr>
          <p:cNvPr id="838" name="Google Shape;838;p74"/>
          <p:cNvCxnSpPr>
            <a:stCxn id="797" idx="3"/>
            <a:endCxn id="837" idx="1"/>
          </p:cNvCxnSpPr>
          <p:nvPr/>
        </p:nvCxnSpPr>
        <p:spPr>
          <a:xfrm flipH="1" rot="10800000">
            <a:off x="5486439" y="4578990"/>
            <a:ext cx="189000" cy="4800"/>
          </a:xfrm>
          <a:prstGeom prst="straightConnector1">
            <a:avLst/>
          </a:prstGeom>
          <a:noFill/>
          <a:ln cap="flat" cmpd="sng" w="38100">
            <a:solidFill>
              <a:srgbClr val="00B0F0"/>
            </a:solidFill>
            <a:prstDash val="solid"/>
            <a:miter lim="800000"/>
            <a:headEnd len="sm" w="sm" type="none"/>
            <a:tailEnd len="med" w="med" type="triangl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75"/>
          <p:cNvSpPr txBox="1"/>
          <p:nvPr/>
        </p:nvSpPr>
        <p:spPr>
          <a:xfrm>
            <a:off x="517495" y="214386"/>
            <a:ext cx="67722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Poppins"/>
                <a:ea typeface="Poppins"/>
                <a:cs typeface="Poppins"/>
                <a:sym typeface="Poppins"/>
              </a:rPr>
              <a:t>FLOW CHART </a:t>
            </a:r>
            <a:r>
              <a:rPr b="0" i="0" lang="en-US" sz="2300" u="none" cap="none" strike="noStrike">
                <a:solidFill>
                  <a:schemeClr val="dk1"/>
                </a:solidFill>
                <a:latin typeface="Poppins"/>
                <a:ea typeface="Poppins"/>
                <a:cs typeface="Poppins"/>
                <a:sym typeface="Poppins"/>
              </a:rPr>
              <a:t>MENJALANAKAN APLIKASI ANBK </a:t>
            </a:r>
            <a:r>
              <a:rPr b="0" i="1" lang="en-US" sz="2300" u="none" cap="none" strike="noStrike">
                <a:solidFill>
                  <a:schemeClr val="dk1"/>
                </a:solidFill>
                <a:latin typeface="Poppins"/>
                <a:ea typeface="Poppins"/>
                <a:cs typeface="Poppins"/>
                <a:sym typeface="Poppins"/>
              </a:rPr>
              <a:t>SEMI ONLINE </a:t>
            </a:r>
            <a:r>
              <a:rPr b="0" i="0" lang="en-US" sz="2300" u="none" cap="none" strike="noStrike">
                <a:solidFill>
                  <a:schemeClr val="dk1"/>
                </a:solidFill>
                <a:latin typeface="Poppins"/>
                <a:ea typeface="Poppins"/>
                <a:cs typeface="Poppins"/>
                <a:sym typeface="Poppins"/>
              </a:rPr>
              <a:t>- Lanjutan </a:t>
            </a:r>
            <a:endParaRPr b="0" i="0" sz="2300" u="none" cap="none" strike="noStrike">
              <a:solidFill>
                <a:srgbClr val="000000"/>
              </a:solidFill>
              <a:latin typeface="Poppins"/>
              <a:ea typeface="Poppins"/>
              <a:cs typeface="Poppins"/>
              <a:sym typeface="Poppins"/>
            </a:endParaRPr>
          </a:p>
        </p:txBody>
      </p:sp>
      <p:sp>
        <p:nvSpPr>
          <p:cNvPr id="845" name="Google Shape;845;p75"/>
          <p:cNvSpPr/>
          <p:nvPr/>
        </p:nvSpPr>
        <p:spPr>
          <a:xfrm>
            <a:off x="5573483" y="893024"/>
            <a:ext cx="1573543" cy="1476918"/>
          </a:xfrm>
          <a:prstGeom prst="rect">
            <a:avLst/>
          </a:prstGeom>
          <a:solidFill>
            <a:srgbClr val="C9F0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46" name="Google Shape;846;p75"/>
          <p:cNvSpPr/>
          <p:nvPr/>
        </p:nvSpPr>
        <p:spPr>
          <a:xfrm>
            <a:off x="1205114" y="1044314"/>
            <a:ext cx="285854" cy="265305"/>
          </a:xfrm>
          <a:prstGeom prst="ellipse">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Arial"/>
              <a:ea typeface="Arial"/>
              <a:cs typeface="Arial"/>
              <a:sym typeface="Arial"/>
            </a:endParaRPr>
          </a:p>
        </p:txBody>
      </p:sp>
      <p:sp>
        <p:nvSpPr>
          <p:cNvPr id="847" name="Google Shape;847;p75"/>
          <p:cNvSpPr/>
          <p:nvPr/>
        </p:nvSpPr>
        <p:spPr>
          <a:xfrm>
            <a:off x="657225" y="1563175"/>
            <a:ext cx="1397100" cy="4764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Jalankan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Exambrowser Admin</a:t>
            </a:r>
            <a:endParaRPr b="1" i="0" sz="1100" u="none" cap="none" strike="noStrike">
              <a:solidFill>
                <a:srgbClr val="FFFFFF"/>
              </a:solidFill>
              <a:latin typeface="Arial"/>
              <a:ea typeface="Arial"/>
              <a:cs typeface="Arial"/>
              <a:sym typeface="Arial"/>
            </a:endParaRPr>
          </a:p>
        </p:txBody>
      </p:sp>
      <p:sp>
        <p:nvSpPr>
          <p:cNvPr id="848" name="Google Shape;848;p75"/>
          <p:cNvSpPr/>
          <p:nvPr/>
        </p:nvSpPr>
        <p:spPr>
          <a:xfrm>
            <a:off x="822121" y="2293228"/>
            <a:ext cx="1045675" cy="696536"/>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900"/>
              <a:buFont typeface="Arial"/>
              <a:buNone/>
            </a:pPr>
            <a:r>
              <a:rPr b="1" i="0" lang="en-US" sz="1100" u="sng" cap="none" strike="noStrike">
                <a:solidFill>
                  <a:schemeClr val="lt1"/>
                </a:solidFill>
                <a:latin typeface="Arial"/>
                <a:ea typeface="Arial"/>
                <a:cs typeface="Arial"/>
                <a:sym typeface="Arial"/>
              </a:rPr>
              <a:t>CBT Sync</a:t>
            </a:r>
            <a:br>
              <a:rPr b="1" i="0" lang="en-US" sz="1100" u="none" cap="none" strike="noStrike">
                <a:solidFill>
                  <a:schemeClr val="lt1"/>
                </a:solidFill>
                <a:latin typeface="Arial"/>
                <a:ea typeface="Arial"/>
                <a:cs typeface="Arial"/>
                <a:sym typeface="Arial"/>
              </a:rPr>
            </a:br>
            <a:r>
              <a:rPr b="1" i="0" lang="en-US" sz="1100" u="none" cap="none" strike="noStrike">
                <a:solidFill>
                  <a:schemeClr val="lt1"/>
                </a:solidFill>
                <a:latin typeface="Arial"/>
                <a:ea typeface="Arial"/>
                <a:cs typeface="Arial"/>
                <a:sym typeface="Arial"/>
              </a:rPr>
              <a:t>ID Proktor</a:t>
            </a:r>
            <a:br>
              <a:rPr b="1" i="0" lang="en-US" sz="1100" u="none" cap="none" strike="noStrike">
                <a:solidFill>
                  <a:schemeClr val="lt1"/>
                </a:solidFill>
                <a:latin typeface="Arial"/>
                <a:ea typeface="Arial"/>
                <a:cs typeface="Arial"/>
                <a:sym typeface="Arial"/>
              </a:rPr>
            </a:br>
            <a:r>
              <a:rPr b="1" i="0" lang="en-US" sz="1100" u="none" cap="none" strike="noStrike">
                <a:solidFill>
                  <a:schemeClr val="lt1"/>
                </a:solidFill>
                <a:latin typeface="Arial"/>
                <a:ea typeface="Arial"/>
                <a:cs typeface="Arial"/>
                <a:sym typeface="Arial"/>
              </a:rPr>
              <a:t>SN</a:t>
            </a:r>
            <a:br>
              <a:rPr b="1" i="0" lang="en-US" sz="1100" u="none" cap="none" strike="noStrike">
                <a:solidFill>
                  <a:schemeClr val="lt1"/>
                </a:solidFill>
                <a:latin typeface="Arial"/>
                <a:ea typeface="Arial"/>
                <a:cs typeface="Arial"/>
                <a:sym typeface="Arial"/>
              </a:rPr>
            </a:br>
            <a:r>
              <a:rPr b="1" i="0" lang="en-US" sz="1100" u="none" cap="none" strike="noStrike">
                <a:solidFill>
                  <a:schemeClr val="lt1"/>
                </a:solidFill>
                <a:latin typeface="Arial"/>
                <a:ea typeface="Arial"/>
                <a:cs typeface="Arial"/>
                <a:sym typeface="Arial"/>
              </a:rPr>
              <a:t>Password</a:t>
            </a:r>
            <a:endParaRPr b="1" i="0" sz="1100" u="none" cap="none" strike="noStrike">
              <a:solidFill>
                <a:schemeClr val="lt1"/>
              </a:solidFill>
              <a:latin typeface="Arial"/>
              <a:ea typeface="Arial"/>
              <a:cs typeface="Arial"/>
              <a:sym typeface="Arial"/>
            </a:endParaRPr>
          </a:p>
        </p:txBody>
      </p:sp>
      <p:cxnSp>
        <p:nvCxnSpPr>
          <p:cNvPr id="849" name="Google Shape;849;p75"/>
          <p:cNvCxnSpPr>
            <a:endCxn id="847" idx="0"/>
          </p:cNvCxnSpPr>
          <p:nvPr/>
        </p:nvCxnSpPr>
        <p:spPr>
          <a:xfrm>
            <a:off x="1355775" y="1235575"/>
            <a:ext cx="0" cy="3276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850" name="Google Shape;850;p75"/>
          <p:cNvCxnSpPr>
            <a:stCxn id="847" idx="2"/>
            <a:endCxn id="848" idx="0"/>
          </p:cNvCxnSpPr>
          <p:nvPr/>
        </p:nvCxnSpPr>
        <p:spPr>
          <a:xfrm flipH="1">
            <a:off x="1344975" y="2039575"/>
            <a:ext cx="10800" cy="253800"/>
          </a:xfrm>
          <a:prstGeom prst="straightConnector1">
            <a:avLst/>
          </a:prstGeom>
          <a:noFill/>
          <a:ln cap="flat" cmpd="sng" w="38100">
            <a:solidFill>
              <a:schemeClr val="accent1"/>
            </a:solidFill>
            <a:prstDash val="solid"/>
            <a:miter lim="800000"/>
            <a:headEnd len="sm" w="sm" type="none"/>
            <a:tailEnd len="med" w="med" type="triangle"/>
          </a:ln>
        </p:spPr>
      </p:cxnSp>
      <p:sp>
        <p:nvSpPr>
          <p:cNvPr id="851" name="Google Shape;851;p75"/>
          <p:cNvSpPr/>
          <p:nvPr/>
        </p:nvSpPr>
        <p:spPr>
          <a:xfrm>
            <a:off x="2164235" y="2369937"/>
            <a:ext cx="571659" cy="543009"/>
          </a:xfrm>
          <a:prstGeom prst="diamond">
            <a:avLst/>
          </a:prstGeom>
          <a:solidFill>
            <a:schemeClr val="accent1"/>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852" name="Google Shape;852;p75"/>
          <p:cNvSpPr/>
          <p:nvPr/>
        </p:nvSpPr>
        <p:spPr>
          <a:xfrm>
            <a:off x="3024974" y="1565330"/>
            <a:ext cx="1076477" cy="354782"/>
          </a:xfrm>
          <a:prstGeom prst="roundRect">
            <a:avLst>
              <a:gd fmla="val 16667" name="adj"/>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Offline</a:t>
            </a:r>
            <a:endParaRPr b="1" i="0" sz="1100" u="none" cap="none" strike="noStrike">
              <a:solidFill>
                <a:srgbClr val="FFFFFF"/>
              </a:solidFill>
              <a:latin typeface="Arial"/>
              <a:ea typeface="Arial"/>
              <a:cs typeface="Arial"/>
              <a:sym typeface="Arial"/>
            </a:endParaRPr>
          </a:p>
        </p:txBody>
      </p:sp>
      <p:sp>
        <p:nvSpPr>
          <p:cNvPr id="853" name="Google Shape;853;p75"/>
          <p:cNvSpPr/>
          <p:nvPr/>
        </p:nvSpPr>
        <p:spPr>
          <a:xfrm>
            <a:off x="3019061" y="3245985"/>
            <a:ext cx="1076477" cy="354782"/>
          </a:xfrm>
          <a:prstGeom prst="roundRect">
            <a:avLst>
              <a:gd fmla="val 16667" name="adj"/>
            </a:avLst>
          </a:prstGeom>
          <a:solidFill>
            <a:srgbClr val="00539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Aktif</a:t>
            </a:r>
            <a:endParaRPr b="1" i="0" sz="1100" u="none" cap="none" strike="noStrike">
              <a:solidFill>
                <a:srgbClr val="FFFFFF"/>
              </a:solidFill>
              <a:latin typeface="Arial"/>
              <a:ea typeface="Arial"/>
              <a:cs typeface="Arial"/>
              <a:sym typeface="Arial"/>
            </a:endParaRPr>
          </a:p>
        </p:txBody>
      </p:sp>
      <p:cxnSp>
        <p:nvCxnSpPr>
          <p:cNvPr id="854" name="Google Shape;854;p75"/>
          <p:cNvCxnSpPr>
            <a:stCxn id="848" idx="3"/>
            <a:endCxn id="851" idx="1"/>
          </p:cNvCxnSpPr>
          <p:nvPr/>
        </p:nvCxnSpPr>
        <p:spPr>
          <a:xfrm>
            <a:off x="1867796" y="2641496"/>
            <a:ext cx="296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855" name="Google Shape;855;p75"/>
          <p:cNvCxnSpPr>
            <a:stCxn id="852" idx="1"/>
            <a:endCxn id="851" idx="3"/>
          </p:cNvCxnSpPr>
          <p:nvPr/>
        </p:nvCxnSpPr>
        <p:spPr>
          <a:xfrm flipH="1">
            <a:off x="2735774" y="1742721"/>
            <a:ext cx="289200" cy="898800"/>
          </a:xfrm>
          <a:prstGeom prst="straightConnector1">
            <a:avLst/>
          </a:prstGeom>
          <a:noFill/>
          <a:ln cap="flat" cmpd="sng" w="38100">
            <a:solidFill>
              <a:srgbClr val="FF0000"/>
            </a:solidFill>
            <a:prstDash val="solid"/>
            <a:miter lim="800000"/>
            <a:headEnd len="med" w="med" type="triangle"/>
            <a:tailEnd len="sm" w="sm" type="none"/>
          </a:ln>
        </p:spPr>
      </p:cxnSp>
      <p:cxnSp>
        <p:nvCxnSpPr>
          <p:cNvPr id="856" name="Google Shape;856;p75"/>
          <p:cNvCxnSpPr>
            <a:stCxn id="851" idx="3"/>
            <a:endCxn id="853" idx="1"/>
          </p:cNvCxnSpPr>
          <p:nvPr/>
        </p:nvCxnSpPr>
        <p:spPr>
          <a:xfrm>
            <a:off x="2735894" y="2641442"/>
            <a:ext cx="283200" cy="781800"/>
          </a:xfrm>
          <a:prstGeom prst="straightConnector1">
            <a:avLst/>
          </a:prstGeom>
          <a:noFill/>
          <a:ln cap="flat" cmpd="sng" w="38100">
            <a:solidFill>
              <a:srgbClr val="0070C0"/>
            </a:solidFill>
            <a:prstDash val="solid"/>
            <a:miter lim="800000"/>
            <a:headEnd len="sm" w="sm" type="none"/>
            <a:tailEnd len="med" w="med" type="triangle"/>
          </a:ln>
        </p:spPr>
      </p:cxnSp>
      <p:sp>
        <p:nvSpPr>
          <p:cNvPr id="857" name="Google Shape;857;p75"/>
          <p:cNvSpPr/>
          <p:nvPr/>
        </p:nvSpPr>
        <p:spPr>
          <a:xfrm>
            <a:off x="4477809" y="1503236"/>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Status Tes</a:t>
            </a:r>
            <a:endParaRPr b="1" i="0" sz="1100" u="none" cap="none" strike="noStrike">
              <a:solidFill>
                <a:srgbClr val="FFFFFF"/>
              </a:solidFill>
              <a:latin typeface="Arial"/>
              <a:ea typeface="Arial"/>
              <a:cs typeface="Arial"/>
              <a:sym typeface="Arial"/>
            </a:endParaRPr>
          </a:p>
        </p:txBody>
      </p:sp>
      <p:sp>
        <p:nvSpPr>
          <p:cNvPr id="858" name="Google Shape;858;p75"/>
          <p:cNvSpPr/>
          <p:nvPr/>
        </p:nvSpPr>
        <p:spPr>
          <a:xfrm>
            <a:off x="4490718" y="2136005"/>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Kelompok</a:t>
            </a:r>
            <a:endParaRPr b="1" i="0" sz="1100" u="none" cap="none" strike="noStrike">
              <a:solidFill>
                <a:srgbClr val="FFFFFF"/>
              </a:solidFill>
              <a:latin typeface="Arial"/>
              <a:ea typeface="Arial"/>
              <a:cs typeface="Arial"/>
              <a:sym typeface="Arial"/>
            </a:endParaRPr>
          </a:p>
        </p:txBody>
      </p:sp>
      <p:sp>
        <p:nvSpPr>
          <p:cNvPr id="859" name="Google Shape;859;p75"/>
          <p:cNvSpPr/>
          <p:nvPr/>
        </p:nvSpPr>
        <p:spPr>
          <a:xfrm>
            <a:off x="4477797" y="2756511"/>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Siswa Tes</a:t>
            </a:r>
            <a:endParaRPr b="1" i="0" sz="1100" u="none" cap="none" strike="noStrike">
              <a:solidFill>
                <a:srgbClr val="FFFFFF"/>
              </a:solidFill>
              <a:latin typeface="Arial"/>
              <a:ea typeface="Arial"/>
              <a:cs typeface="Arial"/>
              <a:sym typeface="Arial"/>
            </a:endParaRPr>
          </a:p>
        </p:txBody>
      </p:sp>
      <p:sp>
        <p:nvSpPr>
          <p:cNvPr id="860" name="Google Shape;860;p75"/>
          <p:cNvSpPr/>
          <p:nvPr/>
        </p:nvSpPr>
        <p:spPr>
          <a:xfrm>
            <a:off x="4477797" y="3377004"/>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Status Peserta</a:t>
            </a:r>
            <a:endParaRPr b="1" i="0" sz="1100" u="none" cap="none" strike="noStrike">
              <a:solidFill>
                <a:srgbClr val="FFFFFF"/>
              </a:solidFill>
              <a:latin typeface="Arial"/>
              <a:ea typeface="Arial"/>
              <a:cs typeface="Arial"/>
              <a:sym typeface="Arial"/>
            </a:endParaRPr>
          </a:p>
        </p:txBody>
      </p:sp>
      <p:cxnSp>
        <p:nvCxnSpPr>
          <p:cNvPr id="861" name="Google Shape;861;p75"/>
          <p:cNvCxnSpPr>
            <a:stCxn id="853" idx="3"/>
          </p:cNvCxnSpPr>
          <p:nvPr/>
        </p:nvCxnSpPr>
        <p:spPr>
          <a:xfrm>
            <a:off x="4095538" y="3423376"/>
            <a:ext cx="282000" cy="0"/>
          </a:xfrm>
          <a:prstGeom prst="straightConnector1">
            <a:avLst/>
          </a:prstGeom>
          <a:noFill/>
          <a:ln cap="flat" cmpd="sng" w="38100">
            <a:solidFill>
              <a:schemeClr val="accent1"/>
            </a:solidFill>
            <a:prstDash val="solid"/>
            <a:miter lim="800000"/>
            <a:headEnd len="sm" w="sm" type="none"/>
            <a:tailEnd len="sm" w="sm" type="none"/>
          </a:ln>
        </p:spPr>
      </p:cxnSp>
      <p:cxnSp>
        <p:nvCxnSpPr>
          <p:cNvPr id="862" name="Google Shape;862;p75"/>
          <p:cNvCxnSpPr/>
          <p:nvPr/>
        </p:nvCxnSpPr>
        <p:spPr>
          <a:xfrm rot="10800000">
            <a:off x="4361512" y="1125020"/>
            <a:ext cx="15978" cy="2298372"/>
          </a:xfrm>
          <a:prstGeom prst="straightConnector1">
            <a:avLst/>
          </a:prstGeom>
          <a:noFill/>
          <a:ln cap="flat" cmpd="sng" w="38100">
            <a:solidFill>
              <a:schemeClr val="accent1"/>
            </a:solidFill>
            <a:prstDash val="solid"/>
            <a:miter lim="800000"/>
            <a:headEnd len="sm" w="sm" type="none"/>
            <a:tailEnd len="sm" w="sm" type="none"/>
          </a:ln>
        </p:spPr>
      </p:cxnSp>
      <p:cxnSp>
        <p:nvCxnSpPr>
          <p:cNvPr id="863" name="Google Shape;863;p75"/>
          <p:cNvCxnSpPr>
            <a:stCxn id="857" idx="0"/>
          </p:cNvCxnSpPr>
          <p:nvPr/>
        </p:nvCxnSpPr>
        <p:spPr>
          <a:xfrm flipH="1" rot="10800000">
            <a:off x="4926083" y="1147136"/>
            <a:ext cx="3300" cy="356100"/>
          </a:xfrm>
          <a:prstGeom prst="straightConnector1">
            <a:avLst/>
          </a:prstGeom>
          <a:noFill/>
          <a:ln cap="flat" cmpd="sng" w="38100">
            <a:solidFill>
              <a:schemeClr val="accent1"/>
            </a:solidFill>
            <a:prstDash val="solid"/>
            <a:miter lim="800000"/>
            <a:headEnd len="med" w="med" type="triangle"/>
            <a:tailEnd len="sm" w="sm" type="none"/>
          </a:ln>
        </p:spPr>
      </p:cxnSp>
      <p:cxnSp>
        <p:nvCxnSpPr>
          <p:cNvPr id="864" name="Google Shape;864;p75"/>
          <p:cNvCxnSpPr/>
          <p:nvPr/>
        </p:nvCxnSpPr>
        <p:spPr>
          <a:xfrm flipH="1" rot="10800000">
            <a:off x="4360711" y="1138167"/>
            <a:ext cx="587342" cy="3682"/>
          </a:xfrm>
          <a:prstGeom prst="straightConnector1">
            <a:avLst/>
          </a:prstGeom>
          <a:noFill/>
          <a:ln cap="flat" cmpd="sng" w="38100">
            <a:solidFill>
              <a:schemeClr val="accent1"/>
            </a:solidFill>
            <a:prstDash val="solid"/>
            <a:miter lim="800000"/>
            <a:headEnd len="sm" w="sm" type="none"/>
            <a:tailEnd len="sm" w="sm" type="none"/>
          </a:ln>
        </p:spPr>
      </p:cxnSp>
      <p:sp>
        <p:nvSpPr>
          <p:cNvPr id="865" name="Google Shape;865;p75"/>
          <p:cNvSpPr/>
          <p:nvPr/>
        </p:nvSpPr>
        <p:spPr>
          <a:xfrm>
            <a:off x="3160283" y="2455145"/>
            <a:ext cx="1076448" cy="354642"/>
          </a:xfrm>
          <a:prstGeom prst="roundRect">
            <a:avLst>
              <a:gd fmla="val 16667" name="adj"/>
            </a:avLst>
          </a:prstGeom>
          <a:solidFill>
            <a:srgbClr val="FFC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StandBy Kuning</a:t>
            </a:r>
            <a:endParaRPr b="1" i="0" sz="1100" u="none" cap="none" strike="noStrike">
              <a:solidFill>
                <a:srgbClr val="FFFFFF"/>
              </a:solidFill>
              <a:latin typeface="Arial"/>
              <a:ea typeface="Arial"/>
              <a:cs typeface="Arial"/>
              <a:sym typeface="Arial"/>
            </a:endParaRPr>
          </a:p>
        </p:txBody>
      </p:sp>
      <p:cxnSp>
        <p:nvCxnSpPr>
          <p:cNvPr id="866" name="Google Shape;866;p75"/>
          <p:cNvCxnSpPr>
            <a:stCxn id="857" idx="2"/>
            <a:endCxn id="858" idx="0"/>
          </p:cNvCxnSpPr>
          <p:nvPr/>
        </p:nvCxnSpPr>
        <p:spPr>
          <a:xfrm>
            <a:off x="4926083" y="1857878"/>
            <a:ext cx="12900" cy="2781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867" name="Google Shape;867;p75"/>
          <p:cNvCxnSpPr>
            <a:stCxn id="858" idx="2"/>
            <a:endCxn id="859" idx="0"/>
          </p:cNvCxnSpPr>
          <p:nvPr/>
        </p:nvCxnSpPr>
        <p:spPr>
          <a:xfrm flipH="1">
            <a:off x="4926092" y="2490647"/>
            <a:ext cx="12900" cy="2658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868" name="Google Shape;868;p75"/>
          <p:cNvCxnSpPr>
            <a:stCxn id="859" idx="2"/>
            <a:endCxn id="860" idx="0"/>
          </p:cNvCxnSpPr>
          <p:nvPr/>
        </p:nvCxnSpPr>
        <p:spPr>
          <a:xfrm>
            <a:off x="4926071" y="3111153"/>
            <a:ext cx="0" cy="265800"/>
          </a:xfrm>
          <a:prstGeom prst="straightConnector1">
            <a:avLst/>
          </a:prstGeom>
          <a:noFill/>
          <a:ln cap="flat" cmpd="sng" w="38100">
            <a:solidFill>
              <a:schemeClr val="accent1"/>
            </a:solidFill>
            <a:prstDash val="solid"/>
            <a:miter lim="800000"/>
            <a:headEnd len="sm" w="sm" type="none"/>
            <a:tailEnd len="med" w="med" type="triangle"/>
          </a:ln>
        </p:spPr>
      </p:cxnSp>
      <p:sp>
        <p:nvSpPr>
          <p:cNvPr id="869" name="Google Shape;869;p75"/>
          <p:cNvSpPr/>
          <p:nvPr/>
        </p:nvSpPr>
        <p:spPr>
          <a:xfrm>
            <a:off x="5756625" y="3310375"/>
            <a:ext cx="2187300" cy="5430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Status Selesai </a:t>
            </a:r>
            <a:endParaRPr b="1"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Upload Respond Peserta Tes</a:t>
            </a:r>
            <a:endParaRPr b="1" i="0" sz="1100" u="none" cap="none" strike="noStrike">
              <a:solidFill>
                <a:srgbClr val="FFFFFF"/>
              </a:solidFill>
              <a:latin typeface="Arial"/>
              <a:ea typeface="Arial"/>
              <a:cs typeface="Arial"/>
              <a:sym typeface="Arial"/>
            </a:endParaRPr>
          </a:p>
        </p:txBody>
      </p:sp>
      <p:cxnSp>
        <p:nvCxnSpPr>
          <p:cNvPr id="870" name="Google Shape;870;p75"/>
          <p:cNvCxnSpPr>
            <a:stCxn id="860" idx="3"/>
            <a:endCxn id="869" idx="1"/>
          </p:cNvCxnSpPr>
          <p:nvPr/>
        </p:nvCxnSpPr>
        <p:spPr>
          <a:xfrm>
            <a:off x="5374344" y="3554325"/>
            <a:ext cx="382200" cy="27600"/>
          </a:xfrm>
          <a:prstGeom prst="straightConnector1">
            <a:avLst/>
          </a:prstGeom>
          <a:noFill/>
          <a:ln cap="flat" cmpd="sng" w="38100">
            <a:solidFill>
              <a:schemeClr val="accent1"/>
            </a:solidFill>
            <a:prstDash val="solid"/>
            <a:miter lim="800000"/>
            <a:headEnd len="sm" w="sm" type="none"/>
            <a:tailEnd len="med" w="med" type="triangle"/>
          </a:ln>
        </p:spPr>
      </p:cxnSp>
      <p:sp>
        <p:nvSpPr>
          <p:cNvPr id="871" name="Google Shape;871;p75"/>
          <p:cNvSpPr/>
          <p:nvPr/>
        </p:nvSpPr>
        <p:spPr>
          <a:xfrm>
            <a:off x="4490718" y="3981727"/>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Cetak Laporan</a:t>
            </a:r>
            <a:endParaRPr b="1" i="0" sz="1100" u="none" cap="none" strike="noStrike">
              <a:solidFill>
                <a:srgbClr val="FFFFFF"/>
              </a:solidFill>
              <a:latin typeface="Arial"/>
              <a:ea typeface="Arial"/>
              <a:cs typeface="Arial"/>
              <a:sym typeface="Arial"/>
            </a:endParaRPr>
          </a:p>
        </p:txBody>
      </p:sp>
      <p:sp>
        <p:nvSpPr>
          <p:cNvPr id="872" name="Google Shape;872;p75"/>
          <p:cNvSpPr/>
          <p:nvPr/>
        </p:nvSpPr>
        <p:spPr>
          <a:xfrm>
            <a:off x="4347513" y="4636455"/>
            <a:ext cx="118740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Backup source</a:t>
            </a:r>
            <a:endParaRPr b="1" i="0" sz="1100" u="none" cap="none" strike="noStrike">
              <a:solidFill>
                <a:srgbClr val="FFFFFF"/>
              </a:solidFill>
              <a:latin typeface="Arial"/>
              <a:ea typeface="Arial"/>
              <a:cs typeface="Arial"/>
              <a:sym typeface="Arial"/>
            </a:endParaRPr>
          </a:p>
        </p:txBody>
      </p:sp>
      <p:cxnSp>
        <p:nvCxnSpPr>
          <p:cNvPr id="873" name="Google Shape;873;p75"/>
          <p:cNvCxnSpPr>
            <a:endCxn id="871" idx="0"/>
          </p:cNvCxnSpPr>
          <p:nvPr/>
        </p:nvCxnSpPr>
        <p:spPr>
          <a:xfrm flipH="1">
            <a:off x="4938992" y="3752827"/>
            <a:ext cx="14100" cy="2289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874" name="Google Shape;874;p75"/>
          <p:cNvCxnSpPr>
            <a:stCxn id="871" idx="2"/>
            <a:endCxn id="872" idx="0"/>
          </p:cNvCxnSpPr>
          <p:nvPr/>
        </p:nvCxnSpPr>
        <p:spPr>
          <a:xfrm>
            <a:off x="4938992" y="4336369"/>
            <a:ext cx="2100" cy="3000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875" name="Google Shape;875;p75"/>
          <p:cNvCxnSpPr>
            <a:stCxn id="851" idx="3"/>
            <a:endCxn id="865" idx="1"/>
          </p:cNvCxnSpPr>
          <p:nvPr/>
        </p:nvCxnSpPr>
        <p:spPr>
          <a:xfrm flipH="1" rot="10800000">
            <a:off x="2735894" y="2632442"/>
            <a:ext cx="424500" cy="9000"/>
          </a:xfrm>
          <a:prstGeom prst="straightConnector1">
            <a:avLst/>
          </a:prstGeom>
          <a:noFill/>
          <a:ln cap="flat" cmpd="sng" w="38100">
            <a:solidFill>
              <a:srgbClr val="FFC000"/>
            </a:solidFill>
            <a:prstDash val="solid"/>
            <a:miter lim="800000"/>
            <a:headEnd len="sm" w="sm" type="none"/>
            <a:tailEnd len="med" w="med" type="triangle"/>
          </a:ln>
        </p:spPr>
      </p:cxnSp>
      <p:sp>
        <p:nvSpPr>
          <p:cNvPr id="876" name="Google Shape;876;p75"/>
          <p:cNvSpPr/>
          <p:nvPr/>
        </p:nvSpPr>
        <p:spPr>
          <a:xfrm>
            <a:off x="6091573" y="969396"/>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Pilih Daftar Tes</a:t>
            </a:r>
            <a:endParaRPr b="1" i="0" sz="1100" u="none" cap="none" strike="noStrike">
              <a:solidFill>
                <a:srgbClr val="FFFFFF"/>
              </a:solidFill>
              <a:latin typeface="Arial"/>
              <a:ea typeface="Arial"/>
              <a:cs typeface="Arial"/>
              <a:sym typeface="Arial"/>
            </a:endParaRPr>
          </a:p>
        </p:txBody>
      </p:sp>
      <p:sp>
        <p:nvSpPr>
          <p:cNvPr id="877" name="Google Shape;877;p75"/>
          <p:cNvSpPr/>
          <p:nvPr/>
        </p:nvSpPr>
        <p:spPr>
          <a:xfrm>
            <a:off x="6125062" y="1512631"/>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Pilih Kelompok</a:t>
            </a:r>
            <a:endParaRPr b="1" i="0" sz="1100" u="none" cap="none" strike="noStrike">
              <a:solidFill>
                <a:srgbClr val="FFFFFF"/>
              </a:solidFill>
              <a:latin typeface="Arial"/>
              <a:ea typeface="Arial"/>
              <a:cs typeface="Arial"/>
              <a:sym typeface="Arial"/>
            </a:endParaRPr>
          </a:p>
        </p:txBody>
      </p:sp>
      <p:sp>
        <p:nvSpPr>
          <p:cNvPr id="878" name="Google Shape;878;p75"/>
          <p:cNvSpPr/>
          <p:nvPr/>
        </p:nvSpPr>
        <p:spPr>
          <a:xfrm>
            <a:off x="6092178" y="1981595"/>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Rilis Token</a:t>
            </a:r>
            <a:endParaRPr b="1" i="0" sz="1100" u="none" cap="none" strike="noStrike">
              <a:solidFill>
                <a:srgbClr val="FFFFFF"/>
              </a:solidFill>
              <a:latin typeface="Arial"/>
              <a:ea typeface="Arial"/>
              <a:cs typeface="Arial"/>
              <a:sym typeface="Arial"/>
            </a:endParaRPr>
          </a:p>
        </p:txBody>
      </p:sp>
      <p:cxnSp>
        <p:nvCxnSpPr>
          <p:cNvPr id="879" name="Google Shape;879;p75"/>
          <p:cNvCxnSpPr>
            <a:stCxn id="857" idx="3"/>
          </p:cNvCxnSpPr>
          <p:nvPr/>
        </p:nvCxnSpPr>
        <p:spPr>
          <a:xfrm>
            <a:off x="5374356" y="1680557"/>
            <a:ext cx="755400" cy="126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880" name="Google Shape;880;p75"/>
          <p:cNvCxnSpPr/>
          <p:nvPr/>
        </p:nvCxnSpPr>
        <p:spPr>
          <a:xfrm flipH="1">
            <a:off x="5643177" y="1141701"/>
            <a:ext cx="223101" cy="850"/>
          </a:xfrm>
          <a:prstGeom prst="straightConnector1">
            <a:avLst/>
          </a:prstGeom>
          <a:noFill/>
          <a:ln cap="flat" cmpd="sng" w="38100">
            <a:solidFill>
              <a:schemeClr val="accent1"/>
            </a:solidFill>
            <a:prstDash val="solid"/>
            <a:miter lim="800000"/>
            <a:headEnd len="med" w="med" type="triangle"/>
            <a:tailEnd len="sm" w="sm" type="none"/>
          </a:ln>
        </p:spPr>
      </p:cxnSp>
      <p:cxnSp>
        <p:nvCxnSpPr>
          <p:cNvPr id="881" name="Google Shape;881;p75"/>
          <p:cNvCxnSpPr/>
          <p:nvPr/>
        </p:nvCxnSpPr>
        <p:spPr>
          <a:xfrm rot="10800000">
            <a:off x="5651449" y="2158916"/>
            <a:ext cx="214816" cy="0"/>
          </a:xfrm>
          <a:prstGeom prst="straightConnector1">
            <a:avLst/>
          </a:prstGeom>
          <a:noFill/>
          <a:ln cap="flat" cmpd="sng" w="38100">
            <a:solidFill>
              <a:schemeClr val="accent1"/>
            </a:solidFill>
            <a:prstDash val="solid"/>
            <a:miter lim="800000"/>
            <a:headEnd len="med" w="med" type="triangle"/>
            <a:tailEnd len="sm" w="sm" type="none"/>
          </a:ln>
        </p:spPr>
      </p:cxnSp>
      <p:cxnSp>
        <p:nvCxnSpPr>
          <p:cNvPr id="882" name="Google Shape;882;p75"/>
          <p:cNvCxnSpPr/>
          <p:nvPr/>
        </p:nvCxnSpPr>
        <p:spPr>
          <a:xfrm>
            <a:off x="5651458" y="1138624"/>
            <a:ext cx="1184" cy="1020303"/>
          </a:xfrm>
          <a:prstGeom prst="straightConnector1">
            <a:avLst/>
          </a:prstGeom>
          <a:noFill/>
          <a:ln cap="flat" cmpd="sng" w="38100">
            <a:solidFill>
              <a:schemeClr val="accent1"/>
            </a:solidFill>
            <a:prstDash val="solid"/>
            <a:miter lim="800000"/>
            <a:headEnd len="sm" w="sm" type="none"/>
            <a:tailEnd len="sm" w="sm" type="none"/>
          </a:ln>
        </p:spPr>
      </p:cxnSp>
      <p:sp>
        <p:nvSpPr>
          <p:cNvPr id="883" name="Google Shape;883;p75"/>
          <p:cNvSpPr/>
          <p:nvPr/>
        </p:nvSpPr>
        <p:spPr>
          <a:xfrm>
            <a:off x="7428247" y="1981600"/>
            <a:ext cx="1076400" cy="3546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Rilis Token Online</a:t>
            </a:r>
            <a:endParaRPr b="1" i="0" sz="1100" u="none" cap="none" strike="noStrike">
              <a:solidFill>
                <a:srgbClr val="FFFFFF"/>
              </a:solidFill>
              <a:latin typeface="Arial"/>
              <a:ea typeface="Arial"/>
              <a:cs typeface="Arial"/>
              <a:sym typeface="Arial"/>
            </a:endParaRPr>
          </a:p>
        </p:txBody>
      </p:sp>
      <p:cxnSp>
        <p:nvCxnSpPr>
          <p:cNvPr id="884" name="Google Shape;884;p75"/>
          <p:cNvCxnSpPr/>
          <p:nvPr/>
        </p:nvCxnSpPr>
        <p:spPr>
          <a:xfrm flipH="1" rot="10800000">
            <a:off x="6965802" y="2154663"/>
            <a:ext cx="462476" cy="8498"/>
          </a:xfrm>
          <a:prstGeom prst="straightConnector1">
            <a:avLst/>
          </a:prstGeom>
          <a:noFill/>
          <a:ln cap="flat" cmpd="sng" w="38100">
            <a:solidFill>
              <a:schemeClr val="accent1"/>
            </a:solidFill>
            <a:prstDash val="solid"/>
            <a:miter lim="800000"/>
            <a:headEnd len="sm" w="sm" type="none"/>
            <a:tailEnd len="med" w="med" type="triangl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76"/>
          <p:cNvSpPr txBox="1"/>
          <p:nvPr/>
        </p:nvSpPr>
        <p:spPr>
          <a:xfrm>
            <a:off x="6278196" y="2294711"/>
            <a:ext cx="64380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oppins"/>
                <a:ea typeface="Poppins"/>
                <a:cs typeface="Poppins"/>
                <a:sym typeface="Poppins"/>
              </a:rPr>
              <a:t>MEMBUAT </a:t>
            </a:r>
            <a:r>
              <a:rPr b="0" i="0" lang="en-US" sz="1800" u="none" cap="none" strike="noStrike">
                <a:solidFill>
                  <a:schemeClr val="dk1"/>
                </a:solidFill>
                <a:latin typeface="Poppins"/>
                <a:ea typeface="Poppins"/>
                <a:cs typeface="Poppins"/>
                <a:sym typeface="Poppins"/>
              </a:rPr>
              <a:t>VIRTUAL </a:t>
            </a:r>
            <a:endParaRPr b="0" i="0" sz="18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Poppins"/>
                <a:ea typeface="Poppins"/>
                <a:cs typeface="Poppins"/>
                <a:sym typeface="Poppins"/>
              </a:rPr>
              <a:t>MACHINE VIRTUAL BOX</a:t>
            </a:r>
            <a:endParaRPr b="0" i="0" sz="1800" u="none" cap="none" strike="noStrike">
              <a:solidFill>
                <a:srgbClr val="000000"/>
              </a:solidFill>
              <a:latin typeface="Poppins"/>
              <a:ea typeface="Poppins"/>
              <a:cs typeface="Poppins"/>
              <a:sym typeface="Poppins"/>
            </a:endParaRPr>
          </a:p>
        </p:txBody>
      </p:sp>
      <p:grpSp>
        <p:nvGrpSpPr>
          <p:cNvPr id="891" name="Google Shape;891;p76"/>
          <p:cNvGrpSpPr/>
          <p:nvPr/>
        </p:nvGrpSpPr>
        <p:grpSpPr>
          <a:xfrm>
            <a:off x="99511" y="493291"/>
            <a:ext cx="6102698" cy="4464932"/>
            <a:chOff x="3755728" y="801814"/>
            <a:chExt cx="7245278" cy="5300881"/>
          </a:xfrm>
        </p:grpSpPr>
        <p:sp>
          <p:nvSpPr>
            <p:cNvPr id="892" name="Google Shape;892;p76"/>
            <p:cNvSpPr/>
            <p:nvPr/>
          </p:nvSpPr>
          <p:spPr>
            <a:xfrm>
              <a:off x="3755728" y="801814"/>
              <a:ext cx="3505200" cy="25560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893" name="Google Shape;893;p76"/>
            <p:cNvGrpSpPr/>
            <p:nvPr/>
          </p:nvGrpSpPr>
          <p:grpSpPr>
            <a:xfrm>
              <a:off x="3854745" y="944418"/>
              <a:ext cx="3401805" cy="2406235"/>
              <a:chOff x="256440" y="1209964"/>
              <a:chExt cx="3865687" cy="2749982"/>
            </a:xfrm>
          </p:grpSpPr>
          <p:pic>
            <p:nvPicPr>
              <p:cNvPr descr="Graphical user interface, text, application&#10;&#10;Description automatically generated" id="894" name="Google Shape;894;p76"/>
              <p:cNvPicPr preferRelativeResize="0"/>
              <p:nvPr/>
            </p:nvPicPr>
            <p:blipFill rotWithShape="1">
              <a:blip r:embed="rId3">
                <a:alphaModFix/>
              </a:blip>
              <a:srcRect b="0" l="0" r="0" t="0"/>
              <a:stretch/>
            </p:blipFill>
            <p:spPr>
              <a:xfrm>
                <a:off x="256440" y="1209964"/>
                <a:ext cx="3774315" cy="2678546"/>
              </a:xfrm>
              <a:prstGeom prst="rect">
                <a:avLst/>
              </a:prstGeom>
              <a:noFill/>
              <a:ln>
                <a:noFill/>
              </a:ln>
            </p:spPr>
          </p:pic>
          <p:sp>
            <p:nvSpPr>
              <p:cNvPr id="895" name="Google Shape;895;p76"/>
              <p:cNvSpPr/>
              <p:nvPr/>
            </p:nvSpPr>
            <p:spPr>
              <a:xfrm rot="-2630180">
                <a:off x="3788750" y="3618274"/>
                <a:ext cx="271585" cy="287712"/>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1</a:t>
                </a:r>
                <a:endParaRPr b="0" i="0" sz="1100" u="none" cap="none" strike="noStrike">
                  <a:solidFill>
                    <a:srgbClr val="000000"/>
                  </a:solidFill>
                  <a:latin typeface="Arial"/>
                  <a:ea typeface="Arial"/>
                  <a:cs typeface="Arial"/>
                  <a:sym typeface="Arial"/>
                </a:endParaRPr>
              </a:p>
            </p:txBody>
          </p:sp>
        </p:grpSp>
        <p:sp>
          <p:nvSpPr>
            <p:cNvPr id="896" name="Google Shape;896;p76"/>
            <p:cNvSpPr/>
            <p:nvPr/>
          </p:nvSpPr>
          <p:spPr>
            <a:xfrm>
              <a:off x="3755728" y="3498226"/>
              <a:ext cx="3505200" cy="25560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97" name="Google Shape;897;p76"/>
            <p:cNvSpPr/>
            <p:nvPr/>
          </p:nvSpPr>
          <p:spPr>
            <a:xfrm>
              <a:off x="7484645" y="822137"/>
              <a:ext cx="3505200" cy="25560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98" name="Google Shape;898;p76"/>
            <p:cNvSpPr/>
            <p:nvPr/>
          </p:nvSpPr>
          <p:spPr>
            <a:xfrm>
              <a:off x="7484645" y="3518549"/>
              <a:ext cx="3505200" cy="25560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899" name="Google Shape;899;p76"/>
            <p:cNvGrpSpPr/>
            <p:nvPr/>
          </p:nvGrpSpPr>
          <p:grpSpPr>
            <a:xfrm>
              <a:off x="7599511" y="989694"/>
              <a:ext cx="3401495" cy="2357245"/>
              <a:chOff x="256440" y="4031495"/>
              <a:chExt cx="3971853" cy="2814284"/>
            </a:xfrm>
          </p:grpSpPr>
          <p:pic>
            <p:nvPicPr>
              <p:cNvPr descr="Graphical user interface, text, application&#10;&#10;Description automatically generated" id="900" name="Google Shape;900;p76"/>
              <p:cNvPicPr preferRelativeResize="0"/>
              <p:nvPr/>
            </p:nvPicPr>
            <p:blipFill rotWithShape="1">
              <a:blip r:embed="rId4">
                <a:alphaModFix/>
              </a:blip>
              <a:srcRect b="0" l="0" r="0" t="0"/>
              <a:stretch/>
            </p:blipFill>
            <p:spPr>
              <a:xfrm>
                <a:off x="256440" y="4031495"/>
                <a:ext cx="3774315" cy="2683518"/>
              </a:xfrm>
              <a:prstGeom prst="rect">
                <a:avLst/>
              </a:prstGeom>
              <a:noFill/>
              <a:ln>
                <a:noFill/>
              </a:ln>
            </p:spPr>
          </p:pic>
          <p:sp>
            <p:nvSpPr>
              <p:cNvPr id="901" name="Google Shape;901;p76"/>
              <p:cNvSpPr/>
              <p:nvPr/>
            </p:nvSpPr>
            <p:spPr>
              <a:xfrm rot="-2630180">
                <a:off x="3894916" y="6504107"/>
                <a:ext cx="271585" cy="287712"/>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2</a:t>
                </a:r>
                <a:endParaRPr b="0" i="0" sz="1100" u="none" cap="none" strike="noStrike">
                  <a:solidFill>
                    <a:srgbClr val="000000"/>
                  </a:solidFill>
                  <a:latin typeface="Arial"/>
                  <a:ea typeface="Arial"/>
                  <a:cs typeface="Arial"/>
                  <a:sym typeface="Arial"/>
                </a:endParaRPr>
              </a:p>
            </p:txBody>
          </p:sp>
        </p:grpSp>
        <p:grpSp>
          <p:nvGrpSpPr>
            <p:cNvPr id="902" name="Google Shape;902;p76"/>
            <p:cNvGrpSpPr/>
            <p:nvPr/>
          </p:nvGrpSpPr>
          <p:grpSpPr>
            <a:xfrm>
              <a:off x="7619450" y="3605538"/>
              <a:ext cx="3233228" cy="2497157"/>
              <a:chOff x="8198880" y="3177647"/>
              <a:chExt cx="3871665" cy="3461063"/>
            </a:xfrm>
          </p:grpSpPr>
          <p:pic>
            <p:nvPicPr>
              <p:cNvPr descr="Graphical user interface, text, application, email&#10;&#10;Description automatically generated" id="903" name="Google Shape;903;p76"/>
              <p:cNvPicPr preferRelativeResize="0"/>
              <p:nvPr/>
            </p:nvPicPr>
            <p:blipFill rotWithShape="1">
              <a:blip r:embed="rId5">
                <a:alphaModFix/>
              </a:blip>
              <a:srcRect b="0" l="0" r="0" t="0"/>
              <a:stretch/>
            </p:blipFill>
            <p:spPr>
              <a:xfrm>
                <a:off x="8198880" y="3177647"/>
                <a:ext cx="3871211" cy="3263290"/>
              </a:xfrm>
              <a:prstGeom prst="rect">
                <a:avLst/>
              </a:prstGeom>
              <a:noFill/>
              <a:ln>
                <a:noFill/>
              </a:ln>
            </p:spPr>
          </p:pic>
          <p:sp>
            <p:nvSpPr>
              <p:cNvPr id="904" name="Google Shape;904;p76"/>
              <p:cNvSpPr/>
              <p:nvPr/>
            </p:nvSpPr>
            <p:spPr>
              <a:xfrm rot="-2630180">
                <a:off x="11737168" y="6297038"/>
                <a:ext cx="271585" cy="287712"/>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4</a:t>
                </a:r>
                <a:endParaRPr b="0" i="0" sz="1100" u="none" cap="none" strike="noStrike">
                  <a:solidFill>
                    <a:srgbClr val="000000"/>
                  </a:solidFill>
                  <a:latin typeface="Arial"/>
                  <a:ea typeface="Arial"/>
                  <a:cs typeface="Arial"/>
                  <a:sym typeface="Arial"/>
                </a:endParaRPr>
              </a:p>
            </p:txBody>
          </p:sp>
        </p:grpSp>
        <p:grpSp>
          <p:nvGrpSpPr>
            <p:cNvPr id="905" name="Google Shape;905;p76"/>
            <p:cNvGrpSpPr/>
            <p:nvPr/>
          </p:nvGrpSpPr>
          <p:grpSpPr>
            <a:xfrm>
              <a:off x="3945058" y="3574542"/>
              <a:ext cx="3372483" cy="2451839"/>
              <a:chOff x="6735551" y="2116779"/>
              <a:chExt cx="4078466" cy="3465988"/>
            </a:xfrm>
          </p:grpSpPr>
          <p:pic>
            <p:nvPicPr>
              <p:cNvPr descr="Graphical user interface, text, application, email&#10;&#10;Description automatically generated" id="906" name="Google Shape;906;p76"/>
              <p:cNvPicPr preferRelativeResize="0"/>
              <p:nvPr/>
            </p:nvPicPr>
            <p:blipFill rotWithShape="1">
              <a:blip r:embed="rId6">
                <a:alphaModFix/>
              </a:blip>
              <a:srcRect b="0" l="0" r="0" t="0"/>
              <a:stretch/>
            </p:blipFill>
            <p:spPr>
              <a:xfrm>
                <a:off x="6735551" y="2116779"/>
                <a:ext cx="3725390" cy="3337328"/>
              </a:xfrm>
              <a:prstGeom prst="rect">
                <a:avLst/>
              </a:prstGeom>
              <a:noFill/>
              <a:ln>
                <a:noFill/>
              </a:ln>
            </p:spPr>
          </p:pic>
          <p:sp>
            <p:nvSpPr>
              <p:cNvPr id="907" name="Google Shape;907;p76"/>
              <p:cNvSpPr/>
              <p:nvPr/>
            </p:nvSpPr>
            <p:spPr>
              <a:xfrm rot="-2630180">
                <a:off x="10480640" y="5241095"/>
                <a:ext cx="271585" cy="287712"/>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3</a:t>
                </a:r>
                <a:endParaRPr b="0" i="0" sz="1100" u="none" cap="none" strike="noStrike">
                  <a:solidFill>
                    <a:srgbClr val="000000"/>
                  </a:solidFill>
                  <a:latin typeface="Arial"/>
                  <a:ea typeface="Arial"/>
                  <a:cs typeface="Arial"/>
                  <a:sym typeface="Arial"/>
                </a:endParaRPr>
              </a:p>
            </p:txBody>
          </p:sp>
        </p:gr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77"/>
          <p:cNvSpPr txBox="1"/>
          <p:nvPr/>
        </p:nvSpPr>
        <p:spPr>
          <a:xfrm>
            <a:off x="6634396" y="2294711"/>
            <a:ext cx="64380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oppins"/>
                <a:ea typeface="Poppins"/>
                <a:cs typeface="Poppins"/>
                <a:sym typeface="Poppins"/>
              </a:rPr>
              <a:t>MEMBUAT </a:t>
            </a:r>
            <a:r>
              <a:rPr b="0" i="0" lang="en-US" sz="1800" u="none" cap="none" strike="noStrike">
                <a:solidFill>
                  <a:schemeClr val="dk1"/>
                </a:solidFill>
                <a:latin typeface="Poppins"/>
                <a:ea typeface="Poppins"/>
                <a:cs typeface="Poppins"/>
                <a:sym typeface="Poppins"/>
              </a:rPr>
              <a:t>VIRTUAL </a:t>
            </a:r>
            <a:endParaRPr b="0" i="0" sz="18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Poppins"/>
                <a:ea typeface="Poppins"/>
                <a:cs typeface="Poppins"/>
                <a:sym typeface="Poppins"/>
              </a:rPr>
              <a:t>MACHINE VIRTUAL BOX</a:t>
            </a:r>
            <a:endParaRPr b="0" i="0" sz="1800" u="none" cap="none" strike="noStrike">
              <a:solidFill>
                <a:srgbClr val="000000"/>
              </a:solidFill>
              <a:latin typeface="Poppins"/>
              <a:ea typeface="Poppins"/>
              <a:cs typeface="Poppins"/>
              <a:sym typeface="Poppins"/>
            </a:endParaRPr>
          </a:p>
        </p:txBody>
      </p:sp>
      <p:sp>
        <p:nvSpPr>
          <p:cNvPr id="914" name="Google Shape;914;p77"/>
          <p:cNvSpPr/>
          <p:nvPr/>
        </p:nvSpPr>
        <p:spPr>
          <a:xfrm>
            <a:off x="404170" y="340861"/>
            <a:ext cx="2952300" cy="21528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5" name="Google Shape;915;p77"/>
          <p:cNvSpPr/>
          <p:nvPr/>
        </p:nvSpPr>
        <p:spPr>
          <a:xfrm>
            <a:off x="404170" y="2611947"/>
            <a:ext cx="2952300" cy="21528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6" name="Google Shape;916;p77"/>
          <p:cNvSpPr/>
          <p:nvPr/>
        </p:nvSpPr>
        <p:spPr>
          <a:xfrm>
            <a:off x="3544896" y="357978"/>
            <a:ext cx="2952300" cy="21528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7" name="Google Shape;917;p77"/>
          <p:cNvSpPr/>
          <p:nvPr/>
        </p:nvSpPr>
        <p:spPr>
          <a:xfrm>
            <a:off x="3544896" y="2629064"/>
            <a:ext cx="2952300" cy="21528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918" name="Google Shape;918;p77"/>
          <p:cNvSpPr/>
          <p:nvPr/>
        </p:nvSpPr>
        <p:spPr>
          <a:xfrm rot="-2628391">
            <a:off x="3157663" y="2276828"/>
            <a:ext cx="203691" cy="215784"/>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5</a:t>
            </a:r>
            <a:endParaRPr b="0" i="0" sz="1100" u="none" cap="none" strike="noStrike">
              <a:solidFill>
                <a:srgbClr val="000000"/>
              </a:solidFill>
              <a:latin typeface="Arial"/>
              <a:ea typeface="Arial"/>
              <a:cs typeface="Arial"/>
              <a:sym typeface="Arial"/>
            </a:endParaRPr>
          </a:p>
        </p:txBody>
      </p:sp>
      <p:grpSp>
        <p:nvGrpSpPr>
          <p:cNvPr id="919" name="Google Shape;919;p77"/>
          <p:cNvGrpSpPr/>
          <p:nvPr/>
        </p:nvGrpSpPr>
        <p:grpSpPr>
          <a:xfrm>
            <a:off x="514023" y="416566"/>
            <a:ext cx="5959952" cy="4383477"/>
            <a:chOff x="3028623" y="187966"/>
            <a:chExt cx="5959952" cy="4383477"/>
          </a:xfrm>
        </p:grpSpPr>
        <p:pic>
          <p:nvPicPr>
            <p:cNvPr descr="Graphical user interface, text, application&#10;&#10;Description automatically generated" id="920" name="Google Shape;920;p77"/>
            <p:cNvPicPr preferRelativeResize="0"/>
            <p:nvPr/>
          </p:nvPicPr>
          <p:blipFill rotWithShape="1">
            <a:blip r:embed="rId3">
              <a:alphaModFix/>
            </a:blip>
            <a:srcRect b="0" l="0" r="0" t="0"/>
            <a:stretch/>
          </p:blipFill>
          <p:spPr>
            <a:xfrm>
              <a:off x="3028623" y="187966"/>
              <a:ext cx="2751690" cy="2035207"/>
            </a:xfrm>
            <a:prstGeom prst="rect">
              <a:avLst/>
            </a:prstGeom>
            <a:noFill/>
            <a:ln>
              <a:noFill/>
            </a:ln>
          </p:spPr>
        </p:pic>
        <p:grpSp>
          <p:nvGrpSpPr>
            <p:cNvPr id="921" name="Google Shape;921;p77"/>
            <p:cNvGrpSpPr/>
            <p:nvPr/>
          </p:nvGrpSpPr>
          <p:grpSpPr>
            <a:xfrm>
              <a:off x="6163796" y="248071"/>
              <a:ext cx="2824779" cy="2030591"/>
              <a:chOff x="3891528" y="270847"/>
              <a:chExt cx="4445670" cy="2831277"/>
            </a:xfrm>
          </p:grpSpPr>
          <p:pic>
            <p:nvPicPr>
              <p:cNvPr descr="Graphical user interface, text, application, email&#10;&#10;Description automatically generated" id="922" name="Google Shape;922;p77"/>
              <p:cNvPicPr preferRelativeResize="0"/>
              <p:nvPr/>
            </p:nvPicPr>
            <p:blipFill rotWithShape="1">
              <a:blip r:embed="rId4">
                <a:alphaModFix/>
              </a:blip>
              <a:srcRect b="0" l="0" r="0" t="0"/>
              <a:stretch/>
            </p:blipFill>
            <p:spPr>
              <a:xfrm>
                <a:off x="3891528" y="270847"/>
                <a:ext cx="4355321" cy="2670268"/>
              </a:xfrm>
              <a:prstGeom prst="rect">
                <a:avLst/>
              </a:prstGeom>
              <a:noFill/>
              <a:ln>
                <a:noFill/>
              </a:ln>
            </p:spPr>
          </p:pic>
          <p:sp>
            <p:nvSpPr>
              <p:cNvPr id="923" name="Google Shape;923;p77"/>
              <p:cNvSpPr/>
              <p:nvPr/>
            </p:nvSpPr>
            <p:spPr>
              <a:xfrm rot="-2630632">
                <a:off x="7962511" y="2717505"/>
                <a:ext cx="304896" cy="324209"/>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6</a:t>
                </a:r>
                <a:endParaRPr b="0" i="0" sz="1100" u="none" cap="none" strike="noStrike">
                  <a:solidFill>
                    <a:srgbClr val="000000"/>
                  </a:solidFill>
                  <a:latin typeface="Arial"/>
                  <a:ea typeface="Arial"/>
                  <a:cs typeface="Arial"/>
                  <a:sym typeface="Arial"/>
                </a:endParaRPr>
              </a:p>
            </p:txBody>
          </p:sp>
        </p:grpSp>
        <p:grpSp>
          <p:nvGrpSpPr>
            <p:cNvPr id="924" name="Google Shape;924;p77"/>
            <p:cNvGrpSpPr/>
            <p:nvPr/>
          </p:nvGrpSpPr>
          <p:grpSpPr>
            <a:xfrm>
              <a:off x="3060970" y="2460673"/>
              <a:ext cx="2766569" cy="2110770"/>
              <a:chOff x="1447762" y="3211962"/>
              <a:chExt cx="4099228" cy="3631119"/>
            </a:xfrm>
          </p:grpSpPr>
          <p:pic>
            <p:nvPicPr>
              <p:cNvPr descr="Graphical user interface, text, application, email&#10;&#10;Description automatically generated" id="925" name="Google Shape;925;p77"/>
              <p:cNvPicPr preferRelativeResize="0"/>
              <p:nvPr/>
            </p:nvPicPr>
            <p:blipFill rotWithShape="1">
              <a:blip r:embed="rId5">
                <a:alphaModFix/>
              </a:blip>
              <a:srcRect b="0" l="0" r="0" t="0"/>
              <a:stretch/>
            </p:blipFill>
            <p:spPr>
              <a:xfrm>
                <a:off x="1447762" y="3211962"/>
                <a:ext cx="3904977" cy="3506325"/>
              </a:xfrm>
              <a:prstGeom prst="rect">
                <a:avLst/>
              </a:prstGeom>
              <a:noFill/>
              <a:ln>
                <a:noFill/>
              </a:ln>
            </p:spPr>
          </p:pic>
          <p:sp>
            <p:nvSpPr>
              <p:cNvPr id="926" name="Google Shape;926;p77"/>
              <p:cNvSpPr/>
              <p:nvPr/>
            </p:nvSpPr>
            <p:spPr>
              <a:xfrm rot="-2630632">
                <a:off x="5172303" y="6458462"/>
                <a:ext cx="304896" cy="324209"/>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7</a:t>
                </a:r>
                <a:endParaRPr b="0" i="0" sz="1100" u="none" cap="none" strike="noStrike">
                  <a:solidFill>
                    <a:srgbClr val="000000"/>
                  </a:solidFill>
                  <a:latin typeface="Arial"/>
                  <a:ea typeface="Arial"/>
                  <a:cs typeface="Arial"/>
                  <a:sym typeface="Arial"/>
                </a:endParaRPr>
              </a:p>
            </p:txBody>
          </p:sp>
        </p:grpSp>
        <p:pic>
          <p:nvPicPr>
            <p:cNvPr descr="Graphical user interface, text, application&#10;&#10;Description automatically generated" id="927" name="Google Shape;927;p77"/>
            <p:cNvPicPr preferRelativeResize="0"/>
            <p:nvPr/>
          </p:nvPicPr>
          <p:blipFill rotWithShape="1">
            <a:blip r:embed="rId6">
              <a:alphaModFix/>
            </a:blip>
            <a:srcRect b="0" l="0" r="0" t="0"/>
            <a:stretch/>
          </p:blipFill>
          <p:spPr>
            <a:xfrm>
              <a:off x="6113668" y="2480096"/>
              <a:ext cx="2817432" cy="2056017"/>
            </a:xfrm>
            <a:prstGeom prst="rect">
              <a:avLst/>
            </a:prstGeom>
            <a:noFill/>
            <a:ln>
              <a:noFill/>
            </a:ln>
          </p:spPr>
        </p:pic>
      </p:grpSp>
      <p:sp>
        <p:nvSpPr>
          <p:cNvPr id="928" name="Google Shape;928;p77"/>
          <p:cNvSpPr/>
          <p:nvPr/>
        </p:nvSpPr>
        <p:spPr>
          <a:xfrm rot="-2629852">
            <a:off x="8816704" y="4384713"/>
            <a:ext cx="228726" cy="243157"/>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78"/>
          <p:cNvSpPr txBox="1"/>
          <p:nvPr/>
        </p:nvSpPr>
        <p:spPr>
          <a:xfrm>
            <a:off x="517496" y="138186"/>
            <a:ext cx="64380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oppins"/>
                <a:ea typeface="Poppins"/>
                <a:cs typeface="Poppins"/>
                <a:sym typeface="Poppins"/>
              </a:rPr>
              <a:t>EXAMBROWSER </a:t>
            </a:r>
            <a:r>
              <a:rPr b="0" i="0" lang="en-US" sz="2000" u="none" cap="none" strike="noStrike">
                <a:solidFill>
                  <a:schemeClr val="dk1"/>
                </a:solidFill>
                <a:latin typeface="Poppins"/>
                <a:ea typeface="Poppins"/>
                <a:cs typeface="Poppins"/>
                <a:sym typeface="Poppins"/>
              </a:rPr>
              <a:t>ADMIN</a:t>
            </a:r>
            <a:endParaRPr b="0" i="0" sz="2000" u="none" cap="none" strike="noStrike">
              <a:solidFill>
                <a:srgbClr val="000000"/>
              </a:solidFill>
              <a:latin typeface="Poppins"/>
              <a:ea typeface="Poppins"/>
              <a:cs typeface="Poppins"/>
              <a:sym typeface="Poppins"/>
            </a:endParaRPr>
          </a:p>
        </p:txBody>
      </p:sp>
      <p:pic>
        <p:nvPicPr>
          <p:cNvPr id="935" name="Google Shape;935;p78"/>
          <p:cNvPicPr preferRelativeResize="0"/>
          <p:nvPr/>
        </p:nvPicPr>
        <p:blipFill rotWithShape="1">
          <a:blip r:embed="rId3">
            <a:alphaModFix/>
          </a:blip>
          <a:srcRect b="0" l="0" r="0" t="0"/>
          <a:stretch/>
        </p:blipFill>
        <p:spPr>
          <a:xfrm>
            <a:off x="505654" y="547412"/>
            <a:ext cx="4091940" cy="2219876"/>
          </a:xfrm>
          <a:prstGeom prst="rect">
            <a:avLst/>
          </a:prstGeom>
          <a:noFill/>
          <a:ln cap="flat" cmpd="sng" w="9525">
            <a:solidFill>
              <a:schemeClr val="accent1"/>
            </a:solidFill>
            <a:prstDash val="solid"/>
            <a:round/>
            <a:headEnd len="sm" w="sm" type="none"/>
            <a:tailEnd len="sm" w="sm" type="none"/>
          </a:ln>
        </p:spPr>
      </p:pic>
      <p:pic>
        <p:nvPicPr>
          <p:cNvPr id="936" name="Google Shape;936;p78"/>
          <p:cNvPicPr preferRelativeResize="0"/>
          <p:nvPr/>
        </p:nvPicPr>
        <p:blipFill rotWithShape="1">
          <a:blip r:embed="rId4">
            <a:alphaModFix/>
          </a:blip>
          <a:srcRect b="0" l="0" r="0" t="0"/>
          <a:stretch/>
        </p:blipFill>
        <p:spPr>
          <a:xfrm>
            <a:off x="4696658" y="547412"/>
            <a:ext cx="4091938" cy="2219876"/>
          </a:xfrm>
          <a:prstGeom prst="rect">
            <a:avLst/>
          </a:prstGeom>
          <a:noFill/>
          <a:ln cap="flat" cmpd="sng" w="9525">
            <a:solidFill>
              <a:schemeClr val="accent1"/>
            </a:solidFill>
            <a:prstDash val="solid"/>
            <a:round/>
            <a:headEnd len="sm" w="sm" type="none"/>
            <a:tailEnd len="sm" w="sm" type="none"/>
          </a:ln>
        </p:spPr>
      </p:pic>
      <p:pic>
        <p:nvPicPr>
          <p:cNvPr id="937" name="Google Shape;937;p78"/>
          <p:cNvPicPr preferRelativeResize="0"/>
          <p:nvPr/>
        </p:nvPicPr>
        <p:blipFill rotWithShape="1">
          <a:blip r:embed="rId5">
            <a:alphaModFix/>
          </a:blip>
          <a:srcRect b="0" l="0" r="0" t="0"/>
          <a:stretch/>
        </p:blipFill>
        <p:spPr>
          <a:xfrm>
            <a:off x="505650" y="2827100"/>
            <a:ext cx="4091948" cy="2209646"/>
          </a:xfrm>
          <a:prstGeom prst="rect">
            <a:avLst/>
          </a:prstGeom>
          <a:noFill/>
          <a:ln cap="flat" cmpd="sng" w="9525">
            <a:solidFill>
              <a:schemeClr val="accent1"/>
            </a:solidFill>
            <a:prstDash val="solid"/>
            <a:round/>
            <a:headEnd len="sm" w="sm" type="none"/>
            <a:tailEnd len="sm" w="sm" type="none"/>
          </a:ln>
        </p:spPr>
      </p:pic>
      <p:pic>
        <p:nvPicPr>
          <p:cNvPr id="938" name="Google Shape;938;p78"/>
          <p:cNvPicPr preferRelativeResize="0"/>
          <p:nvPr/>
        </p:nvPicPr>
        <p:blipFill rotWithShape="1">
          <a:blip r:embed="rId6">
            <a:alphaModFix/>
          </a:blip>
          <a:srcRect b="0" l="0" r="0" t="0"/>
          <a:stretch/>
        </p:blipFill>
        <p:spPr>
          <a:xfrm>
            <a:off x="4667157" y="2810275"/>
            <a:ext cx="4150939" cy="2270136"/>
          </a:xfrm>
          <a:prstGeom prst="rect">
            <a:avLst/>
          </a:prstGeom>
          <a:noFill/>
          <a:ln cap="flat" cmpd="sng" w="9525">
            <a:solidFill>
              <a:schemeClr val="accen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5"/>
                                        </p:tgtEl>
                                        <p:attrNameLst>
                                          <p:attrName>style.visibility</p:attrName>
                                        </p:attrNameLst>
                                      </p:cBhvr>
                                      <p:to>
                                        <p:strVal val="visible"/>
                                      </p:to>
                                    </p:set>
                                    <p:animEffect filter="fade" transition="in">
                                      <p:cBhvr>
                                        <p:cTn dur="1000"/>
                                        <p:tgtEl>
                                          <p:spTgt spid="9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6"/>
                                        </p:tgtEl>
                                        <p:attrNameLst>
                                          <p:attrName>style.visibility</p:attrName>
                                        </p:attrNameLst>
                                      </p:cBhvr>
                                      <p:to>
                                        <p:strVal val="visible"/>
                                      </p:to>
                                    </p:set>
                                    <p:animEffect filter="fade" transition="in">
                                      <p:cBhvr>
                                        <p:cTn dur="1000"/>
                                        <p:tgtEl>
                                          <p:spTgt spid="9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7"/>
                                        </p:tgtEl>
                                        <p:attrNameLst>
                                          <p:attrName>style.visibility</p:attrName>
                                        </p:attrNameLst>
                                      </p:cBhvr>
                                      <p:to>
                                        <p:strVal val="visible"/>
                                      </p:to>
                                    </p:set>
                                    <p:animEffect filter="fade" transition="in">
                                      <p:cBhvr>
                                        <p:cTn dur="1000"/>
                                        <p:tgtEl>
                                          <p:spTgt spid="9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8"/>
                                        </p:tgtEl>
                                        <p:attrNameLst>
                                          <p:attrName>style.visibility</p:attrName>
                                        </p:attrNameLst>
                                      </p:cBhvr>
                                      <p:to>
                                        <p:strVal val="visible"/>
                                      </p:to>
                                    </p:set>
                                    <p:animEffect filter="fade" transition="in">
                                      <p:cBhvr>
                                        <p:cTn dur="1000"/>
                                        <p:tgtEl>
                                          <p:spTgt spid="9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79"/>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44A1"/>
                </a:solidFill>
                <a:latin typeface="Poppins"/>
                <a:ea typeface="Poppins"/>
                <a:cs typeface="Poppins"/>
                <a:sym typeface="Poppins"/>
              </a:rPr>
              <a:t>CBTSYNC </a:t>
            </a:r>
            <a:r>
              <a:rPr b="0" i="0" lang="en-US" sz="2000" u="none" cap="none" strike="noStrike">
                <a:solidFill>
                  <a:srgbClr val="0944A1"/>
                </a:solidFill>
                <a:latin typeface="Poppins"/>
                <a:ea typeface="Poppins"/>
                <a:cs typeface="Poppins"/>
                <a:sym typeface="Poppins"/>
              </a:rPr>
              <a:t>ADMIN</a:t>
            </a:r>
            <a:endParaRPr b="0" i="0" sz="2000" u="none" cap="none" strike="noStrike">
              <a:solidFill>
                <a:srgbClr val="0944A1"/>
              </a:solidFill>
              <a:latin typeface="Poppins"/>
              <a:ea typeface="Poppins"/>
              <a:cs typeface="Poppins"/>
              <a:sym typeface="Poppins"/>
            </a:endParaRPr>
          </a:p>
        </p:txBody>
      </p:sp>
      <p:pic>
        <p:nvPicPr>
          <p:cNvPr descr="Graphical user interface, text, application&#10;&#10;Description automatically generated" id="945" name="Google Shape;945;p79"/>
          <p:cNvPicPr preferRelativeResize="0"/>
          <p:nvPr/>
        </p:nvPicPr>
        <p:blipFill rotWithShape="1">
          <a:blip r:embed="rId3">
            <a:alphaModFix/>
          </a:blip>
          <a:srcRect b="0" l="0" r="0" t="0"/>
          <a:stretch/>
        </p:blipFill>
        <p:spPr>
          <a:xfrm>
            <a:off x="536294" y="832303"/>
            <a:ext cx="3363515" cy="2064536"/>
          </a:xfrm>
          <a:prstGeom prst="rect">
            <a:avLst/>
          </a:prstGeom>
          <a:noFill/>
          <a:ln cap="flat" cmpd="sng" w="9525">
            <a:solidFill>
              <a:schemeClr val="accent1"/>
            </a:solidFill>
            <a:prstDash val="solid"/>
            <a:round/>
            <a:headEnd len="sm" w="sm" type="none"/>
            <a:tailEnd len="sm" w="sm" type="none"/>
          </a:ln>
        </p:spPr>
      </p:pic>
      <p:pic>
        <p:nvPicPr>
          <p:cNvPr descr="Graphical user interface&#10;&#10;Description automatically generated" id="946" name="Google Shape;946;p79"/>
          <p:cNvPicPr preferRelativeResize="0"/>
          <p:nvPr/>
        </p:nvPicPr>
        <p:blipFill rotWithShape="1">
          <a:blip r:embed="rId4">
            <a:alphaModFix/>
          </a:blip>
          <a:srcRect b="0" l="0" r="0" t="0"/>
          <a:stretch/>
        </p:blipFill>
        <p:spPr>
          <a:xfrm>
            <a:off x="4373675" y="832300"/>
            <a:ext cx="3306200" cy="2064550"/>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947" name="Google Shape;947;p79"/>
          <p:cNvPicPr preferRelativeResize="0"/>
          <p:nvPr/>
        </p:nvPicPr>
        <p:blipFill rotWithShape="1">
          <a:blip r:embed="rId5">
            <a:alphaModFix/>
          </a:blip>
          <a:srcRect b="0" l="0" r="0" t="0"/>
          <a:stretch/>
        </p:blipFill>
        <p:spPr>
          <a:xfrm>
            <a:off x="536300" y="3010800"/>
            <a:ext cx="3363500" cy="2034050"/>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948" name="Google Shape;948;p79"/>
          <p:cNvPicPr preferRelativeResize="0"/>
          <p:nvPr/>
        </p:nvPicPr>
        <p:blipFill rotWithShape="1">
          <a:blip r:embed="rId6">
            <a:alphaModFix/>
          </a:blip>
          <a:srcRect b="0" l="0" r="0" t="0"/>
          <a:stretch/>
        </p:blipFill>
        <p:spPr>
          <a:xfrm>
            <a:off x="4373675" y="3008900"/>
            <a:ext cx="3306200" cy="2037825"/>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id="954" name="Google Shape;954;p80"/>
          <p:cNvPicPr preferRelativeResize="0"/>
          <p:nvPr/>
        </p:nvPicPr>
        <p:blipFill rotWithShape="1">
          <a:blip r:embed="rId3">
            <a:alphaModFix/>
          </a:blip>
          <a:srcRect b="0" l="0" r="0" t="487"/>
          <a:stretch/>
        </p:blipFill>
        <p:spPr>
          <a:xfrm>
            <a:off x="277050" y="188975"/>
            <a:ext cx="4091952" cy="2425926"/>
          </a:xfrm>
          <a:prstGeom prst="rect">
            <a:avLst/>
          </a:prstGeom>
          <a:noFill/>
          <a:ln cap="flat" cmpd="sng" w="9525">
            <a:solidFill>
              <a:schemeClr val="accent1"/>
            </a:solidFill>
            <a:prstDash val="solid"/>
            <a:round/>
            <a:headEnd len="sm" w="sm" type="none"/>
            <a:tailEnd len="sm" w="sm" type="none"/>
          </a:ln>
        </p:spPr>
      </p:pic>
      <p:pic>
        <p:nvPicPr>
          <p:cNvPr id="955" name="Google Shape;955;p80"/>
          <p:cNvPicPr preferRelativeResize="0"/>
          <p:nvPr/>
        </p:nvPicPr>
        <p:blipFill rotWithShape="1">
          <a:blip r:embed="rId4">
            <a:alphaModFix/>
          </a:blip>
          <a:srcRect b="0" l="0" r="0" t="0"/>
          <a:stretch/>
        </p:blipFill>
        <p:spPr>
          <a:xfrm>
            <a:off x="4501575" y="188975"/>
            <a:ext cx="4100573" cy="2425926"/>
          </a:xfrm>
          <a:prstGeom prst="rect">
            <a:avLst/>
          </a:prstGeom>
          <a:noFill/>
          <a:ln cap="flat" cmpd="sng" w="9525">
            <a:solidFill>
              <a:schemeClr val="accent1"/>
            </a:solidFill>
            <a:prstDash val="solid"/>
            <a:round/>
            <a:headEnd len="sm" w="sm" type="none"/>
            <a:tailEnd len="sm" w="sm" type="none"/>
          </a:ln>
        </p:spPr>
      </p:pic>
      <p:pic>
        <p:nvPicPr>
          <p:cNvPr descr="Graphical user interface, text&#10;&#10;Description automatically generated with medium confidence" id="956" name="Google Shape;956;p80"/>
          <p:cNvPicPr preferRelativeResize="0"/>
          <p:nvPr/>
        </p:nvPicPr>
        <p:blipFill rotWithShape="1">
          <a:blip r:embed="rId5">
            <a:alphaModFix/>
          </a:blip>
          <a:srcRect b="0" l="0" r="0" t="0"/>
          <a:stretch/>
        </p:blipFill>
        <p:spPr>
          <a:xfrm>
            <a:off x="277050" y="2691100"/>
            <a:ext cx="4091952" cy="2425926"/>
          </a:xfrm>
          <a:prstGeom prst="rect">
            <a:avLst/>
          </a:prstGeom>
          <a:noFill/>
          <a:ln cap="flat" cmpd="sng" w="9525">
            <a:solidFill>
              <a:schemeClr val="accent1"/>
            </a:solidFill>
            <a:prstDash val="solid"/>
            <a:round/>
            <a:headEnd len="sm" w="sm" type="none"/>
            <a:tailEnd len="sm" w="sm" type="none"/>
          </a:ln>
        </p:spPr>
      </p:pic>
      <p:pic>
        <p:nvPicPr>
          <p:cNvPr id="957" name="Google Shape;957;p80"/>
          <p:cNvPicPr preferRelativeResize="0"/>
          <p:nvPr/>
        </p:nvPicPr>
        <p:blipFill rotWithShape="1">
          <a:blip r:embed="rId6">
            <a:alphaModFix/>
          </a:blip>
          <a:srcRect b="0" l="0" r="0" t="0"/>
          <a:stretch/>
        </p:blipFill>
        <p:spPr>
          <a:xfrm>
            <a:off x="4505888" y="2712675"/>
            <a:ext cx="4091952" cy="2382774"/>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6"/>
          <p:cNvSpPr/>
          <p:nvPr/>
        </p:nvSpPr>
        <p:spPr>
          <a:xfrm>
            <a:off x="417050" y="578225"/>
            <a:ext cx="2265600" cy="724500"/>
          </a:xfrm>
          <a:prstGeom prst="rightArrow">
            <a:avLst>
              <a:gd fmla="val 50000" name="adj1"/>
              <a:gd fmla="val 50000" name="adj2"/>
            </a:avLst>
          </a:prstGeom>
          <a:solidFill>
            <a:srgbClr val="003D6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solidFill>
                  <a:srgbClr val="00FFFF"/>
                </a:solidFill>
              </a:rPr>
              <a:t>Asesmen Murid</a:t>
            </a:r>
            <a:endParaRPr>
              <a:solidFill>
                <a:srgbClr val="00FFFF"/>
              </a:solidFill>
            </a:endParaRPr>
          </a:p>
        </p:txBody>
      </p:sp>
      <p:sp>
        <p:nvSpPr>
          <p:cNvPr id="168" name="Google Shape;168;p36"/>
          <p:cNvSpPr/>
          <p:nvPr/>
        </p:nvSpPr>
        <p:spPr>
          <a:xfrm>
            <a:off x="2867700" y="632725"/>
            <a:ext cx="5857800" cy="724500"/>
          </a:xfrm>
          <a:prstGeom prst="round2DiagRect">
            <a:avLst>
              <a:gd fmla="val 16667" name="adj1"/>
              <a:gd fmla="val 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FFF00"/>
                </a:solidFill>
              </a:rPr>
              <a:t>Kumpulan asesmen yang membantu guru dalam mendapatkan informasi hasil pembelajaran murid melalui analisis diagnostik literasi dan numerasi,</a:t>
            </a:r>
            <a:endParaRPr>
              <a:solidFill>
                <a:srgbClr val="FFFF00"/>
              </a:solidFill>
            </a:endParaRPr>
          </a:p>
        </p:txBody>
      </p:sp>
      <p:sp>
        <p:nvSpPr>
          <p:cNvPr id="169" name="Google Shape;169;p36"/>
          <p:cNvSpPr/>
          <p:nvPr/>
        </p:nvSpPr>
        <p:spPr>
          <a:xfrm>
            <a:off x="2867700" y="1392338"/>
            <a:ext cx="5857800" cy="724500"/>
          </a:xfrm>
          <a:prstGeom prst="round2DiagRect">
            <a:avLst>
              <a:gd fmla="val 16667" name="adj1"/>
              <a:gd fmla="val 0" name="adj2"/>
            </a:avLst>
          </a:prstGeom>
          <a:solidFill>
            <a:srgbClr val="003D6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00FFFF"/>
                </a:solidFill>
              </a:rPr>
              <a:t>Berisi lebih dari 2000 referensi perangkat ajar berupa bahan ajar, modul ajar, dan sebagainya yang berbasis kurikulum merdeka.</a:t>
            </a:r>
            <a:endParaRPr>
              <a:solidFill>
                <a:srgbClr val="00FFFF"/>
              </a:solidFill>
            </a:endParaRPr>
          </a:p>
          <a:p>
            <a:pPr indent="0" lvl="0" marL="0" rtl="0" algn="l">
              <a:spcBef>
                <a:spcPts val="0"/>
              </a:spcBef>
              <a:spcAft>
                <a:spcPts val="0"/>
              </a:spcAft>
              <a:buNone/>
            </a:pPr>
            <a:r>
              <a:t/>
            </a:r>
            <a:endParaRPr>
              <a:solidFill>
                <a:srgbClr val="00FFFF"/>
              </a:solidFill>
            </a:endParaRPr>
          </a:p>
        </p:txBody>
      </p:sp>
      <p:sp>
        <p:nvSpPr>
          <p:cNvPr id="170" name="Google Shape;170;p3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endParaRPr>
          </a:p>
        </p:txBody>
      </p:sp>
      <p:sp>
        <p:nvSpPr>
          <p:cNvPr id="171" name="Google Shape;171;p36"/>
          <p:cNvSpPr/>
          <p:nvPr/>
        </p:nvSpPr>
        <p:spPr>
          <a:xfrm>
            <a:off x="417050" y="1302713"/>
            <a:ext cx="2265600" cy="724500"/>
          </a:xfrm>
          <a:prstGeom prst="rightArrow">
            <a:avLst>
              <a:gd fmla="val 50000" name="adj1"/>
              <a:gd fmla="val 5000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US" sz="1600">
                <a:solidFill>
                  <a:srgbClr val="0000FF"/>
                </a:solidFill>
              </a:rPr>
              <a:t>Perangkat </a:t>
            </a:r>
            <a:r>
              <a:rPr lang="en-US">
                <a:solidFill>
                  <a:srgbClr val="FFFF00"/>
                </a:solidFill>
              </a:rPr>
              <a:t>Ajar</a:t>
            </a:r>
            <a:endParaRPr b="1" sz="1600">
              <a:solidFill>
                <a:srgbClr val="0000FF"/>
              </a:solidFill>
            </a:endParaRPr>
          </a:p>
        </p:txBody>
      </p:sp>
      <p:sp>
        <p:nvSpPr>
          <p:cNvPr id="172" name="Google Shape;172;p36"/>
          <p:cNvSpPr/>
          <p:nvPr/>
        </p:nvSpPr>
        <p:spPr>
          <a:xfrm>
            <a:off x="2867700" y="2111825"/>
            <a:ext cx="5857800" cy="561900"/>
          </a:xfrm>
          <a:prstGeom prst="round2DiagRect">
            <a:avLst>
              <a:gd fmla="val 16667" name="adj1"/>
              <a:gd fmla="val 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solidFill>
                  <a:srgbClr val="FFFF00"/>
                </a:solidFill>
              </a:rPr>
              <a:t>Berisi modul pelatihan berkualitas yang bisa guru akses kapan pun di mana pun untuk mengembangkan kompetensi</a:t>
            </a:r>
            <a:endParaRPr>
              <a:solidFill>
                <a:srgbClr val="FFFF00"/>
              </a:solidFill>
            </a:endParaRPr>
          </a:p>
        </p:txBody>
      </p:sp>
      <p:sp>
        <p:nvSpPr>
          <p:cNvPr id="173" name="Google Shape;173;p36"/>
          <p:cNvSpPr/>
          <p:nvPr/>
        </p:nvSpPr>
        <p:spPr>
          <a:xfrm>
            <a:off x="417050" y="2030525"/>
            <a:ext cx="2265600" cy="724500"/>
          </a:xfrm>
          <a:prstGeom prst="rightArrow">
            <a:avLst>
              <a:gd fmla="val 50000" name="adj1"/>
              <a:gd fmla="val 50000" name="adj2"/>
            </a:avLst>
          </a:prstGeom>
          <a:solidFill>
            <a:srgbClr val="003D6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solidFill>
                  <a:srgbClr val="00FFFF"/>
                </a:solidFill>
              </a:rPr>
              <a:t>Pelatihan Mandiri</a:t>
            </a:r>
            <a:endParaRPr>
              <a:solidFill>
                <a:srgbClr val="00FFFF"/>
              </a:solidFill>
            </a:endParaRPr>
          </a:p>
        </p:txBody>
      </p:sp>
      <p:sp>
        <p:nvSpPr>
          <p:cNvPr id="174" name="Google Shape;174;p36"/>
          <p:cNvSpPr/>
          <p:nvPr/>
        </p:nvSpPr>
        <p:spPr>
          <a:xfrm>
            <a:off x="2908900" y="2673450"/>
            <a:ext cx="5857800" cy="724500"/>
          </a:xfrm>
          <a:prstGeom prst="round2DiagRect">
            <a:avLst>
              <a:gd fmla="val 16667" name="adj1"/>
              <a:gd fmla="val 0" name="adj2"/>
            </a:avLst>
          </a:prstGeom>
          <a:solidFill>
            <a:srgbClr val="003D6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solidFill>
                  <a:srgbClr val="00FFFF"/>
                </a:solidFill>
              </a:rPr>
              <a:t>Wadah berbagi praktik baik untuk mendorong guru terus berkarya dan saling menginspirasi</a:t>
            </a:r>
            <a:endParaRPr>
              <a:solidFill>
                <a:srgbClr val="00FFFF"/>
              </a:solidFill>
            </a:endParaRPr>
          </a:p>
        </p:txBody>
      </p:sp>
      <p:sp>
        <p:nvSpPr>
          <p:cNvPr id="175" name="Google Shape;175;p36"/>
          <p:cNvSpPr/>
          <p:nvPr/>
        </p:nvSpPr>
        <p:spPr>
          <a:xfrm>
            <a:off x="417050" y="2726225"/>
            <a:ext cx="2265600" cy="724500"/>
          </a:xfrm>
          <a:prstGeom prst="rightArrow">
            <a:avLst>
              <a:gd fmla="val 50000" name="adj1"/>
              <a:gd fmla="val 5000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solidFill>
                  <a:srgbClr val="FFFF00"/>
                </a:solidFill>
              </a:rPr>
              <a:t>Bukti Karya</a:t>
            </a:r>
            <a:endParaRPr>
              <a:solidFill>
                <a:srgbClr val="FFFF00"/>
              </a:solidFill>
            </a:endParaRPr>
          </a:p>
        </p:txBody>
      </p:sp>
      <p:sp>
        <p:nvSpPr>
          <p:cNvPr id="176" name="Google Shape;176;p36"/>
          <p:cNvSpPr/>
          <p:nvPr/>
        </p:nvSpPr>
        <p:spPr>
          <a:xfrm>
            <a:off x="2908900" y="3428325"/>
            <a:ext cx="5857800" cy="724500"/>
          </a:xfrm>
          <a:prstGeom prst="round2DiagRect">
            <a:avLst>
              <a:gd fmla="val 16667" name="adj1"/>
              <a:gd fmla="val 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solidFill>
                  <a:srgbClr val="FFFF00"/>
                </a:solidFill>
              </a:rPr>
              <a:t>Wadah bagi guru untuk berbagi praktek baik</a:t>
            </a:r>
            <a:endParaRPr>
              <a:solidFill>
                <a:srgbClr val="FFFF00"/>
              </a:solidFill>
            </a:endParaRPr>
          </a:p>
        </p:txBody>
      </p:sp>
      <p:sp>
        <p:nvSpPr>
          <p:cNvPr id="177" name="Google Shape;177;p36"/>
          <p:cNvSpPr/>
          <p:nvPr/>
        </p:nvSpPr>
        <p:spPr>
          <a:xfrm>
            <a:off x="404300" y="3459625"/>
            <a:ext cx="2265600" cy="724500"/>
          </a:xfrm>
          <a:prstGeom prst="rightArrow">
            <a:avLst>
              <a:gd fmla="val 50000" name="adj1"/>
              <a:gd fmla="val 50000" name="adj2"/>
            </a:avLst>
          </a:prstGeom>
          <a:solidFill>
            <a:srgbClr val="003D6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solidFill>
                  <a:srgbClr val="00FFFF"/>
                </a:solidFill>
              </a:rPr>
              <a:t>Komunitas</a:t>
            </a:r>
            <a:endParaRPr>
              <a:solidFill>
                <a:srgbClr val="00FFFF"/>
              </a:solidFill>
            </a:endParaRPr>
          </a:p>
        </p:txBody>
      </p:sp>
      <p:sp>
        <p:nvSpPr>
          <p:cNvPr id="178" name="Google Shape;178;p3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endParaRPr>
          </a:p>
        </p:txBody>
      </p:sp>
      <p:sp>
        <p:nvSpPr>
          <p:cNvPr id="179" name="Google Shape;179;p36"/>
          <p:cNvSpPr/>
          <p:nvPr/>
        </p:nvSpPr>
        <p:spPr>
          <a:xfrm>
            <a:off x="2922400" y="4183200"/>
            <a:ext cx="5857800" cy="724500"/>
          </a:xfrm>
          <a:prstGeom prst="round2DiagRect">
            <a:avLst>
              <a:gd fmla="val 16667" name="adj1"/>
              <a:gd fmla="val 0" name="adj2"/>
            </a:avLst>
          </a:prstGeom>
          <a:solidFill>
            <a:srgbClr val="003D6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00FFFF"/>
                </a:solidFill>
              </a:rPr>
              <a:t>Kumpulan video inspiratif sebagai referensi guru dalam mengembangkan kompetensi profesional maupun personal</a:t>
            </a:r>
            <a:endParaRPr>
              <a:solidFill>
                <a:srgbClr val="00FFFF"/>
              </a:solidFill>
            </a:endParaRPr>
          </a:p>
          <a:p>
            <a:pPr indent="0" lvl="0" marL="0" marR="0" rtl="0" algn="l">
              <a:lnSpc>
                <a:spcPct val="100000"/>
              </a:lnSpc>
              <a:spcBef>
                <a:spcPts val="0"/>
              </a:spcBef>
              <a:spcAft>
                <a:spcPts val="0"/>
              </a:spcAft>
              <a:buNone/>
            </a:pPr>
            <a:r>
              <a:t/>
            </a:r>
            <a:endParaRPr>
              <a:solidFill>
                <a:srgbClr val="00FFFF"/>
              </a:solidFill>
            </a:endParaRPr>
          </a:p>
        </p:txBody>
      </p:sp>
      <p:sp>
        <p:nvSpPr>
          <p:cNvPr id="180" name="Google Shape;180;p36"/>
          <p:cNvSpPr/>
          <p:nvPr/>
        </p:nvSpPr>
        <p:spPr>
          <a:xfrm>
            <a:off x="417800" y="4214500"/>
            <a:ext cx="2265600" cy="724500"/>
          </a:xfrm>
          <a:prstGeom prst="rightArrow">
            <a:avLst>
              <a:gd fmla="val 50000" name="adj1"/>
              <a:gd fmla="val 5000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US">
                <a:solidFill>
                  <a:srgbClr val="FFFF00"/>
                </a:solidFill>
              </a:rPr>
              <a:t>Video Inspirasi</a:t>
            </a:r>
            <a:endParaRPr>
              <a:solidFill>
                <a:srgbClr val="FFFF00"/>
              </a:solidFill>
            </a:endParaRPr>
          </a:p>
        </p:txBody>
      </p:sp>
      <p:sp>
        <p:nvSpPr>
          <p:cNvPr id="181" name="Google Shape;181;p36"/>
          <p:cNvSpPr txBox="1"/>
          <p:nvPr/>
        </p:nvSpPr>
        <p:spPr>
          <a:xfrm>
            <a:off x="1459375" y="152400"/>
            <a:ext cx="55620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200"/>
              <a:t>Fitur </a:t>
            </a:r>
            <a:r>
              <a:rPr lang="en-US" sz="2000">
                <a:solidFill>
                  <a:schemeClr val="dk1"/>
                </a:solidFill>
                <a:highlight>
                  <a:srgbClr val="FFFFFF"/>
                </a:highlight>
              </a:rPr>
              <a:t>Platform Merdeka Mengajar</a:t>
            </a:r>
            <a:endParaRPr sz="25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pic>
        <p:nvPicPr>
          <p:cNvPr descr="Graphical user interface, application&#10;&#10;Description automatically generated" id="963" name="Google Shape;963;p81"/>
          <p:cNvPicPr preferRelativeResize="0"/>
          <p:nvPr/>
        </p:nvPicPr>
        <p:blipFill rotWithShape="1">
          <a:blip r:embed="rId3">
            <a:alphaModFix/>
          </a:blip>
          <a:srcRect b="0" l="0" r="0" t="0"/>
          <a:stretch/>
        </p:blipFill>
        <p:spPr>
          <a:xfrm>
            <a:off x="251475" y="112775"/>
            <a:ext cx="4091952" cy="2425926"/>
          </a:xfrm>
          <a:prstGeom prst="rect">
            <a:avLst/>
          </a:prstGeom>
          <a:noFill/>
          <a:ln cap="flat" cmpd="sng" w="9525">
            <a:solidFill>
              <a:schemeClr val="accent1"/>
            </a:solidFill>
            <a:prstDash val="solid"/>
            <a:round/>
            <a:headEnd len="sm" w="sm" type="none"/>
            <a:tailEnd len="sm" w="sm" type="none"/>
          </a:ln>
        </p:spPr>
      </p:pic>
      <p:pic>
        <p:nvPicPr>
          <p:cNvPr descr="Graphical user interface, text&#10;&#10;Description automatically generated" id="964" name="Google Shape;964;p81"/>
          <p:cNvPicPr preferRelativeResize="0"/>
          <p:nvPr/>
        </p:nvPicPr>
        <p:blipFill rotWithShape="1">
          <a:blip r:embed="rId4">
            <a:alphaModFix/>
          </a:blip>
          <a:srcRect b="0" l="0" r="0" t="0"/>
          <a:stretch/>
        </p:blipFill>
        <p:spPr>
          <a:xfrm>
            <a:off x="4476000" y="134350"/>
            <a:ext cx="4091952" cy="2382775"/>
          </a:xfrm>
          <a:prstGeom prst="rect">
            <a:avLst/>
          </a:prstGeom>
          <a:noFill/>
          <a:ln cap="flat" cmpd="sng" w="9525">
            <a:solidFill>
              <a:schemeClr val="accent1"/>
            </a:solidFill>
            <a:prstDash val="solid"/>
            <a:round/>
            <a:headEnd len="sm" w="sm" type="none"/>
            <a:tailEnd len="sm" w="sm" type="none"/>
          </a:ln>
        </p:spPr>
      </p:pic>
      <p:pic>
        <p:nvPicPr>
          <p:cNvPr id="965" name="Google Shape;965;p81"/>
          <p:cNvPicPr preferRelativeResize="0"/>
          <p:nvPr/>
        </p:nvPicPr>
        <p:blipFill rotWithShape="1">
          <a:blip r:embed="rId5">
            <a:alphaModFix/>
          </a:blip>
          <a:srcRect b="0" l="0" r="0" t="0"/>
          <a:stretch/>
        </p:blipFill>
        <p:spPr>
          <a:xfrm>
            <a:off x="251475" y="2641375"/>
            <a:ext cx="4091952" cy="2425926"/>
          </a:xfrm>
          <a:prstGeom prst="rect">
            <a:avLst/>
          </a:prstGeom>
          <a:noFill/>
          <a:ln cap="flat" cmpd="sng" w="9525">
            <a:solidFill>
              <a:schemeClr val="accent1"/>
            </a:solidFill>
            <a:prstDash val="solid"/>
            <a:round/>
            <a:headEnd len="sm" w="sm" type="none"/>
            <a:tailEnd len="sm" w="sm" type="none"/>
          </a:ln>
        </p:spPr>
      </p:pic>
      <p:pic>
        <p:nvPicPr>
          <p:cNvPr descr="Graphical user interface, text&#10;&#10;Description automatically generated" id="966" name="Google Shape;966;p81"/>
          <p:cNvPicPr preferRelativeResize="0"/>
          <p:nvPr/>
        </p:nvPicPr>
        <p:blipFill rotWithShape="1">
          <a:blip r:embed="rId6">
            <a:alphaModFix/>
          </a:blip>
          <a:srcRect b="0" l="0" r="0" t="0"/>
          <a:stretch/>
        </p:blipFill>
        <p:spPr>
          <a:xfrm>
            <a:off x="4476000" y="2641375"/>
            <a:ext cx="4091952" cy="2425926"/>
          </a:xfrm>
          <a:prstGeom prst="rect">
            <a:avLst/>
          </a:prstGeom>
          <a:noFill/>
          <a:ln cap="flat" cmpd="sng" w="9525">
            <a:solidFill>
              <a:schemeClr val="accent1"/>
            </a:solidFill>
            <a:prstDash val="solid"/>
            <a:round/>
            <a:headEnd len="sm" w="sm" type="none"/>
            <a:tailEnd len="sm" w="sm" type="none"/>
          </a:ln>
        </p:spPr>
      </p:pic>
      <p:pic>
        <p:nvPicPr>
          <p:cNvPr id="967" name="Google Shape;967;p81"/>
          <p:cNvPicPr preferRelativeResize="0"/>
          <p:nvPr/>
        </p:nvPicPr>
        <p:blipFill rotWithShape="1">
          <a:blip r:embed="rId7">
            <a:alphaModFix/>
          </a:blip>
          <a:srcRect b="0" l="0" r="0" t="0"/>
          <a:stretch/>
        </p:blipFill>
        <p:spPr>
          <a:xfrm>
            <a:off x="2526025" y="1791725"/>
            <a:ext cx="4091952" cy="2301723"/>
          </a:xfrm>
          <a:prstGeom prst="rect">
            <a:avLst/>
          </a:prstGeom>
          <a:noFill/>
          <a:ln cap="flat" cmpd="sng" w="9525">
            <a:solidFill>
              <a:schemeClr val="accen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3"/>
                                        </p:tgtEl>
                                        <p:attrNameLst>
                                          <p:attrName>style.visibility</p:attrName>
                                        </p:attrNameLst>
                                      </p:cBhvr>
                                      <p:to>
                                        <p:strVal val="visible"/>
                                      </p:to>
                                    </p:set>
                                    <p:animEffect filter="fade" transition="in">
                                      <p:cBhvr>
                                        <p:cTn dur="1000"/>
                                        <p:tgtEl>
                                          <p:spTgt spid="9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gtEl>
                                        <p:attrNameLst>
                                          <p:attrName>style.visibility</p:attrName>
                                        </p:attrNameLst>
                                      </p:cBhvr>
                                      <p:to>
                                        <p:strVal val="visible"/>
                                      </p:to>
                                    </p:set>
                                    <p:animEffect filter="fade" transition="in">
                                      <p:cBhvr>
                                        <p:cTn dur="1000"/>
                                        <p:tgtEl>
                                          <p:spTgt spid="9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1000"/>
                                        <p:tgtEl>
                                          <p:spTgt spid="9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6"/>
                                        </p:tgtEl>
                                        <p:attrNameLst>
                                          <p:attrName>style.visibility</p:attrName>
                                        </p:attrNameLst>
                                      </p:cBhvr>
                                      <p:to>
                                        <p:strVal val="visible"/>
                                      </p:to>
                                    </p:set>
                                    <p:animEffect filter="fade" transition="in">
                                      <p:cBhvr>
                                        <p:cTn dur="1000"/>
                                        <p:tgtEl>
                                          <p:spTgt spid="9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7"/>
                                        </p:tgtEl>
                                        <p:attrNameLst>
                                          <p:attrName>style.visibility</p:attrName>
                                        </p:attrNameLst>
                                      </p:cBhvr>
                                      <p:to>
                                        <p:strVal val="visible"/>
                                      </p:to>
                                    </p:set>
                                    <p:animEffect filter="fade" transition="in">
                                      <p:cBhvr>
                                        <p:cTn dur="1000"/>
                                        <p:tgtEl>
                                          <p:spTgt spid="9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82"/>
          <p:cNvSpPr txBox="1"/>
          <p:nvPr/>
        </p:nvSpPr>
        <p:spPr>
          <a:xfrm>
            <a:off x="365100" y="290575"/>
            <a:ext cx="69687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44A1"/>
                </a:solidFill>
                <a:latin typeface="Poppins"/>
                <a:ea typeface="Poppins"/>
                <a:cs typeface="Poppins"/>
                <a:sym typeface="Poppins"/>
              </a:rPr>
              <a:t>MEMBUAT </a:t>
            </a:r>
            <a:r>
              <a:rPr b="0" i="0" lang="en-US" sz="2000" u="none" cap="none" strike="noStrike">
                <a:solidFill>
                  <a:srgbClr val="0944A1"/>
                </a:solidFill>
                <a:latin typeface="Poppins"/>
                <a:ea typeface="Poppins"/>
                <a:cs typeface="Poppins"/>
                <a:sym typeface="Poppins"/>
              </a:rPr>
              <a:t>SHARING FOLDER UNTUK TRANSFER RESPONSE</a:t>
            </a:r>
            <a:endParaRPr b="0" i="0" sz="2000" u="none" cap="none" strike="noStrike">
              <a:solidFill>
                <a:srgbClr val="0944A1"/>
              </a:solidFill>
              <a:latin typeface="Poppins"/>
              <a:ea typeface="Poppins"/>
              <a:cs typeface="Poppins"/>
              <a:sym typeface="Poppins"/>
            </a:endParaRPr>
          </a:p>
        </p:txBody>
      </p:sp>
      <p:sp>
        <p:nvSpPr>
          <p:cNvPr id="974" name="Google Shape;974;p82"/>
          <p:cNvSpPr/>
          <p:nvPr/>
        </p:nvSpPr>
        <p:spPr>
          <a:xfrm>
            <a:off x="433384" y="777299"/>
            <a:ext cx="5185500" cy="3300900"/>
          </a:xfrm>
          <a:prstGeom prst="rect">
            <a:avLst/>
          </a:prstGeom>
          <a:noFill/>
          <a:ln>
            <a:noFill/>
          </a:ln>
        </p:spPr>
        <p:txBody>
          <a:bodyPr anchorCtr="0" anchor="t" bIns="34275" lIns="68575" spcFirstLastPara="1" rIns="68575" wrap="square" tIns="34275">
            <a:noAutofit/>
          </a:bodyPr>
          <a:lstStyle/>
          <a:p>
            <a:pPr indent="-342900" lvl="0" marL="342900" marR="0" rtl="0" algn="just">
              <a:lnSpc>
                <a:spcPct val="100000"/>
              </a:lnSpc>
              <a:spcBef>
                <a:spcPts val="0"/>
              </a:spcBef>
              <a:spcAft>
                <a:spcPts val="0"/>
              </a:spcAft>
              <a:buClr>
                <a:schemeClr val="dk1"/>
              </a:buClr>
              <a:buSzPts val="1600"/>
              <a:buFont typeface="Roboto"/>
              <a:buAutoNum type="arabicPeriod"/>
            </a:pPr>
            <a:r>
              <a:rPr b="1" i="0" lang="en-US" sz="1600" u="none" cap="none" strike="noStrike">
                <a:solidFill>
                  <a:schemeClr val="dk1"/>
                </a:solidFill>
                <a:latin typeface="Roboto"/>
                <a:ea typeface="Roboto"/>
                <a:cs typeface="Roboto"/>
                <a:sym typeface="Roboto"/>
              </a:rPr>
              <a:t>Cloning VHD yang sudah selesai tersinkronisasi.</a:t>
            </a:r>
            <a:endParaRPr b="1" i="0" sz="1200" u="none" cap="none" strike="noStrike">
              <a:solidFill>
                <a:srgbClr val="000000"/>
              </a:solidFill>
              <a:latin typeface="Roboto"/>
              <a:ea typeface="Roboto"/>
              <a:cs typeface="Roboto"/>
              <a:sym typeface="Roboto"/>
            </a:endParaRPr>
          </a:p>
          <a:p>
            <a:pPr indent="-342900" lvl="0" marL="342900" marR="0" rtl="0" algn="just">
              <a:lnSpc>
                <a:spcPct val="100000"/>
              </a:lnSpc>
              <a:spcBef>
                <a:spcPts val="0"/>
              </a:spcBef>
              <a:spcAft>
                <a:spcPts val="0"/>
              </a:spcAft>
              <a:buClr>
                <a:schemeClr val="dk1"/>
              </a:buClr>
              <a:buSzPts val="1600"/>
              <a:buFont typeface="Roboto"/>
              <a:buAutoNum type="arabicPeriod"/>
            </a:pPr>
            <a:r>
              <a:rPr b="1" i="0" lang="en-US" sz="1600" u="none" cap="none" strike="noStrike">
                <a:solidFill>
                  <a:schemeClr val="dk1"/>
                </a:solidFill>
                <a:latin typeface="Roboto"/>
                <a:ea typeface="Roboto"/>
                <a:cs typeface="Roboto"/>
                <a:sym typeface="Roboto"/>
              </a:rPr>
              <a:t>Buat Folder baru di luar host (flashdisk/hdd external).</a:t>
            </a:r>
            <a:endParaRPr b="1" i="0" sz="1200" u="none" cap="none" strike="noStrike">
              <a:solidFill>
                <a:srgbClr val="000000"/>
              </a:solidFill>
              <a:latin typeface="Roboto"/>
              <a:ea typeface="Roboto"/>
              <a:cs typeface="Roboto"/>
              <a:sym typeface="Roboto"/>
            </a:endParaRPr>
          </a:p>
          <a:p>
            <a:pPr indent="-342900" lvl="0" marL="342900" marR="0" rtl="0" algn="just">
              <a:lnSpc>
                <a:spcPct val="100000"/>
              </a:lnSpc>
              <a:spcBef>
                <a:spcPts val="0"/>
              </a:spcBef>
              <a:spcAft>
                <a:spcPts val="0"/>
              </a:spcAft>
              <a:buClr>
                <a:schemeClr val="dk1"/>
              </a:buClr>
              <a:buSzPts val="1600"/>
              <a:buFont typeface="Roboto"/>
              <a:buAutoNum type="arabicPeriod"/>
            </a:pPr>
            <a:r>
              <a:rPr b="1" i="0" lang="en-US" sz="1600" u="none" cap="none" strike="noStrike">
                <a:solidFill>
                  <a:schemeClr val="dk1"/>
                </a:solidFill>
                <a:latin typeface="Roboto"/>
                <a:ea typeface="Roboto"/>
                <a:cs typeface="Roboto"/>
                <a:sym typeface="Roboto"/>
              </a:rPr>
              <a:t>Setelah folder terbuat, kita lakukan </a:t>
            </a:r>
            <a:r>
              <a:rPr b="1" i="1" lang="en-US" sz="1600" u="none" cap="none" strike="noStrike">
                <a:solidFill>
                  <a:schemeClr val="dk1"/>
                </a:solidFill>
                <a:latin typeface="Roboto"/>
                <a:ea typeface="Roboto"/>
                <a:cs typeface="Roboto"/>
                <a:sym typeface="Roboto"/>
              </a:rPr>
              <a:t>Share Folder.</a:t>
            </a:r>
            <a:endParaRPr b="1" i="0" sz="1200" u="none" cap="none" strike="noStrike">
              <a:solidFill>
                <a:srgbClr val="000000"/>
              </a:solidFill>
              <a:latin typeface="Roboto"/>
              <a:ea typeface="Roboto"/>
              <a:cs typeface="Roboto"/>
              <a:sym typeface="Roboto"/>
            </a:endParaRPr>
          </a:p>
          <a:p>
            <a:pPr indent="-342900" lvl="0" marL="342900" marR="0" rtl="0" algn="just">
              <a:lnSpc>
                <a:spcPct val="100000"/>
              </a:lnSpc>
              <a:spcBef>
                <a:spcPts val="0"/>
              </a:spcBef>
              <a:spcAft>
                <a:spcPts val="0"/>
              </a:spcAft>
              <a:buClr>
                <a:schemeClr val="dk1"/>
              </a:buClr>
              <a:buSzPts val="1600"/>
              <a:buFont typeface="Roboto"/>
              <a:buAutoNum type="arabicPeriod"/>
            </a:pPr>
            <a:r>
              <a:rPr b="1" i="0" lang="en-US" sz="1600" u="none" cap="none" strike="noStrike">
                <a:solidFill>
                  <a:schemeClr val="dk1"/>
                </a:solidFill>
                <a:latin typeface="Roboto"/>
                <a:ea typeface="Roboto"/>
                <a:cs typeface="Roboto"/>
                <a:sym typeface="Roboto"/>
              </a:rPr>
              <a:t>Klik kanan pada folder &gt; </a:t>
            </a:r>
            <a:r>
              <a:rPr b="1" i="1" lang="en-US" sz="1600" u="none" cap="none" strike="noStrike">
                <a:solidFill>
                  <a:schemeClr val="dk1"/>
                </a:solidFill>
                <a:latin typeface="Roboto"/>
                <a:ea typeface="Roboto"/>
                <a:cs typeface="Roboto"/>
                <a:sym typeface="Roboto"/>
              </a:rPr>
              <a:t>Properties</a:t>
            </a:r>
            <a:r>
              <a:rPr b="1" i="0" lang="en-US" sz="1600" u="none" cap="none" strike="noStrike">
                <a:solidFill>
                  <a:schemeClr val="dk1"/>
                </a:solidFill>
                <a:latin typeface="Roboto"/>
                <a:ea typeface="Roboto"/>
                <a:cs typeface="Roboto"/>
                <a:sym typeface="Roboto"/>
              </a:rPr>
              <a:t> &gt; pilih tab </a:t>
            </a:r>
            <a:r>
              <a:rPr b="1" i="1" lang="en-US" sz="1600" u="none" cap="none" strike="noStrike">
                <a:solidFill>
                  <a:schemeClr val="dk1"/>
                </a:solidFill>
                <a:latin typeface="Roboto"/>
                <a:ea typeface="Roboto"/>
                <a:cs typeface="Roboto"/>
                <a:sym typeface="Roboto"/>
              </a:rPr>
              <a:t>Sharing</a:t>
            </a:r>
            <a:r>
              <a:rPr b="1" i="0" lang="en-US" sz="1600" u="none" cap="none" strike="noStrike">
                <a:solidFill>
                  <a:schemeClr val="dk1"/>
                </a:solidFill>
                <a:latin typeface="Roboto"/>
                <a:ea typeface="Roboto"/>
                <a:cs typeface="Roboto"/>
                <a:sym typeface="Roboto"/>
              </a:rPr>
              <a:t> &gt; klik tombol </a:t>
            </a:r>
            <a:r>
              <a:rPr b="1" i="1" lang="en-US" sz="1600" u="none" cap="none" strike="noStrike">
                <a:solidFill>
                  <a:schemeClr val="dk1"/>
                </a:solidFill>
                <a:latin typeface="Roboto"/>
                <a:ea typeface="Roboto"/>
                <a:cs typeface="Roboto"/>
                <a:sym typeface="Roboto"/>
              </a:rPr>
              <a:t>Share</a:t>
            </a:r>
            <a:endParaRPr b="1" i="0" sz="1200" u="none" cap="none" strike="noStrike">
              <a:solidFill>
                <a:srgbClr val="000000"/>
              </a:solidFill>
              <a:latin typeface="Roboto"/>
              <a:ea typeface="Roboto"/>
              <a:cs typeface="Roboto"/>
              <a:sym typeface="Roboto"/>
            </a:endParaRPr>
          </a:p>
          <a:p>
            <a:pPr indent="-342900" lvl="0" marL="342900" marR="0" rtl="0" algn="just">
              <a:lnSpc>
                <a:spcPct val="100000"/>
              </a:lnSpc>
              <a:spcBef>
                <a:spcPts val="0"/>
              </a:spcBef>
              <a:spcAft>
                <a:spcPts val="0"/>
              </a:spcAft>
              <a:buClr>
                <a:schemeClr val="dk1"/>
              </a:buClr>
              <a:buSzPts val="1600"/>
              <a:buFont typeface="Calibri"/>
              <a:buAutoNum type="arabicPeriod"/>
            </a:pPr>
            <a:r>
              <a:rPr b="1" i="0" lang="en-US" sz="1600" u="none" cap="none" strike="noStrike">
                <a:solidFill>
                  <a:schemeClr val="dk1"/>
                </a:solidFill>
                <a:latin typeface="Roboto"/>
                <a:ea typeface="Roboto"/>
                <a:cs typeface="Roboto"/>
                <a:sym typeface="Roboto"/>
              </a:rPr>
              <a:t>Pada pilihan type </a:t>
            </a:r>
            <a:r>
              <a:rPr b="1" i="1" lang="en-US" sz="1600" u="none" cap="none" strike="noStrike">
                <a:solidFill>
                  <a:schemeClr val="dk1"/>
                </a:solidFill>
                <a:latin typeface="Roboto"/>
                <a:ea typeface="Roboto"/>
                <a:cs typeface="Roboto"/>
                <a:sym typeface="Roboto"/>
              </a:rPr>
              <a:t>Share </a:t>
            </a:r>
            <a:r>
              <a:rPr b="1" i="0" lang="en-US" sz="1600" u="none" cap="none" strike="noStrike">
                <a:solidFill>
                  <a:schemeClr val="dk1"/>
                </a:solidFill>
                <a:latin typeface="Roboto"/>
                <a:ea typeface="Roboto"/>
                <a:cs typeface="Roboto"/>
                <a:sym typeface="Roboto"/>
              </a:rPr>
              <a:t>pilih </a:t>
            </a:r>
            <a:r>
              <a:rPr b="1" i="1" lang="en-US" sz="1600" u="none" cap="none" strike="noStrike">
                <a:solidFill>
                  <a:schemeClr val="dk1"/>
                </a:solidFill>
                <a:latin typeface="Roboto"/>
                <a:ea typeface="Roboto"/>
                <a:cs typeface="Roboto"/>
                <a:sym typeface="Roboto"/>
              </a:rPr>
              <a:t>Everyone </a:t>
            </a:r>
            <a:r>
              <a:rPr b="1" i="0" lang="en-US" sz="1600" u="none" cap="none" strike="noStrike">
                <a:solidFill>
                  <a:schemeClr val="dk1"/>
                </a:solidFill>
                <a:latin typeface="Roboto"/>
                <a:ea typeface="Roboto"/>
                <a:cs typeface="Roboto"/>
                <a:sym typeface="Roboto"/>
              </a:rPr>
              <a:t>kemudian klik tombol Add.</a:t>
            </a:r>
            <a:endParaRPr b="1" i="0" sz="1200" u="none" cap="none" strike="noStrike">
              <a:solidFill>
                <a:srgbClr val="000000"/>
              </a:solidFill>
              <a:latin typeface="Roboto"/>
              <a:ea typeface="Roboto"/>
              <a:cs typeface="Roboto"/>
              <a:sym typeface="Roboto"/>
            </a:endParaRPr>
          </a:p>
          <a:p>
            <a:pPr indent="-241300" lvl="0" marL="342900" marR="0" rtl="0" algn="just">
              <a:lnSpc>
                <a:spcPct val="100000"/>
              </a:lnSpc>
              <a:spcBef>
                <a:spcPts val="0"/>
              </a:spcBef>
              <a:spcAft>
                <a:spcPts val="0"/>
              </a:spcAft>
              <a:buClr>
                <a:schemeClr val="dk1"/>
              </a:buClr>
              <a:buSzPts val="1500"/>
              <a:buFont typeface="Calibri"/>
              <a:buNone/>
            </a:pPr>
            <a:r>
              <a:t/>
            </a:r>
            <a:endParaRPr b="1" i="0" sz="1600" u="none" cap="none" strike="noStrike">
              <a:solidFill>
                <a:schemeClr val="dk1"/>
              </a:solidFill>
              <a:latin typeface="Roboto"/>
              <a:ea typeface="Roboto"/>
              <a:cs typeface="Roboto"/>
              <a:sym typeface="Roboto"/>
            </a:endParaRPr>
          </a:p>
          <a:p>
            <a:pPr indent="-241300" lvl="0" marL="342900" marR="0" rtl="0" algn="just">
              <a:lnSpc>
                <a:spcPct val="100000"/>
              </a:lnSpc>
              <a:spcBef>
                <a:spcPts val="0"/>
              </a:spcBef>
              <a:spcAft>
                <a:spcPts val="0"/>
              </a:spcAft>
              <a:buClr>
                <a:schemeClr val="dk1"/>
              </a:buClr>
              <a:buSzPts val="1500"/>
              <a:buFont typeface="Calibri"/>
              <a:buNone/>
            </a:pPr>
            <a:r>
              <a:t/>
            </a:r>
            <a:endParaRPr b="1" i="0" sz="1600" u="none" cap="none" strike="noStrike">
              <a:solidFill>
                <a:schemeClr val="dk1"/>
              </a:solidFill>
              <a:latin typeface="Roboto"/>
              <a:ea typeface="Roboto"/>
              <a:cs typeface="Roboto"/>
              <a:sym typeface="Roboto"/>
            </a:endParaRPr>
          </a:p>
          <a:p>
            <a:pPr indent="-241300" lvl="0" marL="342900" marR="0" rtl="0" algn="just">
              <a:lnSpc>
                <a:spcPct val="100000"/>
              </a:lnSpc>
              <a:spcBef>
                <a:spcPts val="0"/>
              </a:spcBef>
              <a:spcAft>
                <a:spcPts val="0"/>
              </a:spcAft>
              <a:buClr>
                <a:schemeClr val="dk1"/>
              </a:buClr>
              <a:buSzPts val="1500"/>
              <a:buFont typeface="Calibri"/>
              <a:buNone/>
            </a:pPr>
            <a:r>
              <a:t/>
            </a:r>
            <a:endParaRPr b="1" i="0" sz="1600" u="none" cap="none" strike="noStrike">
              <a:solidFill>
                <a:schemeClr val="dk1"/>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Roboto"/>
              <a:ea typeface="Roboto"/>
              <a:cs typeface="Roboto"/>
              <a:sym typeface="Roboto"/>
            </a:endParaRPr>
          </a:p>
          <a:p>
            <a:pPr indent="-241300" lvl="0" marL="342900" marR="0" rtl="0" algn="just">
              <a:lnSpc>
                <a:spcPct val="100000"/>
              </a:lnSpc>
              <a:spcBef>
                <a:spcPts val="0"/>
              </a:spcBef>
              <a:spcAft>
                <a:spcPts val="0"/>
              </a:spcAft>
              <a:buClr>
                <a:schemeClr val="dk1"/>
              </a:buClr>
              <a:buSzPts val="1500"/>
              <a:buFont typeface="Calibri"/>
              <a:buNone/>
            </a:pPr>
            <a:r>
              <a:t/>
            </a:r>
            <a:endParaRPr b="1" i="0" sz="1600" u="none" cap="none" strike="noStrike">
              <a:solidFill>
                <a:schemeClr val="dk1"/>
              </a:solidFill>
              <a:latin typeface="Roboto"/>
              <a:ea typeface="Roboto"/>
              <a:cs typeface="Roboto"/>
              <a:sym typeface="Roboto"/>
            </a:endParaRPr>
          </a:p>
          <a:p>
            <a:pPr indent="-241300" lvl="0" marL="342900" marR="0" rtl="0" algn="just">
              <a:lnSpc>
                <a:spcPct val="100000"/>
              </a:lnSpc>
              <a:spcBef>
                <a:spcPts val="0"/>
              </a:spcBef>
              <a:spcAft>
                <a:spcPts val="0"/>
              </a:spcAft>
              <a:buClr>
                <a:schemeClr val="dk1"/>
              </a:buClr>
              <a:buSzPts val="1500"/>
              <a:buFont typeface="Calibri"/>
              <a:buNone/>
            </a:pPr>
            <a:r>
              <a:t/>
            </a:r>
            <a:endParaRPr b="1" i="0" sz="1600" u="none" cap="none" strike="noStrike">
              <a:solidFill>
                <a:schemeClr val="dk1"/>
              </a:solidFill>
              <a:latin typeface="Roboto"/>
              <a:ea typeface="Roboto"/>
              <a:cs typeface="Roboto"/>
              <a:sym typeface="Roboto"/>
            </a:endParaRPr>
          </a:p>
          <a:p>
            <a:pPr indent="-241300" lvl="0" marL="342900" marR="0" rtl="0" algn="just">
              <a:lnSpc>
                <a:spcPct val="100000"/>
              </a:lnSpc>
              <a:spcBef>
                <a:spcPts val="0"/>
              </a:spcBef>
              <a:spcAft>
                <a:spcPts val="0"/>
              </a:spcAft>
              <a:buClr>
                <a:schemeClr val="dk1"/>
              </a:buClr>
              <a:buSzPts val="1500"/>
              <a:buFont typeface="Calibri"/>
              <a:buNone/>
            </a:pPr>
            <a:r>
              <a:t/>
            </a:r>
            <a:endParaRPr b="1" i="0" sz="1600" u="none" cap="none" strike="noStrike">
              <a:solidFill>
                <a:schemeClr val="dk1"/>
              </a:solidFill>
              <a:latin typeface="Roboto"/>
              <a:ea typeface="Roboto"/>
              <a:cs typeface="Roboto"/>
              <a:sym typeface="Roboto"/>
            </a:endParaRPr>
          </a:p>
        </p:txBody>
      </p:sp>
      <p:pic>
        <p:nvPicPr>
          <p:cNvPr id="975" name="Google Shape;975;p82"/>
          <p:cNvPicPr preferRelativeResize="0"/>
          <p:nvPr/>
        </p:nvPicPr>
        <p:blipFill rotWithShape="1">
          <a:blip r:embed="rId3">
            <a:alphaModFix/>
          </a:blip>
          <a:srcRect b="0" l="0" r="0" t="0"/>
          <a:stretch/>
        </p:blipFill>
        <p:spPr>
          <a:xfrm>
            <a:off x="584044" y="2917363"/>
            <a:ext cx="3209628" cy="2131602"/>
          </a:xfrm>
          <a:prstGeom prst="rect">
            <a:avLst/>
          </a:prstGeom>
          <a:noFill/>
          <a:ln cap="flat" cmpd="sng" w="9525">
            <a:solidFill>
              <a:srgbClr val="0D5DDF"/>
            </a:solidFill>
            <a:prstDash val="solid"/>
            <a:round/>
            <a:headEnd len="sm" w="sm" type="none"/>
            <a:tailEnd len="sm" w="sm" type="none"/>
          </a:ln>
        </p:spPr>
      </p:pic>
      <p:pic>
        <p:nvPicPr>
          <p:cNvPr id="976" name="Google Shape;976;p82"/>
          <p:cNvPicPr preferRelativeResize="0"/>
          <p:nvPr/>
        </p:nvPicPr>
        <p:blipFill rotWithShape="1">
          <a:blip r:embed="rId4">
            <a:alphaModFix/>
          </a:blip>
          <a:srcRect b="0" l="0" r="0" t="0"/>
          <a:stretch/>
        </p:blipFill>
        <p:spPr>
          <a:xfrm>
            <a:off x="5922008" y="1220162"/>
            <a:ext cx="2867952" cy="3818656"/>
          </a:xfrm>
          <a:prstGeom prst="rect">
            <a:avLst/>
          </a:prstGeom>
          <a:noFill/>
          <a:ln cap="flat" cmpd="sng" w="9525">
            <a:solidFill>
              <a:schemeClr val="accent1"/>
            </a:solidFill>
            <a:prstDash val="solid"/>
            <a:round/>
            <a:headEnd len="sm" w="sm" type="none"/>
            <a:tailEnd len="sm" w="sm" type="none"/>
          </a:ln>
        </p:spPr>
      </p:pic>
      <p:cxnSp>
        <p:nvCxnSpPr>
          <p:cNvPr id="977" name="Google Shape;977;p82"/>
          <p:cNvCxnSpPr>
            <a:stCxn id="975" idx="3"/>
            <a:endCxn id="976" idx="1"/>
          </p:cNvCxnSpPr>
          <p:nvPr/>
        </p:nvCxnSpPr>
        <p:spPr>
          <a:xfrm flipH="1" rot="10800000">
            <a:off x="3793672" y="3129364"/>
            <a:ext cx="2128200" cy="853800"/>
          </a:xfrm>
          <a:prstGeom prst="bentConnector3">
            <a:avLst>
              <a:gd fmla="val 50003" name="adj1"/>
            </a:avLst>
          </a:prstGeom>
          <a:noFill/>
          <a:ln cap="flat" cmpd="sng" w="9525">
            <a:solidFill>
              <a:schemeClr val="accent1"/>
            </a:solidFill>
            <a:prstDash val="solid"/>
            <a:miter lim="800000"/>
            <a:headEnd len="sm" w="sm" type="none"/>
            <a:tailEnd len="med" w="med" type="triangle"/>
          </a:ln>
        </p:spPr>
      </p:cxnSp>
      <p:sp>
        <p:nvSpPr>
          <p:cNvPr id="978" name="Google Shape;978;p82"/>
          <p:cNvSpPr/>
          <p:nvPr/>
        </p:nvSpPr>
        <p:spPr>
          <a:xfrm rot="-2627716">
            <a:off x="3926859" y="2794318"/>
            <a:ext cx="292595" cy="292595"/>
          </a:xfrm>
          <a:prstGeom prst="teardrop">
            <a:avLst>
              <a:gd fmla="val 100000" name="adj"/>
            </a:avLst>
          </a:prstGeom>
          <a:solidFill>
            <a:srgbClr val="0084B4"/>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1</a:t>
            </a:r>
            <a:endParaRPr b="0" i="0" sz="1100" u="none" cap="none" strike="noStrike">
              <a:solidFill>
                <a:srgbClr val="000000"/>
              </a:solidFill>
              <a:latin typeface="Arial"/>
              <a:ea typeface="Arial"/>
              <a:cs typeface="Arial"/>
              <a:sym typeface="Arial"/>
            </a:endParaRPr>
          </a:p>
        </p:txBody>
      </p:sp>
      <p:sp>
        <p:nvSpPr>
          <p:cNvPr id="979" name="Google Shape;979;p82"/>
          <p:cNvSpPr/>
          <p:nvPr/>
        </p:nvSpPr>
        <p:spPr>
          <a:xfrm rot="-2627716">
            <a:off x="8501749" y="867000"/>
            <a:ext cx="292595" cy="292595"/>
          </a:xfrm>
          <a:prstGeom prst="teardrop">
            <a:avLst>
              <a:gd fmla="val 100000" name="adj"/>
            </a:avLst>
          </a:prstGeom>
          <a:solidFill>
            <a:srgbClr val="0084B4"/>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2</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83"/>
          <p:cNvSpPr txBox="1"/>
          <p:nvPr/>
        </p:nvSpPr>
        <p:spPr>
          <a:xfrm>
            <a:off x="517500" y="366775"/>
            <a:ext cx="71361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oppins"/>
                <a:ea typeface="Poppins"/>
                <a:cs typeface="Poppins"/>
                <a:sym typeface="Poppins"/>
              </a:rPr>
              <a:t>MEMBUAT </a:t>
            </a:r>
            <a:r>
              <a:rPr b="0" i="0" lang="en-US" sz="2000" u="none" cap="none" strike="noStrike">
                <a:solidFill>
                  <a:schemeClr val="dk1"/>
                </a:solidFill>
                <a:latin typeface="Poppins"/>
                <a:ea typeface="Poppins"/>
                <a:cs typeface="Poppins"/>
                <a:sym typeface="Poppins"/>
              </a:rPr>
              <a:t>SHARING FOLDER UNTUK TRANSFER RESPONSE</a:t>
            </a:r>
            <a:endParaRPr b="0" i="0" sz="2000" u="none" cap="none" strike="noStrike">
              <a:solidFill>
                <a:srgbClr val="000000"/>
              </a:solidFill>
              <a:latin typeface="Poppins"/>
              <a:ea typeface="Poppins"/>
              <a:cs typeface="Poppins"/>
              <a:sym typeface="Poppins"/>
            </a:endParaRPr>
          </a:p>
        </p:txBody>
      </p:sp>
      <p:sp>
        <p:nvSpPr>
          <p:cNvPr id="986" name="Google Shape;986;p83"/>
          <p:cNvSpPr/>
          <p:nvPr/>
        </p:nvSpPr>
        <p:spPr>
          <a:xfrm>
            <a:off x="509584" y="777299"/>
            <a:ext cx="5185500" cy="762000"/>
          </a:xfrm>
          <a:prstGeom prst="rect">
            <a:avLst/>
          </a:prstGeom>
          <a:noFill/>
          <a:ln>
            <a:noFill/>
          </a:ln>
        </p:spPr>
        <p:txBody>
          <a:bodyPr anchorCtr="0" anchor="t" bIns="34275" lIns="68575" spcFirstLastPara="1" rIns="68575" wrap="square" tIns="34275">
            <a:noAutofit/>
          </a:bodyPr>
          <a:lstStyle/>
          <a:p>
            <a:pPr indent="-336550" lvl="0" marL="342900" marR="0" rtl="0" algn="just">
              <a:lnSpc>
                <a:spcPct val="100000"/>
              </a:lnSpc>
              <a:spcBef>
                <a:spcPts val="0"/>
              </a:spcBef>
              <a:spcAft>
                <a:spcPts val="0"/>
              </a:spcAft>
              <a:buClr>
                <a:schemeClr val="dk1"/>
              </a:buClr>
              <a:buSzPts val="1500"/>
              <a:buFont typeface="Roboto"/>
              <a:buAutoNum type="arabicPeriod" startAt="6"/>
            </a:pPr>
            <a:r>
              <a:rPr b="1" i="0" lang="en-US" sz="1500" u="none" cap="none" strike="noStrike">
                <a:solidFill>
                  <a:schemeClr val="dk1"/>
                </a:solidFill>
                <a:latin typeface="Roboto"/>
                <a:ea typeface="Roboto"/>
                <a:cs typeface="Roboto"/>
                <a:sym typeface="Roboto"/>
              </a:rPr>
              <a:t>Pada </a:t>
            </a:r>
            <a:r>
              <a:rPr b="1" i="1" lang="en-US" sz="1500" u="none" cap="none" strike="noStrike">
                <a:solidFill>
                  <a:schemeClr val="dk1"/>
                </a:solidFill>
                <a:latin typeface="Roboto"/>
                <a:ea typeface="Roboto"/>
                <a:cs typeface="Roboto"/>
                <a:sym typeface="Roboto"/>
              </a:rPr>
              <a:t>Permission Level </a:t>
            </a:r>
            <a:r>
              <a:rPr b="1" i="0" lang="en-US" sz="1500" u="none" cap="none" strike="noStrike">
                <a:solidFill>
                  <a:schemeClr val="dk1"/>
                </a:solidFill>
                <a:latin typeface="Roboto"/>
                <a:ea typeface="Roboto"/>
                <a:cs typeface="Roboto"/>
                <a:sym typeface="Roboto"/>
              </a:rPr>
              <a:t>pilih </a:t>
            </a:r>
            <a:r>
              <a:rPr b="1" i="1" lang="en-US" sz="1500" u="none" cap="none" strike="noStrike">
                <a:solidFill>
                  <a:schemeClr val="dk1"/>
                </a:solidFill>
                <a:latin typeface="Roboto"/>
                <a:ea typeface="Roboto"/>
                <a:cs typeface="Roboto"/>
                <a:sym typeface="Roboto"/>
              </a:rPr>
              <a:t>Read/Write.</a:t>
            </a:r>
            <a:endParaRPr b="1" i="0" sz="1100" u="none" cap="none" strike="noStrike">
              <a:solidFill>
                <a:srgbClr val="000000"/>
              </a:solidFill>
              <a:latin typeface="Roboto"/>
              <a:ea typeface="Roboto"/>
              <a:cs typeface="Roboto"/>
              <a:sym typeface="Roboto"/>
            </a:endParaRPr>
          </a:p>
          <a:p>
            <a:pPr indent="-336550" lvl="0" marL="342900" marR="0" rtl="0" algn="just">
              <a:lnSpc>
                <a:spcPct val="100000"/>
              </a:lnSpc>
              <a:spcBef>
                <a:spcPts val="0"/>
              </a:spcBef>
              <a:spcAft>
                <a:spcPts val="0"/>
              </a:spcAft>
              <a:buClr>
                <a:schemeClr val="dk1"/>
              </a:buClr>
              <a:buSzPts val="1500"/>
              <a:buFont typeface="Roboto"/>
              <a:buAutoNum type="arabicPeriod" startAt="6"/>
            </a:pPr>
            <a:r>
              <a:rPr b="1" i="0" lang="en-US" sz="1500" u="none" cap="none" strike="noStrike">
                <a:solidFill>
                  <a:schemeClr val="dk1"/>
                </a:solidFill>
                <a:latin typeface="Roboto"/>
                <a:ea typeface="Roboto"/>
                <a:cs typeface="Roboto"/>
                <a:sym typeface="Roboto"/>
              </a:rPr>
              <a:t>Jika sudah klik tombol </a:t>
            </a:r>
            <a:r>
              <a:rPr b="1" i="1" lang="en-US" sz="1500" u="none" cap="none" strike="noStrike">
                <a:solidFill>
                  <a:schemeClr val="dk1"/>
                </a:solidFill>
                <a:latin typeface="Roboto"/>
                <a:ea typeface="Roboto"/>
                <a:cs typeface="Roboto"/>
                <a:sym typeface="Roboto"/>
              </a:rPr>
              <a:t>Share,  </a:t>
            </a:r>
            <a:r>
              <a:rPr b="1" i="0" lang="en-US" sz="1500" u="none" cap="none" strike="noStrike">
                <a:solidFill>
                  <a:schemeClr val="dk1"/>
                </a:solidFill>
                <a:latin typeface="Roboto"/>
                <a:ea typeface="Roboto"/>
                <a:cs typeface="Roboto"/>
                <a:sym typeface="Roboto"/>
              </a:rPr>
              <a:t>jika muncul notifikasi pilih </a:t>
            </a:r>
            <a:r>
              <a:rPr b="1" i="1" lang="en-US" sz="1500" u="none" cap="none" strike="noStrike">
                <a:solidFill>
                  <a:schemeClr val="dk1"/>
                </a:solidFill>
                <a:latin typeface="Roboto"/>
                <a:ea typeface="Roboto"/>
                <a:cs typeface="Roboto"/>
                <a:sym typeface="Roboto"/>
              </a:rPr>
              <a:t>Yes.</a:t>
            </a:r>
            <a:endParaRPr b="1" i="0" sz="1100" u="none" cap="none" strike="noStrike">
              <a:solidFill>
                <a:srgbClr val="000000"/>
              </a:solidFill>
              <a:latin typeface="Roboto"/>
              <a:ea typeface="Roboto"/>
              <a:cs typeface="Roboto"/>
              <a:sym typeface="Roboto"/>
            </a:endParaRPr>
          </a:p>
          <a:p>
            <a:pPr indent="-336550" lvl="0" marL="342900" marR="0" rtl="0" algn="just">
              <a:lnSpc>
                <a:spcPct val="100000"/>
              </a:lnSpc>
              <a:spcBef>
                <a:spcPts val="0"/>
              </a:spcBef>
              <a:spcAft>
                <a:spcPts val="0"/>
              </a:spcAft>
              <a:buClr>
                <a:schemeClr val="dk1"/>
              </a:buClr>
              <a:buSzPts val="1500"/>
              <a:buFont typeface="Roboto"/>
              <a:buAutoNum type="arabicPeriod" startAt="6"/>
            </a:pPr>
            <a:r>
              <a:rPr b="1" i="0" lang="en-US" sz="1500" u="none" cap="none" strike="noStrike">
                <a:solidFill>
                  <a:schemeClr val="dk1"/>
                </a:solidFill>
                <a:latin typeface="Roboto"/>
                <a:ea typeface="Roboto"/>
                <a:cs typeface="Roboto"/>
                <a:sym typeface="Roboto"/>
              </a:rPr>
              <a:t>Sharing folder selesai</a:t>
            </a:r>
            <a:endParaRPr b="1" i="0" sz="1500" u="none" cap="none" strike="noStrike">
              <a:solidFill>
                <a:schemeClr val="dk1"/>
              </a:solidFill>
              <a:latin typeface="Roboto"/>
              <a:ea typeface="Roboto"/>
              <a:cs typeface="Roboto"/>
              <a:sym typeface="Roboto"/>
            </a:endParaRPr>
          </a:p>
        </p:txBody>
      </p:sp>
      <p:grpSp>
        <p:nvGrpSpPr>
          <p:cNvPr id="987" name="Google Shape;987;p83"/>
          <p:cNvGrpSpPr/>
          <p:nvPr/>
        </p:nvGrpSpPr>
        <p:grpSpPr>
          <a:xfrm>
            <a:off x="128911" y="1818806"/>
            <a:ext cx="3169203" cy="2617780"/>
            <a:chOff x="273918" y="2266015"/>
            <a:chExt cx="4225604" cy="3490373"/>
          </a:xfrm>
        </p:grpSpPr>
        <p:pic>
          <p:nvPicPr>
            <p:cNvPr id="988" name="Google Shape;988;p83"/>
            <p:cNvPicPr preferRelativeResize="0"/>
            <p:nvPr/>
          </p:nvPicPr>
          <p:blipFill rotWithShape="1">
            <a:blip r:embed="rId3">
              <a:alphaModFix/>
            </a:blip>
            <a:srcRect b="0" l="0" r="0" t="0"/>
            <a:stretch/>
          </p:blipFill>
          <p:spPr>
            <a:xfrm>
              <a:off x="273918" y="2266015"/>
              <a:ext cx="4225604" cy="3143352"/>
            </a:xfrm>
            <a:prstGeom prst="rect">
              <a:avLst/>
            </a:prstGeom>
            <a:noFill/>
            <a:ln cap="flat" cmpd="sng" w="9525">
              <a:solidFill>
                <a:schemeClr val="accent1"/>
              </a:solidFill>
              <a:prstDash val="solid"/>
              <a:round/>
              <a:headEnd len="sm" w="sm" type="none"/>
              <a:tailEnd len="sm" w="sm" type="none"/>
            </a:ln>
          </p:spPr>
        </p:pic>
        <p:sp>
          <p:nvSpPr>
            <p:cNvPr id="989" name="Google Shape;989;p83"/>
            <p:cNvSpPr/>
            <p:nvPr/>
          </p:nvSpPr>
          <p:spPr>
            <a:xfrm rot="-2628936">
              <a:off x="3958777" y="5285697"/>
              <a:ext cx="389982" cy="389982"/>
            </a:xfrm>
            <a:prstGeom prst="teardrop">
              <a:avLst>
                <a:gd fmla="val 100000" name="adj"/>
              </a:avLst>
            </a:prstGeom>
            <a:solidFill>
              <a:srgbClr val="0084B4"/>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3</a:t>
              </a:r>
              <a:endParaRPr b="0" i="0" sz="1100" u="none" cap="none" strike="noStrike">
                <a:solidFill>
                  <a:srgbClr val="000000"/>
                </a:solidFill>
                <a:latin typeface="Arial"/>
                <a:ea typeface="Arial"/>
                <a:cs typeface="Arial"/>
                <a:sym typeface="Arial"/>
              </a:endParaRPr>
            </a:p>
          </p:txBody>
        </p:sp>
      </p:grpSp>
      <p:grpSp>
        <p:nvGrpSpPr>
          <p:cNvPr id="990" name="Google Shape;990;p83"/>
          <p:cNvGrpSpPr/>
          <p:nvPr/>
        </p:nvGrpSpPr>
        <p:grpSpPr>
          <a:xfrm>
            <a:off x="3504238" y="1811711"/>
            <a:ext cx="3068401" cy="2567045"/>
            <a:chOff x="4733921" y="3429000"/>
            <a:chExt cx="4091201" cy="3422727"/>
          </a:xfrm>
        </p:grpSpPr>
        <p:pic>
          <p:nvPicPr>
            <p:cNvPr id="991" name="Google Shape;991;p83"/>
            <p:cNvPicPr preferRelativeResize="0"/>
            <p:nvPr/>
          </p:nvPicPr>
          <p:blipFill rotWithShape="1">
            <a:blip r:embed="rId4">
              <a:alphaModFix/>
            </a:blip>
            <a:srcRect b="0" l="0" r="0" t="0"/>
            <a:stretch/>
          </p:blipFill>
          <p:spPr>
            <a:xfrm>
              <a:off x="4733921" y="3429000"/>
              <a:ext cx="3856579" cy="3241038"/>
            </a:xfrm>
            <a:prstGeom prst="rect">
              <a:avLst/>
            </a:prstGeom>
            <a:noFill/>
            <a:ln cap="flat" cmpd="sng" w="9525">
              <a:solidFill>
                <a:schemeClr val="accent1"/>
              </a:solidFill>
              <a:prstDash val="solid"/>
              <a:round/>
              <a:headEnd len="sm" w="sm" type="none"/>
              <a:tailEnd len="sm" w="sm" type="none"/>
            </a:ln>
          </p:spPr>
        </p:pic>
        <p:sp>
          <p:nvSpPr>
            <p:cNvPr id="992" name="Google Shape;992;p83"/>
            <p:cNvSpPr/>
            <p:nvPr/>
          </p:nvSpPr>
          <p:spPr>
            <a:xfrm rot="-2628936">
              <a:off x="8354431" y="6381036"/>
              <a:ext cx="389982" cy="389982"/>
            </a:xfrm>
            <a:prstGeom prst="teardrop">
              <a:avLst>
                <a:gd fmla="val 100000" name="adj"/>
              </a:avLst>
            </a:prstGeom>
            <a:solidFill>
              <a:srgbClr val="575454"/>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4</a:t>
              </a:r>
              <a:endParaRPr b="0" i="0" sz="1100" u="none" cap="none" strike="noStrike">
                <a:solidFill>
                  <a:srgbClr val="000000"/>
                </a:solidFill>
                <a:latin typeface="Arial"/>
                <a:ea typeface="Arial"/>
                <a:cs typeface="Arial"/>
                <a:sym typeface="Arial"/>
              </a:endParaRPr>
            </a:p>
          </p:txBody>
        </p:sp>
      </p:grpSp>
      <p:grpSp>
        <p:nvGrpSpPr>
          <p:cNvPr id="993" name="Google Shape;993;p83"/>
          <p:cNvGrpSpPr/>
          <p:nvPr/>
        </p:nvGrpSpPr>
        <p:grpSpPr>
          <a:xfrm>
            <a:off x="6676446" y="1749387"/>
            <a:ext cx="2278759" cy="2680130"/>
            <a:chOff x="8755969" y="101485"/>
            <a:chExt cx="3387985" cy="4244742"/>
          </a:xfrm>
        </p:grpSpPr>
        <p:pic>
          <p:nvPicPr>
            <p:cNvPr id="994" name="Google Shape;994;p83"/>
            <p:cNvPicPr preferRelativeResize="0"/>
            <p:nvPr/>
          </p:nvPicPr>
          <p:blipFill rotWithShape="1">
            <a:blip r:embed="rId5">
              <a:alphaModFix/>
            </a:blip>
            <a:srcRect b="0" l="0" r="0" t="0"/>
            <a:stretch/>
          </p:blipFill>
          <p:spPr>
            <a:xfrm>
              <a:off x="8755969" y="101485"/>
              <a:ext cx="3270562" cy="4009344"/>
            </a:xfrm>
            <a:prstGeom prst="rect">
              <a:avLst/>
            </a:prstGeom>
            <a:noFill/>
            <a:ln cap="flat" cmpd="sng" w="9525">
              <a:solidFill>
                <a:schemeClr val="accent1"/>
              </a:solidFill>
              <a:prstDash val="solid"/>
              <a:round/>
              <a:headEnd len="sm" w="sm" type="none"/>
              <a:tailEnd len="sm" w="sm" type="none"/>
            </a:ln>
          </p:spPr>
        </p:pic>
        <p:sp>
          <p:nvSpPr>
            <p:cNvPr id="995" name="Google Shape;995;p83"/>
            <p:cNvSpPr/>
            <p:nvPr/>
          </p:nvSpPr>
          <p:spPr>
            <a:xfrm rot="-2628936">
              <a:off x="11673263" y="3875536"/>
              <a:ext cx="389982" cy="389982"/>
            </a:xfrm>
            <a:prstGeom prst="teardrop">
              <a:avLst>
                <a:gd fmla="val 100000" name="adj"/>
              </a:avLst>
            </a:prstGeom>
            <a:solidFill>
              <a:srgbClr val="5DD3FF"/>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5</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84"/>
          <p:cNvSpPr txBox="1"/>
          <p:nvPr/>
        </p:nvSpPr>
        <p:spPr>
          <a:xfrm>
            <a:off x="365096" y="366786"/>
            <a:ext cx="64380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oppins"/>
                <a:ea typeface="Poppins"/>
                <a:cs typeface="Poppins"/>
                <a:sym typeface="Poppins"/>
              </a:rPr>
              <a:t>SETTING </a:t>
            </a:r>
            <a:r>
              <a:rPr b="0" i="0" lang="en-US" sz="2000" u="none" cap="none" strike="noStrike">
                <a:solidFill>
                  <a:schemeClr val="dk1"/>
                </a:solidFill>
                <a:latin typeface="Poppins"/>
                <a:ea typeface="Poppins"/>
                <a:cs typeface="Poppins"/>
                <a:sym typeface="Poppins"/>
              </a:rPr>
              <a:t>TRANSFER RESPONSE</a:t>
            </a:r>
            <a:endParaRPr b="0" i="0" sz="2000" u="none" cap="none" strike="noStrike">
              <a:solidFill>
                <a:schemeClr val="dk1"/>
              </a:solidFill>
              <a:latin typeface="Poppins"/>
              <a:ea typeface="Poppins"/>
              <a:cs typeface="Poppins"/>
              <a:sym typeface="Poppins"/>
            </a:endParaRPr>
          </a:p>
        </p:txBody>
      </p:sp>
      <p:sp>
        <p:nvSpPr>
          <p:cNvPr id="1002" name="Google Shape;1002;p84"/>
          <p:cNvSpPr/>
          <p:nvPr/>
        </p:nvSpPr>
        <p:spPr>
          <a:xfrm>
            <a:off x="128910" y="818315"/>
            <a:ext cx="3900900" cy="3277800"/>
          </a:xfrm>
          <a:prstGeom prst="rect">
            <a:avLst/>
          </a:prstGeom>
          <a:noFill/>
          <a:ln>
            <a:noFill/>
          </a:ln>
        </p:spPr>
        <p:txBody>
          <a:bodyPr anchorCtr="0" anchor="t" bIns="34275" lIns="68575" spcFirstLastPara="1" rIns="68575" wrap="square" tIns="34275">
            <a:noAutofit/>
          </a:bodyPr>
          <a:lstStyle/>
          <a:p>
            <a:pPr indent="-266700" lvl="0" marL="431800" marR="0" rtl="0" algn="l">
              <a:lnSpc>
                <a:spcPct val="90000"/>
              </a:lnSpc>
              <a:spcBef>
                <a:spcPts val="0"/>
              </a:spcBef>
              <a:spcAft>
                <a:spcPts val="0"/>
              </a:spcAft>
              <a:buClr>
                <a:srgbClr val="000000"/>
              </a:buClr>
              <a:buSzPts val="1400"/>
              <a:buFont typeface="Roboto"/>
              <a:buAutoNum type="arabicPeriod"/>
            </a:pPr>
            <a:r>
              <a:rPr b="0" i="0" lang="en-US" sz="1400" u="none" cap="none" strike="noStrike">
                <a:solidFill>
                  <a:srgbClr val="000000"/>
                </a:solidFill>
                <a:latin typeface="Roboto"/>
                <a:ea typeface="Roboto"/>
                <a:cs typeface="Roboto"/>
                <a:sym typeface="Roboto"/>
              </a:rPr>
              <a:t>Klik menu Transfer Response pada  CBTSync Admin.</a:t>
            </a:r>
            <a:endParaRPr b="0" i="0" sz="1100" u="none" cap="none" strike="noStrike">
              <a:solidFill>
                <a:srgbClr val="000000"/>
              </a:solidFill>
              <a:latin typeface="Roboto"/>
              <a:ea typeface="Roboto"/>
              <a:cs typeface="Roboto"/>
              <a:sym typeface="Roboto"/>
            </a:endParaRPr>
          </a:p>
          <a:p>
            <a:pPr indent="-266700" lvl="0" marL="431800" marR="0" rtl="0" algn="l">
              <a:lnSpc>
                <a:spcPct val="90000"/>
              </a:lnSpc>
              <a:spcBef>
                <a:spcPts val="500"/>
              </a:spcBef>
              <a:spcAft>
                <a:spcPts val="0"/>
              </a:spcAft>
              <a:buClr>
                <a:srgbClr val="000000"/>
              </a:buClr>
              <a:buSzPts val="1400"/>
              <a:buFont typeface="Roboto"/>
              <a:buAutoNum type="arabicPeriod"/>
            </a:pPr>
            <a:r>
              <a:rPr b="0" i="0" lang="en-US" sz="1400" u="none" cap="none" strike="noStrike">
                <a:solidFill>
                  <a:srgbClr val="000000"/>
                </a:solidFill>
                <a:latin typeface="Roboto"/>
                <a:ea typeface="Roboto"/>
                <a:cs typeface="Roboto"/>
                <a:sym typeface="Roboto"/>
              </a:rPr>
              <a:t>Terdapat 4 text box yang  harus di-si.</a:t>
            </a:r>
            <a:endParaRPr b="0" i="0" sz="1100" u="none" cap="none" strike="noStrike">
              <a:solidFill>
                <a:srgbClr val="000000"/>
              </a:solidFill>
              <a:latin typeface="Roboto"/>
              <a:ea typeface="Roboto"/>
              <a:cs typeface="Roboto"/>
              <a:sym typeface="Roboto"/>
            </a:endParaRPr>
          </a:p>
          <a:p>
            <a:pPr indent="-177800" lvl="0" marL="609600" marR="0" rtl="0" algn="l">
              <a:lnSpc>
                <a:spcPct val="90000"/>
              </a:lnSpc>
              <a:spcBef>
                <a:spcPts val="500"/>
              </a:spcBef>
              <a:spcAft>
                <a:spcPts val="0"/>
              </a:spcAft>
              <a:buClr>
                <a:srgbClr val="000000"/>
              </a:buClr>
              <a:buSzPts val="1400"/>
              <a:buFont typeface="Roboto"/>
              <a:buChar char="•"/>
            </a:pPr>
            <a:r>
              <a:rPr b="0" i="0" lang="en-US" sz="1400" u="none" cap="none" strike="noStrike">
                <a:solidFill>
                  <a:srgbClr val="000000"/>
                </a:solidFill>
                <a:latin typeface="Roboto"/>
                <a:ea typeface="Roboto"/>
                <a:cs typeface="Roboto"/>
                <a:sym typeface="Roboto"/>
              </a:rPr>
              <a:t>Folder Dump : menentukan lokasi penyimpanan file dump (Folder yang sudah di share) isi dengan format \\192.168.0.xxx\NamaFolder </a:t>
            </a:r>
            <a:endParaRPr b="0" i="0" sz="1100" u="none" cap="none" strike="noStrike">
              <a:solidFill>
                <a:srgbClr val="000000"/>
              </a:solidFill>
              <a:latin typeface="Roboto"/>
              <a:ea typeface="Roboto"/>
              <a:cs typeface="Roboto"/>
              <a:sym typeface="Roboto"/>
            </a:endParaRPr>
          </a:p>
          <a:p>
            <a:pPr indent="-177800" lvl="0" marL="609600" marR="0" rtl="0" algn="l">
              <a:lnSpc>
                <a:spcPct val="90000"/>
              </a:lnSpc>
              <a:spcBef>
                <a:spcPts val="500"/>
              </a:spcBef>
              <a:spcAft>
                <a:spcPts val="0"/>
              </a:spcAft>
              <a:buClr>
                <a:srgbClr val="000000"/>
              </a:buClr>
              <a:buSzPts val="1400"/>
              <a:buFont typeface="Roboto"/>
              <a:buChar char="•"/>
            </a:pPr>
            <a:r>
              <a:rPr b="0" i="0" lang="en-US" sz="1400" u="none" cap="none" strike="noStrike">
                <a:solidFill>
                  <a:srgbClr val="000000"/>
                </a:solidFill>
                <a:latin typeface="Roboto"/>
                <a:ea typeface="Roboto"/>
                <a:cs typeface="Roboto"/>
                <a:sym typeface="Roboto"/>
              </a:rPr>
              <a:t>Username : nama User PC (Contoh : PUSMENJAR)</a:t>
            </a:r>
            <a:endParaRPr b="0" i="0" sz="1100" u="none" cap="none" strike="noStrike">
              <a:solidFill>
                <a:srgbClr val="000000"/>
              </a:solidFill>
              <a:latin typeface="Roboto"/>
              <a:ea typeface="Roboto"/>
              <a:cs typeface="Roboto"/>
              <a:sym typeface="Roboto"/>
            </a:endParaRPr>
          </a:p>
          <a:p>
            <a:pPr indent="-177800" lvl="0" marL="609600" marR="0" rtl="0" algn="l">
              <a:lnSpc>
                <a:spcPct val="90000"/>
              </a:lnSpc>
              <a:spcBef>
                <a:spcPts val="500"/>
              </a:spcBef>
              <a:spcAft>
                <a:spcPts val="0"/>
              </a:spcAft>
              <a:buClr>
                <a:srgbClr val="000000"/>
              </a:buClr>
              <a:buSzPts val="1400"/>
              <a:buFont typeface="Roboto"/>
              <a:buChar char="•"/>
            </a:pPr>
            <a:r>
              <a:rPr b="0" i="0" lang="en-US" sz="1400" u="none" cap="none" strike="noStrike">
                <a:solidFill>
                  <a:srgbClr val="000000"/>
                </a:solidFill>
                <a:latin typeface="Roboto"/>
                <a:ea typeface="Roboto"/>
                <a:cs typeface="Roboto"/>
                <a:sym typeface="Roboto"/>
              </a:rPr>
              <a:t>Komputer  Proktor IP : IP Local yang terhubung dengan Client (192.168.0.xxx)</a:t>
            </a:r>
            <a:endParaRPr b="0" i="0" sz="1100" u="none" cap="none" strike="noStrike">
              <a:solidFill>
                <a:srgbClr val="000000"/>
              </a:solidFill>
              <a:latin typeface="Roboto"/>
              <a:ea typeface="Roboto"/>
              <a:cs typeface="Roboto"/>
              <a:sym typeface="Roboto"/>
            </a:endParaRPr>
          </a:p>
          <a:p>
            <a:pPr indent="-177800" lvl="0" marL="609600" marR="0" rtl="0" algn="l">
              <a:lnSpc>
                <a:spcPct val="90000"/>
              </a:lnSpc>
              <a:spcBef>
                <a:spcPts val="500"/>
              </a:spcBef>
              <a:spcAft>
                <a:spcPts val="0"/>
              </a:spcAft>
              <a:buClr>
                <a:srgbClr val="000000"/>
              </a:buClr>
              <a:buSzPts val="1400"/>
              <a:buFont typeface="Arial"/>
              <a:buChar char="•"/>
            </a:pPr>
            <a:r>
              <a:rPr b="0" i="0" lang="en-US" sz="1400" u="none" cap="none" strike="noStrike">
                <a:solidFill>
                  <a:srgbClr val="000000"/>
                </a:solidFill>
                <a:latin typeface="Roboto"/>
                <a:ea typeface="Roboto"/>
                <a:cs typeface="Roboto"/>
                <a:sym typeface="Roboto"/>
              </a:rPr>
              <a:t>Password : </a:t>
            </a:r>
            <a:r>
              <a:rPr b="1" i="0" lang="en-US" sz="1400" u="none" cap="none" strike="noStrike">
                <a:solidFill>
                  <a:srgbClr val="000000"/>
                </a:solidFill>
                <a:latin typeface="Roboto"/>
                <a:ea typeface="Roboto"/>
                <a:cs typeface="Roboto"/>
                <a:sym typeface="Roboto"/>
              </a:rPr>
              <a:t>password komputer Proktor *)</a:t>
            </a:r>
            <a:endParaRPr b="0" i="0" sz="1100" u="none" cap="none" strike="noStrike">
              <a:solidFill>
                <a:srgbClr val="000000"/>
              </a:solidFill>
              <a:latin typeface="Roboto"/>
              <a:ea typeface="Roboto"/>
              <a:cs typeface="Roboto"/>
              <a:sym typeface="Roboto"/>
            </a:endParaRPr>
          </a:p>
          <a:p>
            <a:pPr indent="-266700" lvl="0" marL="431800" marR="0" rtl="0" algn="l">
              <a:lnSpc>
                <a:spcPct val="90000"/>
              </a:lnSpc>
              <a:spcBef>
                <a:spcPts val="500"/>
              </a:spcBef>
              <a:spcAft>
                <a:spcPts val="0"/>
              </a:spcAft>
              <a:buClr>
                <a:srgbClr val="000000"/>
              </a:buClr>
              <a:buSzPts val="1400"/>
              <a:buFont typeface="Roboto"/>
              <a:buAutoNum type="arabicPeriod" startAt="3"/>
            </a:pPr>
            <a:r>
              <a:rPr b="0" i="0" lang="en-US" sz="1400" u="none" cap="none" strike="noStrike">
                <a:solidFill>
                  <a:srgbClr val="000000"/>
                </a:solidFill>
                <a:latin typeface="Roboto"/>
                <a:ea typeface="Roboto"/>
                <a:cs typeface="Roboto"/>
                <a:sym typeface="Roboto"/>
              </a:rPr>
              <a:t>Jika sudah semua klik Simpan.</a:t>
            </a:r>
            <a:endParaRPr b="0" i="0" sz="1100" u="none" cap="none" strike="noStrike">
              <a:solidFill>
                <a:srgbClr val="000000"/>
              </a:solidFill>
              <a:latin typeface="Roboto"/>
              <a:ea typeface="Roboto"/>
              <a:cs typeface="Roboto"/>
              <a:sym typeface="Roboto"/>
            </a:endParaRPr>
          </a:p>
          <a:p>
            <a:pPr indent="-266700" lvl="0" marL="431800" marR="0" rtl="0" algn="l">
              <a:lnSpc>
                <a:spcPct val="90000"/>
              </a:lnSpc>
              <a:spcBef>
                <a:spcPts val="500"/>
              </a:spcBef>
              <a:spcAft>
                <a:spcPts val="0"/>
              </a:spcAft>
              <a:buClr>
                <a:srgbClr val="000000"/>
              </a:buClr>
              <a:buSzPts val="1400"/>
              <a:buFont typeface="Roboto"/>
              <a:buAutoNum type="arabicPeriod" startAt="3"/>
            </a:pPr>
            <a:r>
              <a:rPr b="0" i="0" lang="en-US" sz="1400" u="none" cap="none" strike="noStrike">
                <a:solidFill>
                  <a:srgbClr val="000000"/>
                </a:solidFill>
                <a:latin typeface="Roboto"/>
                <a:ea typeface="Roboto"/>
                <a:cs typeface="Roboto"/>
                <a:sym typeface="Roboto"/>
              </a:rPr>
              <a:t>Terdapat file TESME.txt yang menandakan pengaturan Transfer Response berhasil.</a:t>
            </a:r>
            <a:endParaRPr b="0" i="0" sz="1100" u="none" cap="none" strike="noStrike">
              <a:solidFill>
                <a:srgbClr val="000000"/>
              </a:solidFill>
              <a:latin typeface="Roboto"/>
              <a:ea typeface="Roboto"/>
              <a:cs typeface="Roboto"/>
              <a:sym typeface="Roboto"/>
            </a:endParaRPr>
          </a:p>
        </p:txBody>
      </p:sp>
      <p:pic>
        <p:nvPicPr>
          <p:cNvPr id="1003" name="Google Shape;1003;p84"/>
          <p:cNvPicPr preferRelativeResize="0"/>
          <p:nvPr/>
        </p:nvPicPr>
        <p:blipFill rotWithShape="1">
          <a:blip r:embed="rId3">
            <a:alphaModFix/>
          </a:blip>
          <a:srcRect b="0" l="0" r="0" t="0"/>
          <a:stretch/>
        </p:blipFill>
        <p:spPr>
          <a:xfrm>
            <a:off x="3962400" y="913757"/>
            <a:ext cx="4946736" cy="3086934"/>
          </a:xfrm>
          <a:prstGeom prst="rect">
            <a:avLst/>
          </a:prstGeom>
          <a:noFill/>
          <a:ln cap="flat" cmpd="sng" w="9525">
            <a:solidFill>
              <a:schemeClr val="accent1"/>
            </a:solidFill>
            <a:prstDash val="solid"/>
            <a:round/>
            <a:headEnd len="sm" w="sm" type="none"/>
            <a:tailEnd len="sm" w="sm" type="none"/>
          </a:ln>
        </p:spPr>
      </p:pic>
      <p:sp>
        <p:nvSpPr>
          <p:cNvPr id="1004" name="Google Shape;1004;p84"/>
          <p:cNvSpPr/>
          <p:nvPr/>
        </p:nvSpPr>
        <p:spPr>
          <a:xfrm>
            <a:off x="3298124" y="4239875"/>
            <a:ext cx="5359800" cy="235200"/>
          </a:xfrm>
          <a:prstGeom prst="rect">
            <a:avLst/>
          </a:prstGeom>
          <a:noFill/>
          <a:ln>
            <a:noFill/>
          </a:ln>
        </p:spPr>
        <p:txBody>
          <a:bodyPr anchorCtr="0" anchor="t" bIns="34275" lIns="68575" spcFirstLastPara="1" rIns="68575" wrap="square" tIns="34275">
            <a:noAutofit/>
          </a:bodyPr>
          <a:lstStyle/>
          <a:p>
            <a:pPr indent="0" lvl="0" marL="177800" marR="0" rtl="0" algn="l">
              <a:lnSpc>
                <a:spcPct val="90000"/>
              </a:lnSpc>
              <a:spcBef>
                <a:spcPts val="0"/>
              </a:spcBef>
              <a:spcAft>
                <a:spcPts val="0"/>
              </a:spcAft>
              <a:buClr>
                <a:srgbClr val="000000"/>
              </a:buClr>
              <a:buSzPts val="1200"/>
              <a:buFont typeface="Arial"/>
              <a:buNone/>
            </a:pPr>
            <a:r>
              <a:rPr b="1" i="0" lang="en-US" sz="1200" u="none" cap="none" strike="noStrike">
                <a:solidFill>
                  <a:srgbClr val="0944A1"/>
                </a:solidFill>
                <a:latin typeface="Poppins"/>
                <a:ea typeface="Poppins"/>
                <a:cs typeface="Poppins"/>
                <a:sym typeface="Poppins"/>
              </a:rPr>
              <a:t>*) Komputer Proktor wajib menggunakan password</a:t>
            </a:r>
            <a:endParaRPr b="0" i="0" sz="1100" u="none" cap="none" strike="noStrike">
              <a:solidFill>
                <a:srgbClr val="0944A1"/>
              </a:solidFill>
              <a:latin typeface="Poppins"/>
              <a:ea typeface="Poppins"/>
              <a:cs typeface="Poppins"/>
              <a:sym typeface="Poppi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85"/>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oppins"/>
                <a:ea typeface="Poppins"/>
                <a:cs typeface="Poppins"/>
                <a:sym typeface="Poppins"/>
              </a:rPr>
              <a:t>SETTING </a:t>
            </a:r>
            <a:r>
              <a:rPr b="0" i="0" lang="en-US" sz="2000" u="none" cap="none" strike="noStrike">
                <a:solidFill>
                  <a:schemeClr val="dk1"/>
                </a:solidFill>
                <a:latin typeface="Poppins"/>
                <a:ea typeface="Poppins"/>
                <a:cs typeface="Poppins"/>
                <a:sym typeface="Poppins"/>
              </a:rPr>
              <a:t>TRANSFER RESPONS</a:t>
            </a:r>
            <a:endParaRPr b="0" i="0" sz="2000" u="none" cap="none" strike="noStrike">
              <a:solidFill>
                <a:srgbClr val="000000"/>
              </a:solidFill>
              <a:latin typeface="Poppins"/>
              <a:ea typeface="Poppins"/>
              <a:cs typeface="Poppins"/>
              <a:sym typeface="Poppins"/>
            </a:endParaRPr>
          </a:p>
        </p:txBody>
      </p:sp>
      <p:sp>
        <p:nvSpPr>
          <p:cNvPr id="1011" name="Google Shape;1011;p85"/>
          <p:cNvSpPr/>
          <p:nvPr/>
        </p:nvSpPr>
        <p:spPr>
          <a:xfrm>
            <a:off x="353250" y="818340"/>
            <a:ext cx="3883200" cy="3840900"/>
          </a:xfrm>
          <a:prstGeom prst="rect">
            <a:avLst/>
          </a:prstGeom>
          <a:noFill/>
          <a:ln>
            <a:noFill/>
          </a:ln>
        </p:spPr>
        <p:txBody>
          <a:bodyPr anchorCtr="0" anchor="t" bIns="34275" lIns="68575" spcFirstLastPara="1" rIns="68575" wrap="square" tIns="34275">
            <a:noAutofit/>
          </a:bodyPr>
          <a:lstStyle/>
          <a:p>
            <a:pPr indent="-298450" lvl="0" marL="431800" marR="0" rtl="0" algn="l">
              <a:lnSpc>
                <a:spcPct val="90000"/>
              </a:lnSpc>
              <a:spcBef>
                <a:spcPts val="0"/>
              </a:spcBef>
              <a:spcAft>
                <a:spcPts val="0"/>
              </a:spcAft>
              <a:buClr>
                <a:srgbClr val="000000"/>
              </a:buClr>
              <a:buSzPts val="1900"/>
              <a:buFont typeface="Roboto"/>
              <a:buAutoNum type="arabicPeriod" startAt="5"/>
            </a:pPr>
            <a:r>
              <a:rPr b="0" i="0" lang="en-US" sz="1900" u="none" cap="none" strike="noStrike">
                <a:solidFill>
                  <a:srgbClr val="000000"/>
                </a:solidFill>
                <a:latin typeface="Roboto"/>
                <a:ea typeface="Roboto"/>
                <a:cs typeface="Roboto"/>
                <a:sym typeface="Roboto"/>
              </a:rPr>
              <a:t>Pastikan flash disk selalu terpasang pada komputer proktor selama asesmen berlangsung.</a:t>
            </a:r>
            <a:endParaRPr b="0" i="0" sz="1900" u="none" cap="none" strike="noStrike">
              <a:solidFill>
                <a:srgbClr val="000000"/>
              </a:solidFill>
              <a:latin typeface="Roboto"/>
              <a:ea typeface="Roboto"/>
              <a:cs typeface="Roboto"/>
              <a:sym typeface="Roboto"/>
            </a:endParaRPr>
          </a:p>
          <a:p>
            <a:pPr indent="-298450" lvl="0" marL="431800" marR="0" rtl="0" algn="l">
              <a:lnSpc>
                <a:spcPct val="90000"/>
              </a:lnSpc>
              <a:spcBef>
                <a:spcPts val="500"/>
              </a:spcBef>
              <a:spcAft>
                <a:spcPts val="0"/>
              </a:spcAft>
              <a:buClr>
                <a:srgbClr val="000000"/>
              </a:buClr>
              <a:buSzPts val="1900"/>
              <a:buFont typeface="Roboto"/>
              <a:buAutoNum type="arabicPeriod" startAt="5"/>
            </a:pPr>
            <a:r>
              <a:rPr b="0" i="0" lang="en-US" sz="1900" u="none" cap="none" strike="noStrike">
                <a:solidFill>
                  <a:srgbClr val="000000"/>
                </a:solidFill>
                <a:latin typeface="Roboto"/>
                <a:ea typeface="Roboto"/>
                <a:cs typeface="Roboto"/>
                <a:sym typeface="Roboto"/>
              </a:rPr>
              <a:t>Selama asesmen  berlangsung di dalam Folder tadi terdapat File dump.</a:t>
            </a:r>
            <a:endParaRPr b="0" i="0" sz="1900" u="none" cap="none" strike="noStrike">
              <a:solidFill>
                <a:srgbClr val="000000"/>
              </a:solidFill>
              <a:latin typeface="Roboto"/>
              <a:ea typeface="Roboto"/>
              <a:cs typeface="Roboto"/>
              <a:sym typeface="Roboto"/>
            </a:endParaRPr>
          </a:p>
          <a:p>
            <a:pPr indent="-298450" lvl="0" marL="431800" marR="0" rtl="0" algn="l">
              <a:lnSpc>
                <a:spcPct val="90000"/>
              </a:lnSpc>
              <a:spcBef>
                <a:spcPts val="500"/>
              </a:spcBef>
              <a:spcAft>
                <a:spcPts val="0"/>
              </a:spcAft>
              <a:buClr>
                <a:srgbClr val="000000"/>
              </a:buClr>
              <a:buSzPts val="1900"/>
              <a:buFont typeface="Roboto"/>
              <a:buAutoNum type="arabicPeriod" startAt="5"/>
            </a:pPr>
            <a:r>
              <a:rPr b="0" i="0" lang="en-US" sz="1900" u="none" cap="none" strike="noStrike">
                <a:solidFill>
                  <a:srgbClr val="000000"/>
                </a:solidFill>
                <a:latin typeface="Roboto"/>
                <a:ea typeface="Roboto"/>
                <a:cs typeface="Roboto"/>
                <a:sym typeface="Roboto"/>
              </a:rPr>
              <a:t>File dump akan terbuat tergantung banyaknya peserta yang mengerjakan asesmen.</a:t>
            </a:r>
            <a:endParaRPr b="0" i="0" sz="1900" u="none" cap="none" strike="noStrike">
              <a:solidFill>
                <a:srgbClr val="000000"/>
              </a:solidFill>
              <a:latin typeface="Roboto"/>
              <a:ea typeface="Roboto"/>
              <a:cs typeface="Roboto"/>
              <a:sym typeface="Roboto"/>
            </a:endParaRPr>
          </a:p>
        </p:txBody>
      </p:sp>
      <p:pic>
        <p:nvPicPr>
          <p:cNvPr id="1012" name="Google Shape;1012;p85"/>
          <p:cNvPicPr preferRelativeResize="0"/>
          <p:nvPr/>
        </p:nvPicPr>
        <p:blipFill rotWithShape="1">
          <a:blip r:embed="rId3">
            <a:alphaModFix/>
          </a:blip>
          <a:srcRect b="56740" l="0" r="0" t="0"/>
          <a:stretch/>
        </p:blipFill>
        <p:spPr>
          <a:xfrm>
            <a:off x="4271000" y="1137445"/>
            <a:ext cx="4543425" cy="884400"/>
          </a:xfrm>
          <a:prstGeom prst="rect">
            <a:avLst/>
          </a:prstGeom>
          <a:noFill/>
          <a:ln cap="flat" cmpd="sng" w="9525">
            <a:solidFill>
              <a:schemeClr val="accent1"/>
            </a:solidFill>
            <a:prstDash val="solid"/>
            <a:round/>
            <a:headEnd len="sm" w="sm" type="none"/>
            <a:tailEnd len="sm" w="sm" type="none"/>
          </a:ln>
        </p:spPr>
      </p:pic>
      <p:pic>
        <p:nvPicPr>
          <p:cNvPr id="1013" name="Google Shape;1013;p85"/>
          <p:cNvPicPr preferRelativeResize="0"/>
          <p:nvPr/>
        </p:nvPicPr>
        <p:blipFill rotWithShape="1">
          <a:blip r:embed="rId4">
            <a:alphaModFix/>
          </a:blip>
          <a:srcRect b="48754" l="0" r="0" t="0"/>
          <a:stretch/>
        </p:blipFill>
        <p:spPr>
          <a:xfrm>
            <a:off x="4270975" y="3536081"/>
            <a:ext cx="4507725" cy="1047700"/>
          </a:xfrm>
          <a:prstGeom prst="rect">
            <a:avLst/>
          </a:prstGeom>
          <a:noFill/>
          <a:ln cap="flat" cmpd="sng" w="9525">
            <a:solidFill>
              <a:schemeClr val="accent1"/>
            </a:solidFill>
            <a:prstDash val="solid"/>
            <a:round/>
            <a:headEnd len="sm" w="sm" type="none"/>
            <a:tailEnd len="sm" w="sm" type="none"/>
          </a:ln>
        </p:spPr>
      </p:pic>
      <p:cxnSp>
        <p:nvCxnSpPr>
          <p:cNvPr id="1014" name="Google Shape;1014;p85"/>
          <p:cNvCxnSpPr/>
          <p:nvPr/>
        </p:nvCxnSpPr>
        <p:spPr>
          <a:xfrm flipH="1" rot="-5400000">
            <a:off x="6045236" y="2649727"/>
            <a:ext cx="884400" cy="75300"/>
          </a:xfrm>
          <a:prstGeom prst="bentConnector3">
            <a:avLst>
              <a:gd fmla="val 50000" name="adj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86"/>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44A1"/>
                </a:solidFill>
                <a:latin typeface="Poppins"/>
                <a:ea typeface="Poppins"/>
                <a:cs typeface="Poppins"/>
                <a:sym typeface="Poppins"/>
              </a:rPr>
              <a:t>MEMPERSIAPKAN </a:t>
            </a:r>
            <a:r>
              <a:rPr b="0" i="0" lang="en-US" sz="2000" u="none" cap="none" strike="noStrike">
                <a:solidFill>
                  <a:srgbClr val="0944A1"/>
                </a:solidFill>
                <a:latin typeface="Poppins"/>
                <a:ea typeface="Poppins"/>
                <a:cs typeface="Poppins"/>
                <a:sym typeface="Poppins"/>
              </a:rPr>
              <a:t>KOMPUTER KLIEN</a:t>
            </a:r>
            <a:endParaRPr b="0" i="0" sz="2000" u="none" cap="none" strike="noStrike">
              <a:solidFill>
                <a:srgbClr val="0944A1"/>
              </a:solidFill>
              <a:latin typeface="Poppins"/>
              <a:ea typeface="Poppins"/>
              <a:cs typeface="Poppins"/>
              <a:sym typeface="Poppins"/>
            </a:endParaRPr>
          </a:p>
        </p:txBody>
      </p:sp>
      <p:sp>
        <p:nvSpPr>
          <p:cNvPr id="1021" name="Google Shape;1021;p86"/>
          <p:cNvSpPr/>
          <p:nvPr/>
        </p:nvSpPr>
        <p:spPr>
          <a:xfrm>
            <a:off x="509575" y="842801"/>
            <a:ext cx="3642000" cy="38034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0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Pastikan ada web browser chrome versi 67 keatas.</a:t>
            </a:r>
            <a:endParaRPr b="0" i="0" sz="1800" u="none" cap="none" strike="noStrike">
              <a:solidFill>
                <a:schemeClr val="dk1"/>
              </a:solidFill>
              <a:latin typeface="Roboto"/>
              <a:ea typeface="Roboto"/>
              <a:cs typeface="Roboto"/>
              <a:sym typeface="Roboto"/>
            </a:endParaRPr>
          </a:p>
          <a:p>
            <a:pPr indent="-254000" lvl="0" marL="254000" marR="0" rtl="0" algn="l">
              <a:lnSpc>
                <a:spcPct val="10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Menyesuaikan browser chrome dengan bit OS komputer klien</a:t>
            </a:r>
            <a:endParaRPr b="0" i="0" sz="1800" u="none" cap="none" strike="noStrike">
              <a:solidFill>
                <a:schemeClr val="dk1"/>
              </a:solidFill>
              <a:latin typeface="Roboto"/>
              <a:ea typeface="Roboto"/>
              <a:cs typeface="Roboto"/>
              <a:sym typeface="Roboto"/>
            </a:endParaRPr>
          </a:p>
          <a:p>
            <a:pPr indent="-254000" lvl="0" marL="254000" marR="0" rtl="0" algn="l">
              <a:lnSpc>
                <a:spcPct val="10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Menstatikkan IP Address klien dengan 192.168.0.xxx (xxx bisa menggunakan nomor 1 sampai 254 kecuali 200) dan nomor  dengan netmask 255.255.255.0</a:t>
            </a:r>
            <a:endParaRPr b="0" i="0" sz="1800" u="none" cap="none" strike="noStrike">
              <a:solidFill>
                <a:schemeClr val="dk1"/>
              </a:solidFill>
              <a:latin typeface="Roboto"/>
              <a:ea typeface="Roboto"/>
              <a:cs typeface="Roboto"/>
              <a:sym typeface="Roboto"/>
            </a:endParaRPr>
          </a:p>
          <a:p>
            <a:pPr indent="-254000" lvl="0" marL="254000" marR="0" rtl="0" algn="l">
              <a:lnSpc>
                <a:spcPct val="10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Pastikan klien tidak terkoneksi ke internet</a:t>
            </a:r>
            <a:endParaRPr b="0" i="0" sz="1800" u="none" cap="none" strike="noStrike">
              <a:solidFill>
                <a:schemeClr val="dk1"/>
              </a:solidFill>
              <a:latin typeface="Roboto"/>
              <a:ea typeface="Roboto"/>
              <a:cs typeface="Roboto"/>
              <a:sym typeface="Roboto"/>
            </a:endParaRPr>
          </a:p>
          <a:p>
            <a:pPr indent="-254000" lvl="0" marL="254000" marR="0" rtl="0" algn="l">
              <a:lnSpc>
                <a:spcPct val="10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Menjalankan ExamBrowser</a:t>
            </a:r>
            <a:endParaRPr b="0" i="0" sz="1800" u="none" cap="none" strike="noStrike">
              <a:solidFill>
                <a:schemeClr val="dk1"/>
              </a:solidFill>
              <a:latin typeface="Roboto"/>
              <a:ea typeface="Roboto"/>
              <a:cs typeface="Roboto"/>
              <a:sym typeface="Roboto"/>
            </a:endParaRPr>
          </a:p>
        </p:txBody>
      </p:sp>
      <p:pic>
        <p:nvPicPr>
          <p:cNvPr id="1022" name="Google Shape;1022;p86"/>
          <p:cNvPicPr preferRelativeResize="0"/>
          <p:nvPr/>
        </p:nvPicPr>
        <p:blipFill rotWithShape="1">
          <a:blip r:embed="rId3">
            <a:alphaModFix/>
          </a:blip>
          <a:srcRect b="0" l="2342" r="0" t="0"/>
          <a:stretch/>
        </p:blipFill>
        <p:spPr>
          <a:xfrm>
            <a:off x="4716900" y="780850"/>
            <a:ext cx="3642000" cy="2931250"/>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026" name="Shape 1026"/>
        <p:cNvGrpSpPr/>
        <p:nvPr/>
      </p:nvGrpSpPr>
      <p:grpSpPr>
        <a:xfrm>
          <a:off x="0" y="0"/>
          <a:ext cx="0" cy="0"/>
          <a:chOff x="0" y="0"/>
          <a:chExt cx="0" cy="0"/>
        </a:xfrm>
      </p:grpSpPr>
      <p:sp>
        <p:nvSpPr>
          <p:cNvPr id="1027" name="Google Shape;1027;p87"/>
          <p:cNvSpPr/>
          <p:nvPr/>
        </p:nvSpPr>
        <p:spPr>
          <a:xfrm flipH="1" rot="-2700000">
            <a:off x="668701" y="316622"/>
            <a:ext cx="484085" cy="484085"/>
          </a:xfrm>
          <a:prstGeom prst="rect">
            <a:avLst/>
          </a:prstGeom>
          <a:solidFill>
            <a:schemeClr val="accent1">
              <a:alpha val="2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028" name="Google Shape;1028;p87"/>
          <p:cNvSpPr/>
          <p:nvPr/>
        </p:nvSpPr>
        <p:spPr>
          <a:xfrm flipH="1" rot="-2700000">
            <a:off x="7532673" y="491329"/>
            <a:ext cx="515481" cy="515481"/>
          </a:xfrm>
          <a:prstGeom prst="rect">
            <a:avLst/>
          </a:prstGeom>
          <a:solidFill>
            <a:schemeClr val="accent4">
              <a:alpha val="2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1029" name="Google Shape;1029;p87"/>
          <p:cNvGrpSpPr/>
          <p:nvPr/>
        </p:nvGrpSpPr>
        <p:grpSpPr>
          <a:xfrm>
            <a:off x="4769760" y="190576"/>
            <a:ext cx="4203302" cy="2389379"/>
            <a:chOff x="6485996" y="159436"/>
            <a:chExt cx="5604402" cy="3185839"/>
          </a:xfrm>
        </p:grpSpPr>
        <p:pic>
          <p:nvPicPr>
            <p:cNvPr descr="Graphical user interface, text, application&#10;&#10;Description automatically generated" id="1030" name="Google Shape;1030;p87"/>
            <p:cNvPicPr preferRelativeResize="0"/>
            <p:nvPr/>
          </p:nvPicPr>
          <p:blipFill rotWithShape="1">
            <a:blip r:embed="rId3">
              <a:alphaModFix/>
            </a:blip>
            <a:srcRect b="0" l="0" r="0" t="0"/>
            <a:stretch/>
          </p:blipFill>
          <p:spPr>
            <a:xfrm>
              <a:off x="6485996" y="159436"/>
              <a:ext cx="5604402" cy="2836840"/>
            </a:xfrm>
            <a:prstGeom prst="rect">
              <a:avLst/>
            </a:prstGeom>
            <a:noFill/>
            <a:ln cap="flat" cmpd="sng" w="9525">
              <a:solidFill>
                <a:schemeClr val="accent1"/>
              </a:solidFill>
              <a:prstDash val="solid"/>
              <a:round/>
              <a:headEnd len="sm" w="sm" type="none"/>
              <a:tailEnd len="sm" w="sm" type="none"/>
            </a:ln>
          </p:spPr>
        </p:pic>
        <p:sp>
          <p:nvSpPr>
            <p:cNvPr id="1031" name="Google Shape;1031;p87"/>
            <p:cNvSpPr/>
            <p:nvPr/>
          </p:nvSpPr>
          <p:spPr>
            <a:xfrm rot="-2628936">
              <a:off x="11604534" y="2874584"/>
              <a:ext cx="389982" cy="389982"/>
            </a:xfrm>
            <a:prstGeom prst="teardrop">
              <a:avLst>
                <a:gd fmla="val 100000" name="adj"/>
              </a:avLst>
            </a:prstGeom>
            <a:solidFill>
              <a:srgbClr val="323F4F"/>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2</a:t>
              </a:r>
              <a:endParaRPr b="0" i="0" sz="1100" u="none" cap="none" strike="noStrike">
                <a:solidFill>
                  <a:srgbClr val="000000"/>
                </a:solidFill>
                <a:latin typeface="Arial"/>
                <a:ea typeface="Arial"/>
                <a:cs typeface="Arial"/>
                <a:sym typeface="Arial"/>
              </a:endParaRPr>
            </a:p>
          </p:txBody>
        </p:sp>
      </p:grpSp>
      <p:pic>
        <p:nvPicPr>
          <p:cNvPr descr="Graphical user interface, application, Word&#10;&#10;Description automatically generated" id="1032" name="Google Shape;1032;p87"/>
          <p:cNvPicPr preferRelativeResize="0"/>
          <p:nvPr/>
        </p:nvPicPr>
        <p:blipFill rotWithShape="1">
          <a:blip r:embed="rId4">
            <a:alphaModFix/>
          </a:blip>
          <a:srcRect b="0" l="0" r="0" t="0"/>
          <a:stretch/>
        </p:blipFill>
        <p:spPr>
          <a:xfrm>
            <a:off x="128911" y="177265"/>
            <a:ext cx="4420778" cy="2237537"/>
          </a:xfrm>
          <a:prstGeom prst="rect">
            <a:avLst/>
          </a:prstGeom>
          <a:noFill/>
          <a:ln cap="flat" cmpd="sng" w="9525">
            <a:solidFill>
              <a:schemeClr val="accent1"/>
            </a:solidFill>
            <a:prstDash val="solid"/>
            <a:round/>
            <a:headEnd len="sm" w="sm" type="none"/>
            <a:tailEnd len="sm" w="sm" type="none"/>
          </a:ln>
        </p:spPr>
      </p:pic>
      <p:sp>
        <p:nvSpPr>
          <p:cNvPr id="1033" name="Google Shape;1033;p87"/>
          <p:cNvSpPr/>
          <p:nvPr/>
        </p:nvSpPr>
        <p:spPr>
          <a:xfrm rot="-2628936">
            <a:off x="4324684" y="1933658"/>
            <a:ext cx="292486" cy="292486"/>
          </a:xfrm>
          <a:prstGeom prst="teardrop">
            <a:avLst>
              <a:gd fmla="val 100000" name="adj"/>
            </a:avLst>
          </a:prstGeom>
          <a:solidFill>
            <a:srgbClr val="00B05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1</a:t>
            </a:r>
            <a:endParaRPr b="0" i="0" sz="1100" u="none" cap="none" strike="noStrike">
              <a:solidFill>
                <a:srgbClr val="000000"/>
              </a:solidFill>
              <a:latin typeface="Arial"/>
              <a:ea typeface="Arial"/>
              <a:cs typeface="Arial"/>
              <a:sym typeface="Arial"/>
            </a:endParaRPr>
          </a:p>
        </p:txBody>
      </p:sp>
      <p:grpSp>
        <p:nvGrpSpPr>
          <p:cNvPr id="1034" name="Google Shape;1034;p87"/>
          <p:cNvGrpSpPr/>
          <p:nvPr/>
        </p:nvGrpSpPr>
        <p:grpSpPr>
          <a:xfrm>
            <a:off x="2348789" y="2750290"/>
            <a:ext cx="4628794" cy="2282149"/>
            <a:chOff x="189004" y="3625716"/>
            <a:chExt cx="6171725" cy="3042865"/>
          </a:xfrm>
        </p:grpSpPr>
        <p:pic>
          <p:nvPicPr>
            <p:cNvPr descr="Graphical user interface, text, application&#10;&#10;Description automatically generated" id="1035" name="Google Shape;1035;p87"/>
            <p:cNvPicPr preferRelativeResize="0"/>
            <p:nvPr/>
          </p:nvPicPr>
          <p:blipFill rotWithShape="1">
            <a:blip r:embed="rId5">
              <a:alphaModFix/>
            </a:blip>
            <a:srcRect b="0" l="0" r="0" t="0"/>
            <a:stretch/>
          </p:blipFill>
          <p:spPr>
            <a:xfrm>
              <a:off x="189004" y="3625716"/>
              <a:ext cx="5894372" cy="3042865"/>
            </a:xfrm>
            <a:prstGeom prst="rect">
              <a:avLst/>
            </a:prstGeom>
            <a:noFill/>
            <a:ln cap="flat" cmpd="sng" w="9525">
              <a:solidFill>
                <a:schemeClr val="accent1"/>
              </a:solidFill>
              <a:prstDash val="solid"/>
              <a:round/>
              <a:headEnd len="sm" w="sm" type="none"/>
              <a:tailEnd len="sm" w="sm" type="none"/>
            </a:ln>
          </p:spPr>
        </p:pic>
        <p:sp>
          <p:nvSpPr>
            <p:cNvPr id="1036" name="Google Shape;1036;p87"/>
            <p:cNvSpPr/>
            <p:nvPr/>
          </p:nvSpPr>
          <p:spPr>
            <a:xfrm rot="-2628936">
              <a:off x="5890038" y="5860928"/>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3</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040" name="Shape 1040"/>
        <p:cNvGrpSpPr/>
        <p:nvPr/>
      </p:nvGrpSpPr>
      <p:grpSpPr>
        <a:xfrm>
          <a:off x="0" y="0"/>
          <a:ext cx="0" cy="0"/>
          <a:chOff x="0" y="0"/>
          <a:chExt cx="0" cy="0"/>
        </a:xfrm>
      </p:grpSpPr>
      <p:grpSp>
        <p:nvGrpSpPr>
          <p:cNvPr id="1041" name="Google Shape;1041;p88"/>
          <p:cNvGrpSpPr/>
          <p:nvPr/>
        </p:nvGrpSpPr>
        <p:grpSpPr>
          <a:xfrm>
            <a:off x="195837" y="152663"/>
            <a:ext cx="4294610" cy="2385258"/>
            <a:chOff x="222179" y="160756"/>
            <a:chExt cx="5938343" cy="3968156"/>
          </a:xfrm>
        </p:grpSpPr>
        <p:pic>
          <p:nvPicPr>
            <p:cNvPr descr="Graphical user interface, text, application, chat or text message&#10;&#10;Description automatically generated" id="1042" name="Google Shape;1042;p88"/>
            <p:cNvPicPr preferRelativeResize="0"/>
            <p:nvPr/>
          </p:nvPicPr>
          <p:blipFill rotWithShape="1">
            <a:blip r:embed="rId3">
              <a:alphaModFix/>
            </a:blip>
            <a:srcRect b="0" l="0" r="0" t="0"/>
            <a:stretch/>
          </p:blipFill>
          <p:spPr>
            <a:xfrm>
              <a:off x="222179" y="160756"/>
              <a:ext cx="5790693" cy="3663742"/>
            </a:xfrm>
            <a:prstGeom prst="rect">
              <a:avLst/>
            </a:prstGeom>
            <a:noFill/>
            <a:ln cap="flat" cmpd="sng" w="9525">
              <a:solidFill>
                <a:schemeClr val="accent1"/>
              </a:solidFill>
              <a:prstDash val="solid"/>
              <a:round/>
              <a:headEnd len="sm" w="sm" type="none"/>
              <a:tailEnd len="sm" w="sm" type="none"/>
            </a:ln>
          </p:spPr>
        </p:pic>
        <p:sp>
          <p:nvSpPr>
            <p:cNvPr id="1043" name="Google Shape;1043;p88"/>
            <p:cNvSpPr/>
            <p:nvPr/>
          </p:nvSpPr>
          <p:spPr>
            <a:xfrm rot="-2628936">
              <a:off x="5689831" y="3658221"/>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4</a:t>
              </a:r>
              <a:endParaRPr b="0" i="0" sz="1100" u="none" cap="none" strike="noStrike">
                <a:solidFill>
                  <a:srgbClr val="000000"/>
                </a:solidFill>
                <a:latin typeface="Arial"/>
                <a:ea typeface="Arial"/>
                <a:cs typeface="Arial"/>
                <a:sym typeface="Arial"/>
              </a:endParaRPr>
            </a:p>
          </p:txBody>
        </p:sp>
      </p:grpSp>
      <p:grpSp>
        <p:nvGrpSpPr>
          <p:cNvPr id="1044" name="Google Shape;1044;p88"/>
          <p:cNvGrpSpPr/>
          <p:nvPr/>
        </p:nvGrpSpPr>
        <p:grpSpPr>
          <a:xfrm>
            <a:off x="4524799" y="149339"/>
            <a:ext cx="4609649" cy="2385193"/>
            <a:chOff x="6457972" y="4128773"/>
            <a:chExt cx="5567209" cy="2729366"/>
          </a:xfrm>
        </p:grpSpPr>
        <p:pic>
          <p:nvPicPr>
            <p:cNvPr id="1045" name="Google Shape;1045;p88"/>
            <p:cNvPicPr preferRelativeResize="0"/>
            <p:nvPr/>
          </p:nvPicPr>
          <p:blipFill rotWithShape="1">
            <a:blip r:embed="rId4">
              <a:alphaModFix/>
            </a:blip>
            <a:srcRect b="0" l="0" r="0" t="0"/>
            <a:stretch/>
          </p:blipFill>
          <p:spPr>
            <a:xfrm>
              <a:off x="6457972" y="4128773"/>
              <a:ext cx="5316639" cy="2526798"/>
            </a:xfrm>
            <a:prstGeom prst="rect">
              <a:avLst/>
            </a:prstGeom>
            <a:noFill/>
            <a:ln cap="flat" cmpd="sng" w="9525">
              <a:solidFill>
                <a:schemeClr val="accent1"/>
              </a:solidFill>
              <a:prstDash val="solid"/>
              <a:round/>
              <a:headEnd len="sm" w="sm" type="none"/>
              <a:tailEnd len="sm" w="sm" type="none"/>
            </a:ln>
          </p:spPr>
        </p:pic>
        <p:sp>
          <p:nvSpPr>
            <p:cNvPr id="1046" name="Google Shape;1046;p88"/>
            <p:cNvSpPr/>
            <p:nvPr/>
          </p:nvSpPr>
          <p:spPr>
            <a:xfrm rot="-2628936">
              <a:off x="11554490" y="6387448"/>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5</a:t>
              </a:r>
              <a:endParaRPr b="0" i="0" sz="1100" u="none" cap="none" strike="noStrike">
                <a:solidFill>
                  <a:srgbClr val="000000"/>
                </a:solidFill>
                <a:latin typeface="Arial"/>
                <a:ea typeface="Arial"/>
                <a:cs typeface="Arial"/>
                <a:sym typeface="Arial"/>
              </a:endParaRPr>
            </a:p>
          </p:txBody>
        </p:sp>
      </p:grpSp>
      <p:grpSp>
        <p:nvGrpSpPr>
          <p:cNvPr id="1047" name="Google Shape;1047;p88"/>
          <p:cNvGrpSpPr/>
          <p:nvPr/>
        </p:nvGrpSpPr>
        <p:grpSpPr>
          <a:xfrm>
            <a:off x="201418" y="2674000"/>
            <a:ext cx="4333274" cy="2195891"/>
            <a:chOff x="184728" y="175491"/>
            <a:chExt cx="6964439" cy="3529237"/>
          </a:xfrm>
        </p:grpSpPr>
        <p:pic>
          <p:nvPicPr>
            <p:cNvPr descr="Graphical user interface, text, application&#10;&#10;Description automatically generated" id="1048" name="Google Shape;1048;p88"/>
            <p:cNvPicPr preferRelativeResize="0"/>
            <p:nvPr/>
          </p:nvPicPr>
          <p:blipFill rotWithShape="1">
            <a:blip r:embed="rId5">
              <a:alphaModFix/>
            </a:blip>
            <a:srcRect b="0" l="0" r="0" t="0"/>
            <a:stretch/>
          </p:blipFill>
          <p:spPr>
            <a:xfrm>
              <a:off x="184728" y="175491"/>
              <a:ext cx="6779491" cy="3296859"/>
            </a:xfrm>
            <a:prstGeom prst="rect">
              <a:avLst/>
            </a:prstGeom>
            <a:noFill/>
            <a:ln cap="flat" cmpd="sng" w="9525">
              <a:solidFill>
                <a:schemeClr val="accent1"/>
              </a:solidFill>
              <a:prstDash val="solid"/>
              <a:round/>
              <a:headEnd len="sm" w="sm" type="none"/>
              <a:tailEnd len="sm" w="sm" type="none"/>
            </a:ln>
          </p:spPr>
        </p:pic>
        <p:sp>
          <p:nvSpPr>
            <p:cNvPr id="1049" name="Google Shape;1049;p88"/>
            <p:cNvSpPr/>
            <p:nvPr/>
          </p:nvSpPr>
          <p:spPr>
            <a:xfrm rot="-2628936">
              <a:off x="6678476" y="3234037"/>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6</a:t>
              </a:r>
              <a:endParaRPr b="0" i="0" sz="1100" u="none" cap="none" strike="noStrike">
                <a:solidFill>
                  <a:srgbClr val="000000"/>
                </a:solidFill>
                <a:latin typeface="Arial"/>
                <a:ea typeface="Arial"/>
                <a:cs typeface="Arial"/>
                <a:sym typeface="Arial"/>
              </a:endParaRPr>
            </a:p>
          </p:txBody>
        </p:sp>
      </p:grpSp>
      <p:grpSp>
        <p:nvGrpSpPr>
          <p:cNvPr id="1050" name="Google Shape;1050;p88"/>
          <p:cNvGrpSpPr/>
          <p:nvPr/>
        </p:nvGrpSpPr>
        <p:grpSpPr>
          <a:xfrm>
            <a:off x="4754748" y="2674117"/>
            <a:ext cx="4283323" cy="2195851"/>
            <a:chOff x="5500108" y="3720039"/>
            <a:chExt cx="6636695" cy="3119106"/>
          </a:xfrm>
        </p:grpSpPr>
        <p:pic>
          <p:nvPicPr>
            <p:cNvPr descr="Text&#10;&#10;Description automatically generated" id="1051" name="Google Shape;1051;p88"/>
            <p:cNvPicPr preferRelativeResize="0"/>
            <p:nvPr/>
          </p:nvPicPr>
          <p:blipFill rotWithShape="1">
            <a:blip r:embed="rId6">
              <a:alphaModFix/>
            </a:blip>
            <a:srcRect b="0" l="0" r="0" t="0"/>
            <a:stretch/>
          </p:blipFill>
          <p:spPr>
            <a:xfrm>
              <a:off x="5500108" y="3720039"/>
              <a:ext cx="6446982" cy="2890272"/>
            </a:xfrm>
            <a:prstGeom prst="rect">
              <a:avLst/>
            </a:prstGeom>
            <a:noFill/>
            <a:ln cap="flat" cmpd="sng" w="9525">
              <a:solidFill>
                <a:schemeClr val="accent1"/>
              </a:solidFill>
              <a:prstDash val="solid"/>
              <a:round/>
              <a:headEnd len="sm" w="sm" type="none"/>
              <a:tailEnd len="sm" w="sm" type="none"/>
            </a:ln>
          </p:spPr>
        </p:pic>
        <p:sp>
          <p:nvSpPr>
            <p:cNvPr id="1052" name="Google Shape;1052;p88"/>
            <p:cNvSpPr/>
            <p:nvPr/>
          </p:nvSpPr>
          <p:spPr>
            <a:xfrm rot="-2628936">
              <a:off x="11666112" y="6368454"/>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7</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89"/>
          <p:cNvSpPr/>
          <p:nvPr/>
        </p:nvSpPr>
        <p:spPr>
          <a:xfrm>
            <a:off x="536600" y="1269525"/>
            <a:ext cx="8208600" cy="3102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3000"/>
              <a:buFont typeface="Arial"/>
              <a:buNone/>
            </a:pPr>
            <a:r>
              <a:rPr b="0" i="0" lang="en-US" sz="3000" u="none" cap="none" strike="noStrike">
                <a:solidFill>
                  <a:schemeClr val="dk1"/>
                </a:solidFill>
                <a:latin typeface="Roboto"/>
                <a:ea typeface="Roboto"/>
                <a:cs typeface="Roboto"/>
                <a:sym typeface="Roboto"/>
              </a:rPr>
              <a:t>ANBK dengan sistem online cara yang diselenggarakan soal dikirim dari server pusat secara online, kemudian siswa dilayani ketika proses pengerjaan dan pengembaliannya langsung ke server pusat secara online.</a:t>
            </a:r>
            <a:endParaRPr b="0" i="0" sz="1800" u="none" cap="none" strike="noStrike">
              <a:solidFill>
                <a:srgbClr val="000000"/>
              </a:solidFill>
              <a:latin typeface="Arial"/>
              <a:ea typeface="Arial"/>
              <a:cs typeface="Arial"/>
              <a:sym typeface="Arial"/>
            </a:endParaRPr>
          </a:p>
        </p:txBody>
      </p:sp>
      <p:sp>
        <p:nvSpPr>
          <p:cNvPr id="1058" name="Google Shape;1058;p89"/>
          <p:cNvSpPr txBox="1"/>
          <p:nvPr/>
        </p:nvSpPr>
        <p:spPr>
          <a:xfrm>
            <a:off x="540294" y="358950"/>
            <a:ext cx="3276600" cy="587400"/>
          </a:xfrm>
          <a:prstGeom prst="rect">
            <a:avLst/>
          </a:prstGeom>
          <a:noFill/>
          <a:ln>
            <a:noFill/>
          </a:ln>
        </p:spPr>
        <p:txBody>
          <a:bodyPr anchorCtr="0" anchor="ctr"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i="0" lang="en-US" sz="3300" u="none" cap="none" strike="noStrike">
                <a:solidFill>
                  <a:srgbClr val="0944A1"/>
                </a:solidFill>
                <a:latin typeface="Poppins"/>
                <a:ea typeface="Poppins"/>
                <a:cs typeface="Poppins"/>
                <a:sym typeface="Poppins"/>
              </a:rPr>
              <a:t>ANBK </a:t>
            </a:r>
            <a:r>
              <a:rPr b="1" i="1" lang="en-US" sz="3300" u="none" cap="none" strike="noStrike">
                <a:solidFill>
                  <a:srgbClr val="0944A1"/>
                </a:solidFill>
                <a:latin typeface="Poppins"/>
                <a:ea typeface="Poppins"/>
                <a:cs typeface="Poppins"/>
                <a:sym typeface="Poppins"/>
              </a:rPr>
              <a:t>Online</a:t>
            </a:r>
            <a:endParaRPr b="1" i="1" sz="2500" u="none" cap="none" strike="noStrike">
              <a:solidFill>
                <a:srgbClr val="0944A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90"/>
          <p:cNvSpPr txBox="1"/>
          <p:nvPr/>
        </p:nvSpPr>
        <p:spPr>
          <a:xfrm>
            <a:off x="665025" y="282750"/>
            <a:ext cx="66510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i="0" lang="en-US" sz="2300" u="none" cap="none" strike="noStrike">
                <a:solidFill>
                  <a:srgbClr val="013066"/>
                </a:solidFill>
                <a:latin typeface="Poppins"/>
                <a:ea typeface="Poppins"/>
                <a:cs typeface="Poppins"/>
                <a:sym typeface="Poppins"/>
              </a:rPr>
              <a:t>Persiapan Tempat Pelaksana ANBK</a:t>
            </a:r>
            <a:r>
              <a:rPr b="1" i="1" lang="en-US" sz="2300" u="none" cap="none" strike="noStrike">
                <a:solidFill>
                  <a:srgbClr val="013066"/>
                </a:solidFill>
                <a:latin typeface="Poppins"/>
                <a:ea typeface="Poppins"/>
                <a:cs typeface="Poppins"/>
                <a:sym typeface="Poppins"/>
              </a:rPr>
              <a:t> Online</a:t>
            </a:r>
            <a:endParaRPr b="1" i="1" sz="2300" u="none" cap="none" strike="noStrike">
              <a:solidFill>
                <a:srgbClr val="013066"/>
              </a:solidFill>
              <a:latin typeface="Poppins"/>
              <a:ea typeface="Poppins"/>
              <a:cs typeface="Poppins"/>
              <a:sym typeface="Poppins"/>
            </a:endParaRPr>
          </a:p>
        </p:txBody>
      </p:sp>
      <p:sp>
        <p:nvSpPr>
          <p:cNvPr id="1064" name="Google Shape;1064;p90"/>
          <p:cNvSpPr/>
          <p:nvPr/>
        </p:nvSpPr>
        <p:spPr>
          <a:xfrm>
            <a:off x="762000" y="1190020"/>
            <a:ext cx="3546900" cy="741000"/>
          </a:xfrm>
          <a:prstGeom prst="homePlate">
            <a:avLst>
              <a:gd fmla="val 50000" name="adj"/>
            </a:avLst>
          </a:prstGeom>
          <a:gradFill>
            <a:gsLst>
              <a:gs pos="0">
                <a:srgbClr val="D4E5F5"/>
              </a:gs>
              <a:gs pos="67000">
                <a:srgbClr val="A2C5E5"/>
              </a:gs>
              <a:gs pos="100000">
                <a:srgbClr val="70A4D5"/>
              </a:gs>
            </a:gsLst>
            <a:lin ang="540070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boto"/>
                <a:ea typeface="Roboto"/>
                <a:cs typeface="Roboto"/>
                <a:sym typeface="Roboto"/>
              </a:rPr>
              <a:t>HARDWARE</a:t>
            </a:r>
            <a:endParaRPr b="1" i="0" sz="1800" u="none" cap="none" strike="noStrike">
              <a:solidFill>
                <a:schemeClr val="dk1"/>
              </a:solidFill>
              <a:latin typeface="Roboto"/>
              <a:ea typeface="Roboto"/>
              <a:cs typeface="Roboto"/>
              <a:sym typeface="Roboto"/>
            </a:endParaRPr>
          </a:p>
        </p:txBody>
      </p:sp>
      <p:sp>
        <p:nvSpPr>
          <p:cNvPr id="1065" name="Google Shape;1065;p90"/>
          <p:cNvSpPr txBox="1"/>
          <p:nvPr/>
        </p:nvSpPr>
        <p:spPr>
          <a:xfrm>
            <a:off x="762000" y="2150375"/>
            <a:ext cx="3546900" cy="2600400"/>
          </a:xfrm>
          <a:prstGeom prst="rect">
            <a:avLst/>
          </a:prstGeom>
          <a:gradFill>
            <a:gsLst>
              <a:gs pos="0">
                <a:srgbClr val="DFE9FB"/>
              </a:gs>
              <a:gs pos="100000">
                <a:srgbClr val="6E9BE7"/>
              </a:gs>
            </a:gsLst>
            <a:lin ang="5400012" scaled="0"/>
          </a:gradFill>
          <a:ln>
            <a:noFill/>
          </a:ln>
        </p:spPr>
        <p:txBody>
          <a:bodyPr anchorCtr="0" anchor="t" bIns="91425" lIns="91425" spcFirstLastPara="1" rIns="91425" wrap="square" tIns="91425">
            <a:noAutofit/>
          </a:bodyPr>
          <a:lstStyle/>
          <a:p>
            <a:pPr indent="-179999" lvl="0" marL="179999" marR="0" rtl="0" algn="l">
              <a:lnSpc>
                <a:spcPct val="100000"/>
              </a:lnSpc>
              <a:spcBef>
                <a:spcPts val="0"/>
              </a:spcBef>
              <a:spcAft>
                <a:spcPts val="0"/>
              </a:spcAft>
              <a:buClr>
                <a:schemeClr val="dk1"/>
              </a:buClr>
              <a:buSzPts val="2000"/>
              <a:buFont typeface="Roboto"/>
              <a:buChar char="●"/>
            </a:pPr>
            <a:r>
              <a:rPr b="0" i="0" lang="en-US" sz="2000" u="none" cap="none" strike="noStrike">
                <a:solidFill>
                  <a:schemeClr val="dk1"/>
                </a:solidFill>
                <a:latin typeface="Roboto"/>
                <a:ea typeface="Roboto"/>
                <a:cs typeface="Roboto"/>
                <a:sym typeface="Roboto"/>
              </a:rPr>
              <a:t>Komputer/PC/Laptop Proktor </a:t>
            </a:r>
            <a:endParaRPr b="0" i="0" sz="2000" u="none" cap="none" strike="noStrike">
              <a:solidFill>
                <a:schemeClr val="dk1"/>
              </a:solidFill>
              <a:latin typeface="Roboto"/>
              <a:ea typeface="Roboto"/>
              <a:cs typeface="Roboto"/>
              <a:sym typeface="Roboto"/>
            </a:endParaRPr>
          </a:p>
          <a:p>
            <a:pPr indent="-179999" lvl="0" marL="179999" marR="0" rtl="0" algn="l">
              <a:lnSpc>
                <a:spcPct val="100000"/>
              </a:lnSpc>
              <a:spcBef>
                <a:spcPts val="0"/>
              </a:spcBef>
              <a:spcAft>
                <a:spcPts val="0"/>
              </a:spcAft>
              <a:buClr>
                <a:schemeClr val="dk1"/>
              </a:buClr>
              <a:buSzPts val="2000"/>
              <a:buFont typeface="Roboto"/>
              <a:buChar char="●"/>
            </a:pPr>
            <a:r>
              <a:rPr b="0" i="0" lang="en-US" sz="2000" u="none" cap="none" strike="noStrike">
                <a:solidFill>
                  <a:schemeClr val="dk1"/>
                </a:solidFill>
                <a:latin typeface="Roboto"/>
                <a:ea typeface="Roboto"/>
                <a:cs typeface="Roboto"/>
                <a:sym typeface="Roboto"/>
              </a:rPr>
              <a:t>Komputer/PC/Laptop Klien</a:t>
            </a:r>
            <a:endParaRPr b="0" i="0" sz="2000" u="none" cap="none" strike="noStrike">
              <a:solidFill>
                <a:schemeClr val="dk1"/>
              </a:solidFill>
              <a:latin typeface="Roboto"/>
              <a:ea typeface="Roboto"/>
              <a:cs typeface="Roboto"/>
              <a:sym typeface="Roboto"/>
            </a:endParaRPr>
          </a:p>
          <a:p>
            <a:pPr indent="-179999" lvl="0" marL="179999" marR="0" rtl="0" algn="l">
              <a:lnSpc>
                <a:spcPct val="100000"/>
              </a:lnSpc>
              <a:spcBef>
                <a:spcPts val="0"/>
              </a:spcBef>
              <a:spcAft>
                <a:spcPts val="0"/>
              </a:spcAft>
              <a:buClr>
                <a:schemeClr val="dk1"/>
              </a:buClr>
              <a:buSzPts val="2000"/>
              <a:buFont typeface="Roboto"/>
              <a:buChar char="●"/>
            </a:pPr>
            <a:r>
              <a:rPr b="0" i="0" lang="en-US" sz="2000" u="none" cap="none" strike="noStrike">
                <a:solidFill>
                  <a:schemeClr val="dk1"/>
                </a:solidFill>
                <a:latin typeface="Roboto"/>
                <a:ea typeface="Roboto"/>
                <a:cs typeface="Roboto"/>
                <a:sym typeface="Roboto"/>
              </a:rPr>
              <a:t>WebCam (Optional)</a:t>
            </a:r>
            <a:endParaRPr b="0" i="0" sz="2000" u="none" cap="none" strike="noStrike">
              <a:solidFill>
                <a:schemeClr val="dk1"/>
              </a:solidFill>
              <a:latin typeface="Roboto"/>
              <a:ea typeface="Roboto"/>
              <a:cs typeface="Roboto"/>
              <a:sym typeface="Roboto"/>
            </a:endParaRPr>
          </a:p>
          <a:p>
            <a:pPr indent="-179999" lvl="0" marL="179999" marR="0" rtl="0" algn="l">
              <a:lnSpc>
                <a:spcPct val="100000"/>
              </a:lnSpc>
              <a:spcBef>
                <a:spcPts val="0"/>
              </a:spcBef>
              <a:spcAft>
                <a:spcPts val="0"/>
              </a:spcAft>
              <a:buClr>
                <a:schemeClr val="dk1"/>
              </a:buClr>
              <a:buSzPts val="2000"/>
              <a:buFont typeface="Roboto"/>
              <a:buChar char="●"/>
            </a:pPr>
            <a:r>
              <a:rPr b="0" i="0" lang="en-US" sz="2000" u="none" cap="none" strike="noStrike">
                <a:solidFill>
                  <a:schemeClr val="dk1"/>
                </a:solidFill>
                <a:latin typeface="Roboto"/>
                <a:ea typeface="Roboto"/>
                <a:cs typeface="Roboto"/>
                <a:sym typeface="Roboto"/>
              </a:rPr>
              <a:t>Mengkonfigurasi jaringan internet (WIFI/LAN)</a:t>
            </a:r>
            <a:endParaRPr b="0" i="0" sz="2000" u="none" cap="none" strike="noStrike">
              <a:solidFill>
                <a:schemeClr val="dk1"/>
              </a:solidFill>
              <a:latin typeface="Roboto"/>
              <a:ea typeface="Roboto"/>
              <a:cs typeface="Roboto"/>
              <a:sym typeface="Roboto"/>
            </a:endParaRPr>
          </a:p>
          <a:p>
            <a:pPr indent="-179999" lvl="0" marL="179999" marR="0" rtl="0" algn="l">
              <a:lnSpc>
                <a:spcPct val="100000"/>
              </a:lnSpc>
              <a:spcBef>
                <a:spcPts val="0"/>
              </a:spcBef>
              <a:spcAft>
                <a:spcPts val="0"/>
              </a:spcAft>
              <a:buClr>
                <a:schemeClr val="dk1"/>
              </a:buClr>
              <a:buSzPts val="2000"/>
              <a:buFont typeface="Roboto"/>
              <a:buChar char="●"/>
            </a:pPr>
            <a:r>
              <a:rPr b="0" i="0" lang="en-US" sz="2000" u="none" cap="none" strike="noStrike">
                <a:solidFill>
                  <a:schemeClr val="dk1"/>
                </a:solidFill>
                <a:latin typeface="Roboto"/>
                <a:ea typeface="Roboto"/>
                <a:cs typeface="Roboto"/>
                <a:sym typeface="Roboto"/>
              </a:rPr>
              <a:t>Bandwidth 12 Mbps Dedicated untuk 15 Klien</a:t>
            </a:r>
            <a:endParaRPr b="0" i="0" sz="2000" u="none" cap="none" strike="noStrike">
              <a:solidFill>
                <a:schemeClr val="dk1"/>
              </a:solidFill>
              <a:latin typeface="Roboto"/>
              <a:ea typeface="Roboto"/>
              <a:cs typeface="Roboto"/>
              <a:sym typeface="Roboto"/>
            </a:endParaRPr>
          </a:p>
        </p:txBody>
      </p:sp>
      <p:sp>
        <p:nvSpPr>
          <p:cNvPr id="1066" name="Google Shape;1066;p90"/>
          <p:cNvSpPr/>
          <p:nvPr/>
        </p:nvSpPr>
        <p:spPr>
          <a:xfrm>
            <a:off x="4713050" y="1189775"/>
            <a:ext cx="3365700" cy="741000"/>
          </a:xfrm>
          <a:prstGeom prst="chevron">
            <a:avLst>
              <a:gd fmla="val 50000" name="adj"/>
            </a:avLst>
          </a:prstGeom>
          <a:gradFill>
            <a:gsLst>
              <a:gs pos="0">
                <a:srgbClr val="3177EE"/>
              </a:gs>
              <a:gs pos="100000">
                <a:srgbClr val="113D8A"/>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boto"/>
                <a:ea typeface="Roboto"/>
                <a:cs typeface="Roboto"/>
                <a:sym typeface="Roboto"/>
              </a:rPr>
              <a:t>PREREQUISITES</a:t>
            </a:r>
            <a:endParaRPr b="1" i="0" sz="1800" u="none" cap="none" strike="noStrike">
              <a:solidFill>
                <a:schemeClr val="dk1"/>
              </a:solidFill>
              <a:latin typeface="Roboto"/>
              <a:ea typeface="Roboto"/>
              <a:cs typeface="Roboto"/>
              <a:sym typeface="Roboto"/>
            </a:endParaRPr>
          </a:p>
        </p:txBody>
      </p:sp>
      <p:sp>
        <p:nvSpPr>
          <p:cNvPr id="1067" name="Google Shape;1067;p90"/>
          <p:cNvSpPr txBox="1"/>
          <p:nvPr/>
        </p:nvSpPr>
        <p:spPr>
          <a:xfrm>
            <a:off x="4773000" y="2150375"/>
            <a:ext cx="3305700" cy="1358700"/>
          </a:xfrm>
          <a:prstGeom prst="rect">
            <a:avLst/>
          </a:prstGeom>
          <a:gradFill>
            <a:gsLst>
              <a:gs pos="0">
                <a:srgbClr val="FFFFFF"/>
              </a:gs>
              <a:gs pos="100000">
                <a:srgbClr val="B3B3B3"/>
              </a:gs>
            </a:gsLst>
            <a:lin ang="5400012" scaled="0"/>
          </a:gradFill>
          <a:ln>
            <a:noFill/>
          </a:ln>
        </p:spPr>
        <p:txBody>
          <a:bodyPr anchorCtr="0" anchor="t" bIns="91425" lIns="91425" spcFirstLastPara="1" rIns="91425" wrap="square" tIns="91425">
            <a:noAutofit/>
          </a:bodyPr>
          <a:lstStyle/>
          <a:p>
            <a:pPr indent="-179999" lvl="0" marL="179999" marR="0" rtl="0" algn="l">
              <a:lnSpc>
                <a:spcPct val="100000"/>
              </a:lnSpc>
              <a:spcBef>
                <a:spcPts val="0"/>
              </a:spcBef>
              <a:spcAft>
                <a:spcPts val="0"/>
              </a:spcAft>
              <a:buClr>
                <a:schemeClr val="dk1"/>
              </a:buClr>
              <a:buSzPts val="2000"/>
              <a:buFont typeface="Roboto"/>
              <a:buChar char="●"/>
            </a:pPr>
            <a:r>
              <a:rPr b="0" i="0" lang="en-US" sz="2000" u="none" cap="none" strike="noStrike">
                <a:solidFill>
                  <a:schemeClr val="dk1"/>
                </a:solidFill>
                <a:latin typeface="Roboto"/>
                <a:ea typeface="Roboto"/>
                <a:cs typeface="Roboto"/>
                <a:sym typeface="Roboto"/>
              </a:rPr>
              <a:t>Aplikasi Proktor Browser versi terbaru</a:t>
            </a:r>
            <a:endParaRPr b="0" i="0" sz="2000" u="none" cap="none" strike="noStrike">
              <a:solidFill>
                <a:schemeClr val="dk1"/>
              </a:solidFill>
              <a:latin typeface="Roboto"/>
              <a:ea typeface="Roboto"/>
              <a:cs typeface="Roboto"/>
              <a:sym typeface="Roboto"/>
            </a:endParaRPr>
          </a:p>
          <a:p>
            <a:pPr indent="-179999" lvl="0" marL="179999" marR="0" rtl="0" algn="l">
              <a:lnSpc>
                <a:spcPct val="100000"/>
              </a:lnSpc>
              <a:spcBef>
                <a:spcPts val="0"/>
              </a:spcBef>
              <a:spcAft>
                <a:spcPts val="0"/>
              </a:spcAft>
              <a:buClr>
                <a:schemeClr val="dk1"/>
              </a:buClr>
              <a:buSzPts val="2000"/>
              <a:buFont typeface="Roboto"/>
              <a:buChar char="●"/>
            </a:pPr>
            <a:r>
              <a:rPr b="0" i="0" lang="en-US" sz="2000" u="none" cap="none" strike="noStrike">
                <a:solidFill>
                  <a:schemeClr val="dk1"/>
                </a:solidFill>
                <a:latin typeface="Roboto"/>
                <a:ea typeface="Roboto"/>
                <a:cs typeface="Roboto"/>
                <a:sym typeface="Roboto"/>
              </a:rPr>
              <a:t>Aplikasi Exambrowser Klien versi terbaru</a:t>
            </a:r>
            <a:endParaRPr b="0" i="0" sz="2000" u="none" cap="none" strike="noStrike">
              <a:solidFill>
                <a:schemeClr val="dk1"/>
              </a:solidFill>
              <a:latin typeface="Roboto"/>
              <a:ea typeface="Roboto"/>
              <a:cs typeface="Roboto"/>
              <a:sym typeface="Roboto"/>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37"/>
          <p:cNvPicPr preferRelativeResize="0"/>
          <p:nvPr/>
        </p:nvPicPr>
        <p:blipFill>
          <a:blip r:embed="rId3">
            <a:alphaModFix/>
          </a:blip>
          <a:stretch>
            <a:fillRect/>
          </a:stretch>
        </p:blipFill>
        <p:spPr>
          <a:xfrm>
            <a:off x="5074325" y="1685472"/>
            <a:ext cx="2514075" cy="2858624"/>
          </a:xfrm>
          <a:prstGeom prst="rect">
            <a:avLst/>
          </a:prstGeom>
          <a:noFill/>
          <a:ln>
            <a:noFill/>
          </a:ln>
        </p:spPr>
      </p:pic>
      <p:pic>
        <p:nvPicPr>
          <p:cNvPr id="187" name="Google Shape;187;p37"/>
          <p:cNvPicPr preferRelativeResize="0"/>
          <p:nvPr/>
        </p:nvPicPr>
        <p:blipFill>
          <a:blip r:embed="rId4">
            <a:alphaModFix/>
          </a:blip>
          <a:stretch>
            <a:fillRect/>
          </a:stretch>
        </p:blipFill>
        <p:spPr>
          <a:xfrm>
            <a:off x="851150" y="1743650"/>
            <a:ext cx="2562000" cy="2742275"/>
          </a:xfrm>
          <a:prstGeom prst="rect">
            <a:avLst/>
          </a:prstGeom>
          <a:noFill/>
          <a:ln>
            <a:noFill/>
          </a:ln>
        </p:spPr>
      </p:pic>
      <p:pic>
        <p:nvPicPr>
          <p:cNvPr id="188" name="Google Shape;188;p37"/>
          <p:cNvPicPr preferRelativeResize="0"/>
          <p:nvPr/>
        </p:nvPicPr>
        <p:blipFill>
          <a:blip r:embed="rId5">
            <a:alphaModFix/>
          </a:blip>
          <a:stretch>
            <a:fillRect/>
          </a:stretch>
        </p:blipFill>
        <p:spPr>
          <a:xfrm>
            <a:off x="6919500" y="0"/>
            <a:ext cx="1823900" cy="1823900"/>
          </a:xfrm>
          <a:prstGeom prst="rect">
            <a:avLst/>
          </a:prstGeom>
          <a:noFill/>
          <a:ln>
            <a:noFill/>
          </a:ln>
        </p:spPr>
      </p:pic>
      <p:sp>
        <p:nvSpPr>
          <p:cNvPr id="189" name="Google Shape;189;p37"/>
          <p:cNvSpPr txBox="1"/>
          <p:nvPr/>
        </p:nvSpPr>
        <p:spPr>
          <a:xfrm>
            <a:off x="1130200" y="703475"/>
            <a:ext cx="5178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t>Instal </a:t>
            </a:r>
            <a:r>
              <a:rPr lang="en-US" sz="2200"/>
              <a:t>Aplikasi Merdeka Mengajar</a:t>
            </a:r>
            <a:endParaRPr sz="2200"/>
          </a:p>
        </p:txBody>
      </p:sp>
      <p:sp>
        <p:nvSpPr>
          <p:cNvPr id="190" name="Google Shape;190;p37"/>
          <p:cNvSpPr/>
          <p:nvPr/>
        </p:nvSpPr>
        <p:spPr>
          <a:xfrm>
            <a:off x="3667350" y="3136850"/>
            <a:ext cx="1124100" cy="184500"/>
          </a:xfrm>
          <a:prstGeom prst="rightArrow">
            <a:avLst>
              <a:gd fmla="val 50000" name="adj1"/>
              <a:gd fmla="val 50000" name="adj2"/>
            </a:avLst>
          </a:prstGeom>
          <a:solidFill>
            <a:srgbClr val="0130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91"/>
          <p:cNvSpPr txBox="1"/>
          <p:nvPr/>
        </p:nvSpPr>
        <p:spPr>
          <a:xfrm>
            <a:off x="247441" y="200470"/>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i="0" lang="en-US" sz="2300" u="none" cap="none" strike="noStrike">
                <a:solidFill>
                  <a:srgbClr val="013066"/>
                </a:solidFill>
                <a:latin typeface="Poppins"/>
                <a:ea typeface="Poppins"/>
                <a:cs typeface="Poppins"/>
                <a:sym typeface="Poppins"/>
              </a:rPr>
              <a:t>Spesifikasi Minimum Komputer</a:t>
            </a:r>
            <a:endParaRPr b="1" i="1" sz="2300" u="none" cap="none" strike="noStrike">
              <a:solidFill>
                <a:srgbClr val="013066"/>
              </a:solidFill>
              <a:latin typeface="Poppins"/>
              <a:ea typeface="Poppins"/>
              <a:cs typeface="Poppins"/>
              <a:sym typeface="Poppins"/>
            </a:endParaRPr>
          </a:p>
        </p:txBody>
      </p:sp>
      <p:grpSp>
        <p:nvGrpSpPr>
          <p:cNvPr id="1074" name="Google Shape;1074;p91"/>
          <p:cNvGrpSpPr/>
          <p:nvPr/>
        </p:nvGrpSpPr>
        <p:grpSpPr>
          <a:xfrm>
            <a:off x="323659" y="824618"/>
            <a:ext cx="3869156" cy="3596852"/>
            <a:chOff x="2174877" y="2039262"/>
            <a:chExt cx="5158875" cy="4795802"/>
          </a:xfrm>
        </p:grpSpPr>
        <p:sp>
          <p:nvSpPr>
            <p:cNvPr id="1075" name="Google Shape;1075;p91"/>
            <p:cNvSpPr/>
            <p:nvPr/>
          </p:nvSpPr>
          <p:spPr>
            <a:xfrm>
              <a:off x="2174877" y="2039264"/>
              <a:ext cx="1098600" cy="4795800"/>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076" name="Google Shape;1076;p91"/>
            <p:cNvSpPr txBox="1"/>
            <p:nvPr/>
          </p:nvSpPr>
          <p:spPr>
            <a:xfrm>
              <a:off x="3480252" y="2039262"/>
              <a:ext cx="3853500" cy="4525200"/>
            </a:xfrm>
            <a:prstGeom prst="rect">
              <a:avLst/>
            </a:prstGeom>
            <a:noFill/>
            <a:ln>
              <a:noFill/>
            </a:ln>
          </p:spPr>
          <p:txBody>
            <a:bodyPr anchorCtr="0" anchor="t" bIns="34275" lIns="68575" spcFirstLastPara="1" rIns="68575" wrap="square" tIns="34275">
              <a:spAutoFit/>
            </a:bodyPr>
            <a:lstStyle/>
            <a:p>
              <a:pPr indent="-254000" lvl="2" marL="254000" marR="0" rtl="0" algn="l">
                <a:lnSpc>
                  <a:spcPct val="100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PC/Tower/Desktop /Laptop</a:t>
              </a:r>
              <a:endParaRPr b="0" i="0" sz="1800" u="none" cap="none" strike="noStrike">
                <a:solidFill>
                  <a:schemeClr val="dk1"/>
                </a:solidFill>
                <a:latin typeface="Roboto"/>
                <a:ea typeface="Roboto"/>
                <a:cs typeface="Roboto"/>
                <a:sym typeface="Roboto"/>
              </a:endParaRPr>
            </a:p>
            <a:p>
              <a:pPr indent="-254000" lvl="2" marL="254000" marR="0" rtl="0" algn="l">
                <a:lnSpc>
                  <a:spcPct val="100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Processor CPU Dual Core 1.80 Ghz</a:t>
              </a:r>
              <a:endParaRPr b="0" i="0" sz="1800" u="none" cap="none" strike="noStrike">
                <a:solidFill>
                  <a:schemeClr val="dk1"/>
                </a:solidFill>
                <a:latin typeface="Roboto"/>
                <a:ea typeface="Roboto"/>
                <a:cs typeface="Roboto"/>
                <a:sym typeface="Roboto"/>
              </a:endParaRPr>
            </a:p>
            <a:p>
              <a:pPr indent="-254000" lvl="2" marL="254000" marR="0" rtl="0" algn="l">
                <a:lnSpc>
                  <a:spcPct val="100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RAM 2 GB</a:t>
              </a:r>
              <a:endParaRPr b="0" i="0" sz="1800" u="none" cap="none" strike="noStrike">
                <a:solidFill>
                  <a:schemeClr val="dk1"/>
                </a:solidFill>
                <a:latin typeface="Roboto"/>
                <a:ea typeface="Roboto"/>
                <a:cs typeface="Roboto"/>
                <a:sym typeface="Roboto"/>
              </a:endParaRPr>
            </a:p>
            <a:p>
              <a:pPr indent="-254000" lvl="2" marL="254000" marR="0" rtl="0" algn="l">
                <a:lnSpc>
                  <a:spcPct val="100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Harddisk Free 10 GB</a:t>
              </a:r>
              <a:endParaRPr b="0" i="0" sz="1800" u="none" cap="none" strike="noStrike">
                <a:solidFill>
                  <a:schemeClr val="dk1"/>
                </a:solidFill>
                <a:latin typeface="Roboto"/>
                <a:ea typeface="Roboto"/>
                <a:cs typeface="Roboto"/>
                <a:sym typeface="Roboto"/>
              </a:endParaRPr>
            </a:p>
            <a:p>
              <a:pPr indent="-254000" lvl="2" marL="254000" marR="0" rtl="0" algn="l">
                <a:lnSpc>
                  <a:spcPct val="100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Operating System (32/64 bit): Windows 7 (minimum), Linux, Chrome OS, Mac OS</a:t>
              </a:r>
              <a:endParaRPr b="0" i="0" sz="1800" u="none" cap="none" strike="noStrike">
                <a:solidFill>
                  <a:schemeClr val="dk1"/>
                </a:solidFill>
                <a:latin typeface="Roboto"/>
                <a:ea typeface="Roboto"/>
                <a:cs typeface="Roboto"/>
                <a:sym typeface="Roboto"/>
              </a:endParaRPr>
            </a:p>
            <a:p>
              <a:pPr indent="-254000" lvl="2" marL="254000" marR="0" rtl="0" algn="l">
                <a:lnSpc>
                  <a:spcPct val="100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LAN CARD / WIFI ACCESS</a:t>
              </a:r>
              <a:endParaRPr b="0" i="0" sz="1800" u="none" cap="none" strike="noStrike">
                <a:solidFill>
                  <a:schemeClr val="dk1"/>
                </a:solidFill>
                <a:latin typeface="Roboto"/>
                <a:ea typeface="Roboto"/>
                <a:cs typeface="Roboto"/>
                <a:sym typeface="Roboto"/>
              </a:endParaRPr>
            </a:p>
          </p:txBody>
        </p:sp>
      </p:grpSp>
      <p:sp>
        <p:nvSpPr>
          <p:cNvPr id="1077" name="Google Shape;1077;p91"/>
          <p:cNvSpPr/>
          <p:nvPr/>
        </p:nvSpPr>
        <p:spPr>
          <a:xfrm>
            <a:off x="4719281" y="824618"/>
            <a:ext cx="825000" cy="3597000"/>
          </a:xfrm>
          <a:prstGeom prst="rect">
            <a:avLst/>
          </a:pr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078" name="Google Shape;1078;p91"/>
          <p:cNvSpPr txBox="1"/>
          <p:nvPr/>
        </p:nvSpPr>
        <p:spPr>
          <a:xfrm>
            <a:off x="5383866" y="787879"/>
            <a:ext cx="3079800" cy="3994200"/>
          </a:xfrm>
          <a:prstGeom prst="rect">
            <a:avLst/>
          </a:prstGeom>
          <a:noFill/>
          <a:ln>
            <a:noFill/>
          </a:ln>
        </p:spPr>
        <p:txBody>
          <a:bodyPr anchorCtr="0" anchor="t" bIns="34275" lIns="68575" spcFirstLastPara="1" rIns="68575" wrap="square" tIns="34275">
            <a:spAutoFit/>
          </a:bodyPr>
          <a:lstStyle/>
          <a:p>
            <a:pPr indent="-234950" lvl="2" marL="546100"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Roboto"/>
                <a:ea typeface="Roboto"/>
                <a:cs typeface="Roboto"/>
                <a:sym typeface="Roboto"/>
              </a:rPr>
              <a:t>PC/Tower/Desktop /Laptop</a:t>
            </a:r>
            <a:endParaRPr b="0" i="0" sz="1700" u="none" cap="none" strike="noStrike">
              <a:solidFill>
                <a:schemeClr val="dk1"/>
              </a:solidFill>
              <a:latin typeface="Roboto"/>
              <a:ea typeface="Roboto"/>
              <a:cs typeface="Roboto"/>
              <a:sym typeface="Roboto"/>
            </a:endParaRPr>
          </a:p>
          <a:p>
            <a:pPr indent="-234950" lvl="2" marL="546100"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Roboto"/>
                <a:ea typeface="Roboto"/>
                <a:cs typeface="Roboto"/>
                <a:sym typeface="Roboto"/>
              </a:rPr>
              <a:t>Processor CPU Dual Core 1.80 Ghz</a:t>
            </a:r>
            <a:endParaRPr b="0" i="0" sz="1700" u="none" cap="none" strike="noStrike">
              <a:solidFill>
                <a:schemeClr val="dk1"/>
              </a:solidFill>
              <a:latin typeface="Roboto"/>
              <a:ea typeface="Roboto"/>
              <a:cs typeface="Roboto"/>
              <a:sym typeface="Roboto"/>
            </a:endParaRPr>
          </a:p>
          <a:p>
            <a:pPr indent="-234950" lvl="2" marL="546100"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Roboto"/>
                <a:ea typeface="Roboto"/>
                <a:cs typeface="Roboto"/>
                <a:sym typeface="Roboto"/>
              </a:rPr>
              <a:t>RAM 2 GB</a:t>
            </a:r>
            <a:endParaRPr b="0" i="0" sz="1700" u="none" cap="none" strike="noStrike">
              <a:solidFill>
                <a:schemeClr val="dk1"/>
              </a:solidFill>
              <a:latin typeface="Roboto"/>
              <a:ea typeface="Roboto"/>
              <a:cs typeface="Roboto"/>
              <a:sym typeface="Roboto"/>
            </a:endParaRPr>
          </a:p>
          <a:p>
            <a:pPr indent="-234950" lvl="2" marL="546100"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Roboto"/>
                <a:ea typeface="Roboto"/>
                <a:cs typeface="Roboto"/>
                <a:sym typeface="Roboto"/>
              </a:rPr>
              <a:t>Resolusi Layar Minimal 1024 x 720 pixel</a:t>
            </a:r>
            <a:endParaRPr b="0" i="0" sz="1700" u="none" cap="none" strike="noStrike">
              <a:solidFill>
                <a:schemeClr val="dk1"/>
              </a:solidFill>
              <a:latin typeface="Roboto"/>
              <a:ea typeface="Roboto"/>
              <a:cs typeface="Roboto"/>
              <a:sym typeface="Roboto"/>
            </a:endParaRPr>
          </a:p>
          <a:p>
            <a:pPr indent="-234950" lvl="2" marL="546100"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Roboto"/>
                <a:ea typeface="Roboto"/>
                <a:cs typeface="Roboto"/>
                <a:sym typeface="Roboto"/>
              </a:rPr>
              <a:t>WebCam (Optional)</a:t>
            </a:r>
            <a:endParaRPr b="0" i="0" sz="1700" u="none" cap="none" strike="noStrike">
              <a:solidFill>
                <a:schemeClr val="dk1"/>
              </a:solidFill>
              <a:latin typeface="Roboto"/>
              <a:ea typeface="Roboto"/>
              <a:cs typeface="Roboto"/>
              <a:sym typeface="Roboto"/>
            </a:endParaRPr>
          </a:p>
          <a:p>
            <a:pPr indent="-234950" lvl="2" marL="546100"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Roboto"/>
                <a:ea typeface="Roboto"/>
                <a:cs typeface="Roboto"/>
                <a:sym typeface="Roboto"/>
              </a:rPr>
              <a:t>Harddisk Free 10 GB</a:t>
            </a:r>
            <a:endParaRPr b="0" i="0" sz="1700" u="none" cap="none" strike="noStrike">
              <a:solidFill>
                <a:schemeClr val="dk1"/>
              </a:solidFill>
              <a:latin typeface="Roboto"/>
              <a:ea typeface="Roboto"/>
              <a:cs typeface="Roboto"/>
              <a:sym typeface="Roboto"/>
            </a:endParaRPr>
          </a:p>
          <a:p>
            <a:pPr indent="-234950" lvl="2" marL="546100"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Roboto"/>
                <a:ea typeface="Roboto"/>
                <a:cs typeface="Roboto"/>
                <a:sym typeface="Roboto"/>
              </a:rPr>
              <a:t>Operating System (32/64 bit): Windows 7 (minimum), Linux, Chrome OS, Mac OS</a:t>
            </a:r>
            <a:endParaRPr b="0" i="0" sz="1700" u="none" cap="none" strike="noStrike">
              <a:solidFill>
                <a:schemeClr val="dk1"/>
              </a:solidFill>
              <a:latin typeface="Roboto"/>
              <a:ea typeface="Roboto"/>
              <a:cs typeface="Roboto"/>
              <a:sym typeface="Roboto"/>
            </a:endParaRPr>
          </a:p>
          <a:p>
            <a:pPr indent="-234950" lvl="2" marL="546100"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Roboto"/>
                <a:ea typeface="Roboto"/>
                <a:cs typeface="Roboto"/>
                <a:sym typeface="Roboto"/>
              </a:rPr>
              <a:t>LAN CARD / WIFI ACCESS</a:t>
            </a:r>
            <a:endParaRPr b="0" i="0" sz="1700" u="none" cap="none" strike="noStrike">
              <a:solidFill>
                <a:schemeClr val="dk1"/>
              </a:solidFill>
              <a:latin typeface="Roboto"/>
              <a:ea typeface="Roboto"/>
              <a:cs typeface="Roboto"/>
              <a:sym typeface="Roboto"/>
            </a:endParaRPr>
          </a:p>
        </p:txBody>
      </p:sp>
      <p:sp>
        <p:nvSpPr>
          <p:cNvPr id="1079" name="Google Shape;1079;p91"/>
          <p:cNvSpPr txBox="1"/>
          <p:nvPr/>
        </p:nvSpPr>
        <p:spPr>
          <a:xfrm rot="-5400000">
            <a:off x="-736234" y="2269048"/>
            <a:ext cx="2959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2300"/>
              <a:buFont typeface="Calibri"/>
              <a:buNone/>
            </a:pPr>
            <a:r>
              <a:rPr b="1" i="0" lang="en-US" sz="2300" u="none" cap="none" strike="noStrike">
                <a:solidFill>
                  <a:srgbClr val="FFFFFF"/>
                </a:solidFill>
                <a:latin typeface="Calibri"/>
                <a:ea typeface="Calibri"/>
                <a:cs typeface="Calibri"/>
                <a:sym typeface="Calibri"/>
              </a:rPr>
              <a:t>SPESIFIKASI MINIMUM</a:t>
            </a:r>
            <a:r>
              <a:rPr b="0" i="0" lang="en-US" sz="2300" u="none" cap="none" strike="noStrike">
                <a:solidFill>
                  <a:srgbClr val="FFFFFF"/>
                </a:solidFill>
                <a:latin typeface="Calibri"/>
                <a:ea typeface="Calibri"/>
                <a:cs typeface="Calibri"/>
                <a:sym typeface="Calibri"/>
              </a:rPr>
              <a:t> KOMPUTER PROKTOR</a:t>
            </a:r>
            <a:endParaRPr b="0" i="0" sz="2300" u="none" cap="none" strike="noStrike">
              <a:solidFill>
                <a:srgbClr val="FFFFFF"/>
              </a:solidFill>
              <a:latin typeface="Calibri"/>
              <a:ea typeface="Calibri"/>
              <a:cs typeface="Calibri"/>
              <a:sym typeface="Calibri"/>
            </a:endParaRPr>
          </a:p>
        </p:txBody>
      </p:sp>
      <p:sp>
        <p:nvSpPr>
          <p:cNvPr id="1080" name="Google Shape;1080;p91"/>
          <p:cNvSpPr txBox="1"/>
          <p:nvPr/>
        </p:nvSpPr>
        <p:spPr>
          <a:xfrm rot="-5400000">
            <a:off x="3659984" y="2307148"/>
            <a:ext cx="2959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2300"/>
              <a:buFont typeface="Calibri"/>
              <a:buNone/>
            </a:pPr>
            <a:r>
              <a:rPr b="1" i="0" lang="en-US" sz="2300" u="none" cap="none" strike="noStrike">
                <a:solidFill>
                  <a:srgbClr val="FFFFFF"/>
                </a:solidFill>
                <a:latin typeface="Calibri"/>
                <a:ea typeface="Calibri"/>
                <a:cs typeface="Calibri"/>
                <a:sym typeface="Calibri"/>
              </a:rPr>
              <a:t>SPESIFIKASI MINIMUM</a:t>
            </a:r>
            <a:r>
              <a:rPr b="0" i="0" lang="en-US" sz="2300" u="none" cap="none" strike="noStrike">
                <a:solidFill>
                  <a:srgbClr val="FFFFFF"/>
                </a:solidFill>
                <a:latin typeface="Calibri"/>
                <a:ea typeface="Calibri"/>
                <a:cs typeface="Calibri"/>
                <a:sym typeface="Calibri"/>
              </a:rPr>
              <a:t> KOMPUTER KLIEN</a:t>
            </a:r>
            <a:endParaRPr b="0" i="0" sz="2300" u="none" cap="none" strike="noStrike">
              <a:solidFill>
                <a:srgbClr val="FFFFFF"/>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92"/>
          <p:cNvSpPr txBox="1"/>
          <p:nvPr/>
        </p:nvSpPr>
        <p:spPr>
          <a:xfrm>
            <a:off x="476675" y="301450"/>
            <a:ext cx="4625700" cy="354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Poppins"/>
                <a:ea typeface="Poppins"/>
                <a:cs typeface="Poppins"/>
                <a:sym typeface="Poppins"/>
              </a:rPr>
              <a:t>DENAH APLIKASI</a:t>
            </a:r>
            <a:r>
              <a:rPr b="0" i="0" lang="en-US" sz="2300" u="none" cap="none" strike="noStrike">
                <a:solidFill>
                  <a:schemeClr val="dk1"/>
                </a:solidFill>
                <a:latin typeface="Poppins"/>
                <a:ea typeface="Poppins"/>
                <a:cs typeface="Poppins"/>
                <a:sym typeface="Poppins"/>
              </a:rPr>
              <a:t> ANBK </a:t>
            </a:r>
            <a:r>
              <a:rPr b="0" i="1" lang="en-US" sz="2300" u="none" cap="none" strike="noStrike">
                <a:solidFill>
                  <a:schemeClr val="dk1"/>
                </a:solidFill>
                <a:latin typeface="Poppins"/>
                <a:ea typeface="Poppins"/>
                <a:cs typeface="Poppins"/>
                <a:sym typeface="Poppins"/>
              </a:rPr>
              <a:t>ONLINE</a:t>
            </a:r>
            <a:endParaRPr b="0" i="1" sz="1100" u="none" cap="none" strike="noStrike">
              <a:solidFill>
                <a:srgbClr val="000000"/>
              </a:solidFill>
              <a:latin typeface="Poppins"/>
              <a:ea typeface="Poppins"/>
              <a:cs typeface="Poppins"/>
              <a:sym typeface="Poppins"/>
            </a:endParaRPr>
          </a:p>
        </p:txBody>
      </p:sp>
      <p:pic>
        <p:nvPicPr>
          <p:cNvPr descr="Diagram&#10;&#10;Description automatically generated" id="1087" name="Google Shape;1087;p92"/>
          <p:cNvPicPr preferRelativeResize="0"/>
          <p:nvPr/>
        </p:nvPicPr>
        <p:blipFill rotWithShape="1">
          <a:blip r:embed="rId3">
            <a:alphaModFix/>
          </a:blip>
          <a:srcRect b="0" l="0" r="0" t="0"/>
          <a:stretch/>
        </p:blipFill>
        <p:spPr>
          <a:xfrm>
            <a:off x="1299624" y="1037352"/>
            <a:ext cx="5785199" cy="393394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93"/>
          <p:cNvSpPr txBox="1"/>
          <p:nvPr/>
        </p:nvSpPr>
        <p:spPr>
          <a:xfrm>
            <a:off x="517496" y="366786"/>
            <a:ext cx="6438000" cy="29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Roboto"/>
                <a:ea typeface="Roboto"/>
                <a:cs typeface="Roboto"/>
                <a:sym typeface="Roboto"/>
              </a:rPr>
              <a:t>FLOW CHART </a:t>
            </a:r>
            <a:r>
              <a:rPr b="0" i="0" lang="en-US" sz="1900" u="none" cap="none" strike="noStrike">
                <a:solidFill>
                  <a:schemeClr val="dk1"/>
                </a:solidFill>
                <a:latin typeface="Roboto"/>
                <a:ea typeface="Roboto"/>
                <a:cs typeface="Roboto"/>
                <a:sym typeface="Roboto"/>
              </a:rPr>
              <a:t>MENJALANAKAN APLIKASI ANBK DARING </a:t>
            </a:r>
            <a:endParaRPr b="0" i="0" sz="1200" u="none" cap="none" strike="noStrike">
              <a:solidFill>
                <a:srgbClr val="000000"/>
              </a:solidFill>
              <a:latin typeface="Roboto"/>
              <a:ea typeface="Roboto"/>
              <a:cs typeface="Roboto"/>
              <a:sym typeface="Roboto"/>
            </a:endParaRPr>
          </a:p>
        </p:txBody>
      </p:sp>
      <p:sp>
        <p:nvSpPr>
          <p:cNvPr id="1094" name="Google Shape;1094;p93"/>
          <p:cNvSpPr/>
          <p:nvPr/>
        </p:nvSpPr>
        <p:spPr>
          <a:xfrm>
            <a:off x="739153" y="1464334"/>
            <a:ext cx="311294" cy="343846"/>
          </a:xfrm>
          <a:prstGeom prst="ellipse">
            <a:avLst/>
          </a:prstGeom>
          <a:solidFill>
            <a:srgbClr val="5B9BD5"/>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rgbClr val="FFFFFF"/>
              </a:solidFill>
              <a:latin typeface="Arial"/>
              <a:ea typeface="Arial"/>
              <a:cs typeface="Arial"/>
              <a:sym typeface="Arial"/>
            </a:endParaRPr>
          </a:p>
        </p:txBody>
      </p:sp>
      <p:sp>
        <p:nvSpPr>
          <p:cNvPr id="1095" name="Google Shape;1095;p93"/>
          <p:cNvSpPr/>
          <p:nvPr/>
        </p:nvSpPr>
        <p:spPr>
          <a:xfrm>
            <a:off x="260102" y="2247432"/>
            <a:ext cx="1269476" cy="459811"/>
          </a:xfrm>
          <a:prstGeom prst="roundRect">
            <a:avLst>
              <a:gd fmla="val 16667" name="adj"/>
            </a:avLst>
          </a:prstGeom>
          <a:solidFill>
            <a:srgbClr val="5481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Menyiapkan Komputer </a:t>
            </a:r>
            <a:endParaRPr b="0" i="0" sz="11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Proktor</a:t>
            </a:r>
            <a:endParaRPr b="0" i="0" sz="1100" u="none" cap="none" strike="noStrike">
              <a:solidFill>
                <a:srgbClr val="FFFFFF"/>
              </a:solidFill>
              <a:latin typeface="Roboto"/>
              <a:ea typeface="Roboto"/>
              <a:cs typeface="Roboto"/>
              <a:sym typeface="Roboto"/>
            </a:endParaRPr>
          </a:p>
        </p:txBody>
      </p:sp>
      <p:sp>
        <p:nvSpPr>
          <p:cNvPr id="1096" name="Google Shape;1096;p93"/>
          <p:cNvSpPr/>
          <p:nvPr/>
        </p:nvSpPr>
        <p:spPr>
          <a:xfrm>
            <a:off x="260102" y="3087831"/>
            <a:ext cx="1269476" cy="459811"/>
          </a:xfrm>
          <a:prstGeom prst="roundRect">
            <a:avLst>
              <a:gd fmla="val 16667" name="adj"/>
            </a:avLst>
          </a:prstGeom>
          <a:solidFill>
            <a:srgbClr val="5481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Setting Jaringan Internet</a:t>
            </a:r>
            <a:endParaRPr b="0" i="0" sz="1100" u="none" cap="none" strike="noStrike">
              <a:solidFill>
                <a:srgbClr val="FFFFFF"/>
              </a:solidFill>
              <a:latin typeface="Roboto"/>
              <a:ea typeface="Roboto"/>
              <a:cs typeface="Roboto"/>
              <a:sym typeface="Roboto"/>
            </a:endParaRPr>
          </a:p>
        </p:txBody>
      </p:sp>
      <p:sp>
        <p:nvSpPr>
          <p:cNvPr id="1097" name="Google Shape;1097;p93"/>
          <p:cNvSpPr/>
          <p:nvPr/>
        </p:nvSpPr>
        <p:spPr>
          <a:xfrm>
            <a:off x="260102" y="3860251"/>
            <a:ext cx="1269476" cy="459811"/>
          </a:xfrm>
          <a:prstGeom prst="roundRect">
            <a:avLst>
              <a:gd fmla="val 16667" name="adj"/>
            </a:avLst>
          </a:prstGeom>
          <a:solidFill>
            <a:srgbClr val="5481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Download Prerequisites</a:t>
            </a:r>
            <a:endParaRPr b="0" i="0" sz="1100" u="none" cap="none" strike="noStrike">
              <a:solidFill>
                <a:srgbClr val="FFFFFF"/>
              </a:solidFill>
              <a:latin typeface="Roboto"/>
              <a:ea typeface="Roboto"/>
              <a:cs typeface="Roboto"/>
              <a:sym typeface="Roboto"/>
            </a:endParaRPr>
          </a:p>
        </p:txBody>
      </p:sp>
      <p:cxnSp>
        <p:nvCxnSpPr>
          <p:cNvPr id="1098" name="Google Shape;1098;p93"/>
          <p:cNvCxnSpPr>
            <a:stCxn id="1094" idx="4"/>
            <a:endCxn id="1095" idx="0"/>
          </p:cNvCxnSpPr>
          <p:nvPr/>
        </p:nvCxnSpPr>
        <p:spPr>
          <a:xfrm>
            <a:off x="894800" y="1808180"/>
            <a:ext cx="0" cy="439200"/>
          </a:xfrm>
          <a:prstGeom prst="straightConnector1">
            <a:avLst/>
          </a:prstGeom>
          <a:noFill/>
          <a:ln cap="flat" cmpd="sng" w="38100">
            <a:solidFill>
              <a:srgbClr val="5B9BD5"/>
            </a:solidFill>
            <a:prstDash val="solid"/>
            <a:miter lim="800000"/>
            <a:headEnd len="sm" w="sm" type="none"/>
            <a:tailEnd len="med" w="med" type="triangle"/>
          </a:ln>
        </p:spPr>
      </p:cxnSp>
      <p:cxnSp>
        <p:nvCxnSpPr>
          <p:cNvPr id="1099" name="Google Shape;1099;p93"/>
          <p:cNvCxnSpPr>
            <a:stCxn id="1095" idx="2"/>
            <a:endCxn id="1096" idx="0"/>
          </p:cNvCxnSpPr>
          <p:nvPr/>
        </p:nvCxnSpPr>
        <p:spPr>
          <a:xfrm>
            <a:off x="894840" y="2707243"/>
            <a:ext cx="0" cy="380700"/>
          </a:xfrm>
          <a:prstGeom prst="straightConnector1">
            <a:avLst/>
          </a:prstGeom>
          <a:noFill/>
          <a:ln cap="flat" cmpd="sng" w="38100">
            <a:solidFill>
              <a:srgbClr val="5B9BD5"/>
            </a:solidFill>
            <a:prstDash val="solid"/>
            <a:miter lim="800000"/>
            <a:headEnd len="sm" w="sm" type="none"/>
            <a:tailEnd len="med" w="med" type="triangle"/>
          </a:ln>
        </p:spPr>
      </p:cxnSp>
      <p:sp>
        <p:nvSpPr>
          <p:cNvPr id="1100" name="Google Shape;1100;p93"/>
          <p:cNvSpPr/>
          <p:nvPr/>
        </p:nvSpPr>
        <p:spPr>
          <a:xfrm>
            <a:off x="2131065" y="2183904"/>
            <a:ext cx="1138585" cy="526403"/>
          </a:xfrm>
          <a:prstGeom prst="roundRect">
            <a:avLst>
              <a:gd fmla="val 16667" name="adj"/>
            </a:avLst>
          </a:prstGeom>
          <a:solidFill>
            <a:srgbClr val="0070C0"/>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Jalankan Proktor Browser</a:t>
            </a:r>
            <a:endParaRPr b="0" i="0" sz="1100" u="none" cap="none" strike="noStrike">
              <a:solidFill>
                <a:srgbClr val="FFFFFF"/>
              </a:solidFill>
              <a:latin typeface="Roboto"/>
              <a:ea typeface="Roboto"/>
              <a:cs typeface="Roboto"/>
              <a:sym typeface="Roboto"/>
            </a:endParaRPr>
          </a:p>
        </p:txBody>
      </p:sp>
      <p:sp>
        <p:nvSpPr>
          <p:cNvPr id="1101" name="Google Shape;1101;p93"/>
          <p:cNvSpPr/>
          <p:nvPr/>
        </p:nvSpPr>
        <p:spPr>
          <a:xfrm>
            <a:off x="2136843" y="3025138"/>
            <a:ext cx="1138585" cy="737825"/>
          </a:xfrm>
          <a:prstGeom prst="roundRect">
            <a:avLst>
              <a:gd fmla="val 16667" name="adj"/>
            </a:avLst>
          </a:prstGeom>
          <a:solidFill>
            <a:srgbClr val="0070C0"/>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sng" cap="none" strike="noStrike">
                <a:solidFill>
                  <a:srgbClr val="FFFFFF"/>
                </a:solidFill>
                <a:latin typeface="Roboto"/>
                <a:ea typeface="Roboto"/>
                <a:cs typeface="Roboto"/>
                <a:sym typeface="Roboto"/>
              </a:rPr>
              <a:t>CBT Sync Proktor</a:t>
            </a:r>
            <a:br>
              <a:rPr b="0" i="0" lang="en-US" sz="1100" u="none" cap="none" strike="noStrike">
                <a:solidFill>
                  <a:srgbClr val="FFFFFF"/>
                </a:solidFill>
                <a:latin typeface="Roboto"/>
                <a:ea typeface="Roboto"/>
                <a:cs typeface="Roboto"/>
                <a:sym typeface="Roboto"/>
              </a:rPr>
            </a:br>
            <a:r>
              <a:rPr b="0" i="0" lang="en-US" sz="1100" u="none" cap="none" strike="noStrike">
                <a:solidFill>
                  <a:srgbClr val="FFFFFF"/>
                </a:solidFill>
                <a:latin typeface="Roboto"/>
                <a:ea typeface="Roboto"/>
                <a:cs typeface="Roboto"/>
                <a:sym typeface="Roboto"/>
              </a:rPr>
              <a:t>ID Proktor</a:t>
            </a:r>
            <a:br>
              <a:rPr b="0" i="0" lang="en-US" sz="1100" u="none" cap="none" strike="noStrike">
                <a:solidFill>
                  <a:srgbClr val="FFFFFF"/>
                </a:solidFill>
                <a:latin typeface="Roboto"/>
                <a:ea typeface="Roboto"/>
                <a:cs typeface="Roboto"/>
                <a:sym typeface="Roboto"/>
              </a:rPr>
            </a:br>
            <a:r>
              <a:rPr b="0" i="0" lang="en-US" sz="1100" u="none" cap="none" strike="noStrike">
                <a:solidFill>
                  <a:srgbClr val="FFFFFF"/>
                </a:solidFill>
                <a:latin typeface="Roboto"/>
                <a:ea typeface="Roboto"/>
                <a:cs typeface="Roboto"/>
                <a:sym typeface="Roboto"/>
              </a:rPr>
              <a:t>Password</a:t>
            </a:r>
            <a:endParaRPr b="0" i="0" sz="1100" u="none" cap="none" strike="noStrike">
              <a:solidFill>
                <a:srgbClr val="FFFFFF"/>
              </a:solidFill>
              <a:latin typeface="Roboto"/>
              <a:ea typeface="Roboto"/>
              <a:cs typeface="Roboto"/>
              <a:sym typeface="Roboto"/>
            </a:endParaRPr>
          </a:p>
        </p:txBody>
      </p:sp>
      <p:cxnSp>
        <p:nvCxnSpPr>
          <p:cNvPr id="1102" name="Google Shape;1102;p93"/>
          <p:cNvCxnSpPr>
            <a:stCxn id="1096" idx="2"/>
            <a:endCxn id="1097" idx="0"/>
          </p:cNvCxnSpPr>
          <p:nvPr/>
        </p:nvCxnSpPr>
        <p:spPr>
          <a:xfrm>
            <a:off x="894840" y="3547642"/>
            <a:ext cx="0" cy="312600"/>
          </a:xfrm>
          <a:prstGeom prst="straightConnector1">
            <a:avLst/>
          </a:prstGeom>
          <a:noFill/>
          <a:ln cap="flat" cmpd="sng" w="38100">
            <a:solidFill>
              <a:srgbClr val="5B9BD5"/>
            </a:solidFill>
            <a:prstDash val="solid"/>
            <a:miter lim="800000"/>
            <a:headEnd len="sm" w="sm" type="none"/>
            <a:tailEnd len="med" w="med" type="triangle"/>
          </a:ln>
        </p:spPr>
      </p:cxnSp>
      <p:cxnSp>
        <p:nvCxnSpPr>
          <p:cNvPr id="1103" name="Google Shape;1103;p93"/>
          <p:cNvCxnSpPr>
            <a:stCxn id="1100" idx="2"/>
            <a:endCxn id="1101" idx="0"/>
          </p:cNvCxnSpPr>
          <p:nvPr/>
        </p:nvCxnSpPr>
        <p:spPr>
          <a:xfrm>
            <a:off x="2700358" y="2710307"/>
            <a:ext cx="5700" cy="314700"/>
          </a:xfrm>
          <a:prstGeom prst="straightConnector1">
            <a:avLst/>
          </a:prstGeom>
          <a:noFill/>
          <a:ln cap="flat" cmpd="sng" w="38100">
            <a:solidFill>
              <a:srgbClr val="5B9BD5"/>
            </a:solidFill>
            <a:prstDash val="solid"/>
            <a:miter lim="800000"/>
            <a:headEnd len="sm" w="sm" type="none"/>
            <a:tailEnd len="med" w="med" type="triangle"/>
          </a:ln>
        </p:spPr>
      </p:cxnSp>
      <p:sp>
        <p:nvSpPr>
          <p:cNvPr id="1104" name="Google Shape;1104;p93"/>
          <p:cNvSpPr/>
          <p:nvPr/>
        </p:nvSpPr>
        <p:spPr>
          <a:xfrm>
            <a:off x="3664209" y="3152274"/>
            <a:ext cx="946491" cy="459811"/>
          </a:xfrm>
          <a:prstGeom prst="roundRect">
            <a:avLst>
              <a:gd fmla="val 16667" name="adj"/>
            </a:avLst>
          </a:prstGeom>
          <a:solidFill>
            <a:srgbClr val="0070C0"/>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Aktif</a:t>
            </a:r>
            <a:endParaRPr b="0" i="0" sz="1100" u="none" cap="none" strike="noStrike">
              <a:solidFill>
                <a:srgbClr val="FFFFFF"/>
              </a:solidFill>
              <a:latin typeface="Roboto"/>
              <a:ea typeface="Roboto"/>
              <a:cs typeface="Roboto"/>
              <a:sym typeface="Roboto"/>
            </a:endParaRPr>
          </a:p>
        </p:txBody>
      </p:sp>
      <p:cxnSp>
        <p:nvCxnSpPr>
          <p:cNvPr id="1105" name="Google Shape;1105;p93"/>
          <p:cNvCxnSpPr/>
          <p:nvPr/>
        </p:nvCxnSpPr>
        <p:spPr>
          <a:xfrm>
            <a:off x="888256" y="4320104"/>
            <a:ext cx="0" cy="449936"/>
          </a:xfrm>
          <a:prstGeom prst="straightConnector1">
            <a:avLst/>
          </a:prstGeom>
          <a:noFill/>
          <a:ln cap="flat" cmpd="sng" w="38100">
            <a:solidFill>
              <a:srgbClr val="5B9BD5"/>
            </a:solidFill>
            <a:prstDash val="solid"/>
            <a:miter lim="800000"/>
            <a:headEnd len="sm" w="sm" type="none"/>
            <a:tailEnd len="sm" w="sm" type="none"/>
          </a:ln>
        </p:spPr>
      </p:cxnSp>
      <p:cxnSp>
        <p:nvCxnSpPr>
          <p:cNvPr id="1106" name="Google Shape;1106;p93"/>
          <p:cNvCxnSpPr/>
          <p:nvPr/>
        </p:nvCxnSpPr>
        <p:spPr>
          <a:xfrm rot="10800000">
            <a:off x="2702663" y="1871455"/>
            <a:ext cx="0" cy="312449"/>
          </a:xfrm>
          <a:prstGeom prst="straightConnector1">
            <a:avLst/>
          </a:prstGeom>
          <a:noFill/>
          <a:ln cap="flat" cmpd="sng" w="38100">
            <a:solidFill>
              <a:srgbClr val="5B9BD5"/>
            </a:solidFill>
            <a:prstDash val="solid"/>
            <a:miter lim="800000"/>
            <a:headEnd len="med" w="med" type="triangle"/>
            <a:tailEnd len="sm" w="sm" type="none"/>
          </a:ln>
        </p:spPr>
      </p:cxnSp>
      <p:cxnSp>
        <p:nvCxnSpPr>
          <p:cNvPr id="1107" name="Google Shape;1107;p93"/>
          <p:cNvCxnSpPr/>
          <p:nvPr/>
        </p:nvCxnSpPr>
        <p:spPr>
          <a:xfrm rot="10800000">
            <a:off x="1918210" y="1871336"/>
            <a:ext cx="795657" cy="0"/>
          </a:xfrm>
          <a:prstGeom prst="straightConnector1">
            <a:avLst/>
          </a:prstGeom>
          <a:noFill/>
          <a:ln cap="flat" cmpd="sng" w="38100">
            <a:solidFill>
              <a:srgbClr val="5B9BD5"/>
            </a:solidFill>
            <a:prstDash val="solid"/>
            <a:miter lim="800000"/>
            <a:headEnd len="sm" w="sm" type="none"/>
            <a:tailEnd len="sm" w="sm" type="none"/>
          </a:ln>
        </p:spPr>
      </p:cxnSp>
      <p:cxnSp>
        <p:nvCxnSpPr>
          <p:cNvPr id="1108" name="Google Shape;1108;p93"/>
          <p:cNvCxnSpPr/>
          <p:nvPr/>
        </p:nvCxnSpPr>
        <p:spPr>
          <a:xfrm>
            <a:off x="1924609" y="1861556"/>
            <a:ext cx="0" cy="2913826"/>
          </a:xfrm>
          <a:prstGeom prst="straightConnector1">
            <a:avLst/>
          </a:prstGeom>
          <a:noFill/>
          <a:ln cap="flat" cmpd="sng" w="38100">
            <a:solidFill>
              <a:srgbClr val="5B9BD5"/>
            </a:solidFill>
            <a:prstDash val="solid"/>
            <a:miter lim="800000"/>
            <a:headEnd len="sm" w="sm" type="none"/>
            <a:tailEnd len="sm" w="sm" type="none"/>
          </a:ln>
        </p:spPr>
      </p:cxnSp>
      <p:cxnSp>
        <p:nvCxnSpPr>
          <p:cNvPr id="1109" name="Google Shape;1109;p93"/>
          <p:cNvCxnSpPr/>
          <p:nvPr/>
        </p:nvCxnSpPr>
        <p:spPr>
          <a:xfrm>
            <a:off x="884617" y="4767284"/>
            <a:ext cx="1048269" cy="0"/>
          </a:xfrm>
          <a:prstGeom prst="straightConnector1">
            <a:avLst/>
          </a:prstGeom>
          <a:noFill/>
          <a:ln cap="flat" cmpd="sng" w="38100">
            <a:solidFill>
              <a:srgbClr val="5B9BD5"/>
            </a:solidFill>
            <a:prstDash val="solid"/>
            <a:miter lim="800000"/>
            <a:headEnd len="sm" w="sm" type="none"/>
            <a:tailEnd len="sm" w="sm" type="none"/>
          </a:ln>
        </p:spPr>
      </p:cxnSp>
      <p:cxnSp>
        <p:nvCxnSpPr>
          <p:cNvPr id="1110" name="Google Shape;1110;p93"/>
          <p:cNvCxnSpPr/>
          <p:nvPr/>
        </p:nvCxnSpPr>
        <p:spPr>
          <a:xfrm>
            <a:off x="3269574" y="3382201"/>
            <a:ext cx="394734" cy="0"/>
          </a:xfrm>
          <a:prstGeom prst="straightConnector1">
            <a:avLst/>
          </a:prstGeom>
          <a:noFill/>
          <a:ln cap="flat" cmpd="sng" w="38100">
            <a:solidFill>
              <a:srgbClr val="0070C0"/>
            </a:solidFill>
            <a:prstDash val="solid"/>
            <a:miter lim="800000"/>
            <a:headEnd len="sm" w="sm" type="none"/>
            <a:tailEnd len="med" w="med" type="triangle"/>
          </a:ln>
        </p:spPr>
      </p:cxnSp>
      <p:sp>
        <p:nvSpPr>
          <p:cNvPr id="1111" name="Google Shape;1111;p93"/>
          <p:cNvSpPr/>
          <p:nvPr/>
        </p:nvSpPr>
        <p:spPr>
          <a:xfrm>
            <a:off x="5391722" y="1637831"/>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Status Tes</a:t>
            </a:r>
            <a:endParaRPr b="0" i="0" sz="1100" u="none" cap="none" strike="noStrike">
              <a:solidFill>
                <a:srgbClr val="FFFFFF"/>
              </a:solidFill>
              <a:latin typeface="Roboto"/>
              <a:ea typeface="Roboto"/>
              <a:cs typeface="Roboto"/>
              <a:sym typeface="Roboto"/>
            </a:endParaRPr>
          </a:p>
        </p:txBody>
      </p:sp>
      <p:sp>
        <p:nvSpPr>
          <p:cNvPr id="1112" name="Google Shape;1112;p93"/>
          <p:cNvSpPr/>
          <p:nvPr/>
        </p:nvSpPr>
        <p:spPr>
          <a:xfrm>
            <a:off x="5391722" y="2407437"/>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Kelompok Tes</a:t>
            </a:r>
            <a:endParaRPr b="0" i="0" sz="1100" u="none" cap="none" strike="noStrike">
              <a:solidFill>
                <a:srgbClr val="FFFFFF"/>
              </a:solidFill>
              <a:latin typeface="Roboto"/>
              <a:ea typeface="Roboto"/>
              <a:cs typeface="Roboto"/>
              <a:sym typeface="Roboto"/>
            </a:endParaRPr>
          </a:p>
        </p:txBody>
      </p:sp>
      <p:sp>
        <p:nvSpPr>
          <p:cNvPr id="1113" name="Google Shape;1113;p93"/>
          <p:cNvSpPr/>
          <p:nvPr/>
        </p:nvSpPr>
        <p:spPr>
          <a:xfrm>
            <a:off x="5392885" y="3150860"/>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Siswa Tes</a:t>
            </a:r>
            <a:endParaRPr b="0" i="0" sz="1100" u="none" cap="none" strike="noStrike">
              <a:solidFill>
                <a:srgbClr val="FFFFFF"/>
              </a:solidFill>
              <a:latin typeface="Roboto"/>
              <a:ea typeface="Roboto"/>
              <a:cs typeface="Roboto"/>
              <a:sym typeface="Roboto"/>
            </a:endParaRPr>
          </a:p>
        </p:txBody>
      </p:sp>
      <p:sp>
        <p:nvSpPr>
          <p:cNvPr id="1114" name="Google Shape;1114;p93"/>
          <p:cNvSpPr/>
          <p:nvPr/>
        </p:nvSpPr>
        <p:spPr>
          <a:xfrm>
            <a:off x="5392885" y="3869198"/>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Status Peserta</a:t>
            </a:r>
            <a:endParaRPr b="0" i="0" sz="1100" u="none" cap="none" strike="noStrike">
              <a:solidFill>
                <a:srgbClr val="FFFFFF"/>
              </a:solidFill>
              <a:latin typeface="Roboto"/>
              <a:ea typeface="Roboto"/>
              <a:cs typeface="Roboto"/>
              <a:sym typeface="Roboto"/>
            </a:endParaRPr>
          </a:p>
        </p:txBody>
      </p:sp>
      <p:sp>
        <p:nvSpPr>
          <p:cNvPr id="1115" name="Google Shape;1115;p93"/>
          <p:cNvSpPr/>
          <p:nvPr/>
        </p:nvSpPr>
        <p:spPr>
          <a:xfrm>
            <a:off x="5392885" y="4594507"/>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Cetak Laporan</a:t>
            </a:r>
            <a:endParaRPr b="0" i="0" sz="1100" u="none" cap="none" strike="noStrike">
              <a:solidFill>
                <a:srgbClr val="FFFFFF"/>
              </a:solidFill>
              <a:latin typeface="Roboto"/>
              <a:ea typeface="Roboto"/>
              <a:cs typeface="Roboto"/>
              <a:sym typeface="Roboto"/>
            </a:endParaRPr>
          </a:p>
        </p:txBody>
      </p:sp>
      <p:cxnSp>
        <p:nvCxnSpPr>
          <p:cNvPr id="1116" name="Google Shape;1116;p93"/>
          <p:cNvCxnSpPr/>
          <p:nvPr/>
        </p:nvCxnSpPr>
        <p:spPr>
          <a:xfrm>
            <a:off x="4603868" y="3382201"/>
            <a:ext cx="596227" cy="0"/>
          </a:xfrm>
          <a:prstGeom prst="straightConnector1">
            <a:avLst/>
          </a:prstGeom>
          <a:noFill/>
          <a:ln cap="flat" cmpd="sng" w="38100">
            <a:solidFill>
              <a:srgbClr val="5B9BD5"/>
            </a:solidFill>
            <a:prstDash val="solid"/>
            <a:miter lim="800000"/>
            <a:headEnd len="sm" w="sm" type="none"/>
            <a:tailEnd len="sm" w="sm" type="none"/>
          </a:ln>
        </p:spPr>
      </p:cxnSp>
      <p:cxnSp>
        <p:nvCxnSpPr>
          <p:cNvPr id="1117" name="Google Shape;1117;p93"/>
          <p:cNvCxnSpPr/>
          <p:nvPr/>
        </p:nvCxnSpPr>
        <p:spPr>
          <a:xfrm rot="10800000">
            <a:off x="5193781" y="1230353"/>
            <a:ext cx="0" cy="2158800"/>
          </a:xfrm>
          <a:prstGeom prst="straightConnector1">
            <a:avLst/>
          </a:prstGeom>
          <a:noFill/>
          <a:ln cap="flat" cmpd="sng" w="38100">
            <a:solidFill>
              <a:srgbClr val="5B9BD5"/>
            </a:solidFill>
            <a:prstDash val="solid"/>
            <a:miter lim="800000"/>
            <a:headEnd len="sm" w="sm" type="none"/>
            <a:tailEnd len="sm" w="sm" type="none"/>
          </a:ln>
        </p:spPr>
      </p:cxnSp>
      <p:cxnSp>
        <p:nvCxnSpPr>
          <p:cNvPr id="1118" name="Google Shape;1118;p93"/>
          <p:cNvCxnSpPr/>
          <p:nvPr/>
        </p:nvCxnSpPr>
        <p:spPr>
          <a:xfrm rot="10800000">
            <a:off x="5877896" y="1236544"/>
            <a:ext cx="0" cy="388200"/>
          </a:xfrm>
          <a:prstGeom prst="straightConnector1">
            <a:avLst/>
          </a:prstGeom>
          <a:noFill/>
          <a:ln cap="flat" cmpd="sng" w="38100">
            <a:solidFill>
              <a:srgbClr val="5B9BD5"/>
            </a:solidFill>
            <a:prstDash val="solid"/>
            <a:miter lim="800000"/>
            <a:headEnd len="med" w="med" type="triangle"/>
            <a:tailEnd len="sm" w="sm" type="none"/>
          </a:ln>
        </p:spPr>
      </p:cxnSp>
      <p:cxnSp>
        <p:nvCxnSpPr>
          <p:cNvPr id="1119" name="Google Shape;1119;p93"/>
          <p:cNvCxnSpPr/>
          <p:nvPr/>
        </p:nvCxnSpPr>
        <p:spPr>
          <a:xfrm>
            <a:off x="5193780" y="1230405"/>
            <a:ext cx="684000" cy="0"/>
          </a:xfrm>
          <a:prstGeom prst="straightConnector1">
            <a:avLst/>
          </a:prstGeom>
          <a:noFill/>
          <a:ln cap="flat" cmpd="sng" w="38100">
            <a:solidFill>
              <a:srgbClr val="5B9BD5"/>
            </a:solidFill>
            <a:prstDash val="solid"/>
            <a:miter lim="800000"/>
            <a:headEnd len="sm" w="sm" type="none"/>
            <a:tailEnd len="sm" w="sm" type="none"/>
          </a:ln>
        </p:spPr>
      </p:cxnSp>
      <p:sp>
        <p:nvSpPr>
          <p:cNvPr id="1120" name="Google Shape;1120;p93"/>
          <p:cNvSpPr/>
          <p:nvPr/>
        </p:nvSpPr>
        <p:spPr>
          <a:xfrm>
            <a:off x="6638082" y="1005379"/>
            <a:ext cx="1476470" cy="1914192"/>
          </a:xfrm>
          <a:prstGeom prst="rect">
            <a:avLst/>
          </a:prstGeom>
          <a:solidFill>
            <a:srgbClr val="DDEAF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121" name="Google Shape;1121;p93"/>
          <p:cNvSpPr/>
          <p:nvPr/>
        </p:nvSpPr>
        <p:spPr>
          <a:xfrm>
            <a:off x="7038968" y="1128970"/>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Pilih Daftar Tes</a:t>
            </a:r>
            <a:endParaRPr b="0" i="0" sz="1100" u="none" cap="none" strike="noStrike">
              <a:solidFill>
                <a:srgbClr val="FFFFFF"/>
              </a:solidFill>
              <a:latin typeface="Roboto"/>
              <a:ea typeface="Roboto"/>
              <a:cs typeface="Roboto"/>
              <a:sym typeface="Roboto"/>
            </a:endParaRPr>
          </a:p>
        </p:txBody>
      </p:sp>
      <p:sp>
        <p:nvSpPr>
          <p:cNvPr id="1122" name="Google Shape;1122;p93"/>
          <p:cNvSpPr/>
          <p:nvPr/>
        </p:nvSpPr>
        <p:spPr>
          <a:xfrm>
            <a:off x="7041737" y="1716358"/>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Pilih Kelompok</a:t>
            </a:r>
            <a:endParaRPr b="0" i="0" sz="1100" u="none" cap="none" strike="noStrike">
              <a:solidFill>
                <a:srgbClr val="FFFFFF"/>
              </a:solidFill>
              <a:latin typeface="Roboto"/>
              <a:ea typeface="Roboto"/>
              <a:cs typeface="Roboto"/>
              <a:sym typeface="Roboto"/>
            </a:endParaRPr>
          </a:p>
        </p:txBody>
      </p:sp>
      <p:sp>
        <p:nvSpPr>
          <p:cNvPr id="1123" name="Google Shape;1123;p93"/>
          <p:cNvSpPr/>
          <p:nvPr/>
        </p:nvSpPr>
        <p:spPr>
          <a:xfrm>
            <a:off x="7038968" y="2292490"/>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Roboto"/>
                <a:ea typeface="Roboto"/>
                <a:cs typeface="Roboto"/>
                <a:sym typeface="Roboto"/>
              </a:rPr>
              <a:t>Rilis Token</a:t>
            </a:r>
            <a:endParaRPr b="0" i="0" sz="1100" u="none" cap="none" strike="noStrike">
              <a:solidFill>
                <a:srgbClr val="FFFFFF"/>
              </a:solidFill>
              <a:latin typeface="Roboto"/>
              <a:ea typeface="Roboto"/>
              <a:cs typeface="Roboto"/>
              <a:sym typeface="Roboto"/>
            </a:endParaRPr>
          </a:p>
        </p:txBody>
      </p:sp>
      <p:cxnSp>
        <p:nvCxnSpPr>
          <p:cNvPr id="1124" name="Google Shape;1124;p93"/>
          <p:cNvCxnSpPr/>
          <p:nvPr/>
        </p:nvCxnSpPr>
        <p:spPr>
          <a:xfrm>
            <a:off x="6442568" y="1919786"/>
            <a:ext cx="606600" cy="1800"/>
          </a:xfrm>
          <a:prstGeom prst="straightConnector1">
            <a:avLst/>
          </a:prstGeom>
          <a:noFill/>
          <a:ln cap="flat" cmpd="sng" w="38100">
            <a:solidFill>
              <a:srgbClr val="5B9BD5"/>
            </a:solidFill>
            <a:prstDash val="solid"/>
            <a:miter lim="800000"/>
            <a:headEnd len="sm" w="sm" type="none"/>
            <a:tailEnd len="med" w="med" type="triangle"/>
          </a:ln>
        </p:spPr>
      </p:cxnSp>
      <p:cxnSp>
        <p:nvCxnSpPr>
          <p:cNvPr id="1125" name="Google Shape;1125;p93"/>
          <p:cNvCxnSpPr/>
          <p:nvPr/>
        </p:nvCxnSpPr>
        <p:spPr>
          <a:xfrm rot="10800000">
            <a:off x="6815416" y="1328146"/>
            <a:ext cx="233700" cy="4200"/>
          </a:xfrm>
          <a:prstGeom prst="straightConnector1">
            <a:avLst/>
          </a:prstGeom>
          <a:noFill/>
          <a:ln cap="flat" cmpd="sng" w="38100">
            <a:solidFill>
              <a:srgbClr val="5B9BD5"/>
            </a:solidFill>
            <a:prstDash val="solid"/>
            <a:miter lim="800000"/>
            <a:headEnd len="med" w="med" type="triangle"/>
            <a:tailEnd len="sm" w="sm" type="none"/>
          </a:ln>
        </p:spPr>
      </p:cxnSp>
      <p:cxnSp>
        <p:nvCxnSpPr>
          <p:cNvPr id="1126" name="Google Shape;1126;p93"/>
          <p:cNvCxnSpPr/>
          <p:nvPr/>
        </p:nvCxnSpPr>
        <p:spPr>
          <a:xfrm rot="10800000">
            <a:off x="6815416" y="2495866"/>
            <a:ext cx="233700" cy="0"/>
          </a:xfrm>
          <a:prstGeom prst="straightConnector1">
            <a:avLst/>
          </a:prstGeom>
          <a:noFill/>
          <a:ln cap="flat" cmpd="sng" w="38100">
            <a:solidFill>
              <a:srgbClr val="5B9BD5"/>
            </a:solidFill>
            <a:prstDash val="solid"/>
            <a:miter lim="800000"/>
            <a:headEnd len="med" w="med" type="triangle"/>
            <a:tailEnd len="sm" w="sm" type="none"/>
          </a:ln>
        </p:spPr>
      </p:cxnSp>
      <p:cxnSp>
        <p:nvCxnSpPr>
          <p:cNvPr id="1127" name="Google Shape;1127;p93"/>
          <p:cNvCxnSpPr/>
          <p:nvPr/>
        </p:nvCxnSpPr>
        <p:spPr>
          <a:xfrm>
            <a:off x="6729640" y="1328154"/>
            <a:ext cx="0" cy="1170900"/>
          </a:xfrm>
          <a:prstGeom prst="straightConnector1">
            <a:avLst/>
          </a:prstGeom>
          <a:noFill/>
          <a:ln cap="flat" cmpd="sng" w="38100">
            <a:solidFill>
              <a:srgbClr val="5B9BD5"/>
            </a:solidFill>
            <a:prstDash val="solid"/>
            <a:miter lim="800000"/>
            <a:headEnd len="sm" w="sm" type="none"/>
            <a:tailEnd len="sm" w="sm" type="none"/>
          </a:ln>
        </p:spPr>
      </p:cxnSp>
      <p:cxnSp>
        <p:nvCxnSpPr>
          <p:cNvPr id="1128" name="Google Shape;1128;p93"/>
          <p:cNvCxnSpPr/>
          <p:nvPr/>
        </p:nvCxnSpPr>
        <p:spPr>
          <a:xfrm>
            <a:off x="5879822" y="2071556"/>
            <a:ext cx="0" cy="336000"/>
          </a:xfrm>
          <a:prstGeom prst="straightConnector1">
            <a:avLst/>
          </a:prstGeom>
          <a:noFill/>
          <a:ln cap="flat" cmpd="sng" w="38100">
            <a:solidFill>
              <a:srgbClr val="5B9BD5"/>
            </a:solidFill>
            <a:prstDash val="solid"/>
            <a:miter lim="800000"/>
            <a:headEnd len="sm" w="sm" type="none"/>
            <a:tailEnd len="med" w="med" type="triangle"/>
          </a:ln>
        </p:spPr>
      </p:cxnSp>
      <p:cxnSp>
        <p:nvCxnSpPr>
          <p:cNvPr id="1129" name="Google Shape;1129;p93"/>
          <p:cNvCxnSpPr>
            <a:endCxn id="1113" idx="0"/>
          </p:cNvCxnSpPr>
          <p:nvPr/>
        </p:nvCxnSpPr>
        <p:spPr>
          <a:xfrm>
            <a:off x="5877985" y="2775560"/>
            <a:ext cx="3000" cy="375300"/>
          </a:xfrm>
          <a:prstGeom prst="straightConnector1">
            <a:avLst/>
          </a:prstGeom>
          <a:noFill/>
          <a:ln cap="flat" cmpd="sng" w="38100">
            <a:solidFill>
              <a:srgbClr val="5B9BD5"/>
            </a:solidFill>
            <a:prstDash val="solid"/>
            <a:miter lim="800000"/>
            <a:headEnd len="sm" w="sm" type="none"/>
            <a:tailEnd len="med" w="med" type="triangle"/>
          </a:ln>
        </p:spPr>
      </p:cxnSp>
      <p:cxnSp>
        <p:nvCxnSpPr>
          <p:cNvPr id="1130" name="Google Shape;1130;p93"/>
          <p:cNvCxnSpPr>
            <a:stCxn id="1113" idx="2"/>
            <a:endCxn id="1114" idx="0"/>
          </p:cNvCxnSpPr>
          <p:nvPr/>
        </p:nvCxnSpPr>
        <p:spPr>
          <a:xfrm>
            <a:off x="5880985" y="3610760"/>
            <a:ext cx="0" cy="258300"/>
          </a:xfrm>
          <a:prstGeom prst="straightConnector1">
            <a:avLst/>
          </a:prstGeom>
          <a:noFill/>
          <a:ln cap="flat" cmpd="sng" w="38100">
            <a:solidFill>
              <a:srgbClr val="5B9BD5"/>
            </a:solidFill>
            <a:prstDash val="solid"/>
            <a:miter lim="800000"/>
            <a:headEnd len="sm" w="sm" type="none"/>
            <a:tailEnd len="med" w="med" type="triangle"/>
          </a:ln>
        </p:spPr>
      </p:cxnSp>
      <p:cxnSp>
        <p:nvCxnSpPr>
          <p:cNvPr id="1131" name="Google Shape;1131;p93"/>
          <p:cNvCxnSpPr>
            <a:endCxn id="1115" idx="0"/>
          </p:cNvCxnSpPr>
          <p:nvPr/>
        </p:nvCxnSpPr>
        <p:spPr>
          <a:xfrm>
            <a:off x="5877985" y="4257607"/>
            <a:ext cx="3000" cy="336900"/>
          </a:xfrm>
          <a:prstGeom prst="straightConnector1">
            <a:avLst/>
          </a:prstGeom>
          <a:noFill/>
          <a:ln cap="flat" cmpd="sng" w="38100">
            <a:solidFill>
              <a:srgbClr val="5B9BD5"/>
            </a:solidFill>
            <a:prstDash val="solid"/>
            <a:miter lim="800000"/>
            <a:headEnd len="sm" w="sm" type="none"/>
            <a:tailEnd len="med" w="med" type="triangle"/>
          </a:ln>
        </p:spPr>
      </p:cxnSp>
      <p:cxnSp>
        <p:nvCxnSpPr>
          <p:cNvPr id="1132" name="Google Shape;1132;p93"/>
          <p:cNvCxnSpPr/>
          <p:nvPr/>
        </p:nvCxnSpPr>
        <p:spPr>
          <a:xfrm>
            <a:off x="6743700" y="1343025"/>
            <a:ext cx="85800" cy="0"/>
          </a:xfrm>
          <a:prstGeom prst="straightConnector1">
            <a:avLst/>
          </a:prstGeom>
          <a:noFill/>
          <a:ln cap="flat" cmpd="sng" w="38100">
            <a:solidFill>
              <a:srgbClr val="5B9BD5"/>
            </a:solidFill>
            <a:prstDash val="solid"/>
            <a:round/>
            <a:headEnd len="sm" w="sm" type="none"/>
            <a:tailEnd len="sm" w="sm" type="none"/>
          </a:ln>
        </p:spPr>
      </p:cxnSp>
      <p:cxnSp>
        <p:nvCxnSpPr>
          <p:cNvPr id="1133" name="Google Shape;1133;p93"/>
          <p:cNvCxnSpPr/>
          <p:nvPr/>
        </p:nvCxnSpPr>
        <p:spPr>
          <a:xfrm>
            <a:off x="6712500" y="2495875"/>
            <a:ext cx="85800" cy="0"/>
          </a:xfrm>
          <a:prstGeom prst="straightConnector1">
            <a:avLst/>
          </a:prstGeom>
          <a:noFill/>
          <a:ln cap="flat" cmpd="sng" w="38100">
            <a:solidFill>
              <a:srgbClr val="5B9BD5"/>
            </a:solidFill>
            <a:prstDash val="solid"/>
            <a:round/>
            <a:headEnd len="sm" w="sm" type="none"/>
            <a:tailEnd len="sm" w="sm" type="none"/>
          </a:ln>
        </p:spPr>
      </p:cxn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94"/>
          <p:cNvSpPr txBox="1"/>
          <p:nvPr/>
        </p:nvSpPr>
        <p:spPr>
          <a:xfrm>
            <a:off x="172475" y="259425"/>
            <a:ext cx="71328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0944A1"/>
                </a:solidFill>
                <a:latin typeface="Poppins"/>
                <a:ea typeface="Poppins"/>
                <a:cs typeface="Poppins"/>
                <a:sym typeface="Poppins"/>
              </a:rPr>
              <a:t>PERSIAPAN </a:t>
            </a:r>
            <a:r>
              <a:rPr b="0" i="0" lang="en-US" sz="2100" u="none" cap="none" strike="noStrike">
                <a:solidFill>
                  <a:srgbClr val="0944A1"/>
                </a:solidFill>
                <a:latin typeface="Poppins"/>
                <a:ea typeface="Poppins"/>
                <a:cs typeface="Poppins"/>
                <a:sym typeface="Poppins"/>
              </a:rPr>
              <a:t>KOMPUTER PROKTOR</a:t>
            </a:r>
            <a:r>
              <a:rPr b="0" i="0" lang="en-US" sz="1400" u="none" cap="none" strike="noStrike">
                <a:solidFill>
                  <a:srgbClr val="0944A1"/>
                </a:solidFill>
                <a:latin typeface="Poppins"/>
                <a:ea typeface="Poppins"/>
                <a:cs typeface="Poppins"/>
                <a:sym typeface="Poppins"/>
              </a:rPr>
              <a:t> </a:t>
            </a:r>
            <a:r>
              <a:rPr b="0" i="0" lang="en-US" sz="2100" u="none" cap="none" strike="noStrike">
                <a:solidFill>
                  <a:srgbClr val="0944A1"/>
                </a:solidFill>
                <a:latin typeface="Poppins"/>
                <a:ea typeface="Poppins"/>
                <a:cs typeface="Poppins"/>
                <a:sym typeface="Poppins"/>
              </a:rPr>
              <a:t>(PROKTOR BROWSER)</a:t>
            </a:r>
            <a:endParaRPr b="0" i="0" sz="1400" u="none" cap="none" strike="noStrike">
              <a:solidFill>
                <a:srgbClr val="0944A1"/>
              </a:solidFill>
              <a:latin typeface="Poppins"/>
              <a:ea typeface="Poppins"/>
              <a:cs typeface="Poppins"/>
              <a:sym typeface="Poppins"/>
            </a:endParaRPr>
          </a:p>
        </p:txBody>
      </p:sp>
      <p:sp>
        <p:nvSpPr>
          <p:cNvPr id="1140" name="Google Shape;1140;p94"/>
          <p:cNvSpPr txBox="1"/>
          <p:nvPr/>
        </p:nvSpPr>
        <p:spPr>
          <a:xfrm>
            <a:off x="564000" y="564274"/>
            <a:ext cx="3506700" cy="3767700"/>
          </a:xfrm>
          <a:prstGeom prst="rect">
            <a:avLst/>
          </a:prstGeom>
          <a:noFill/>
          <a:ln>
            <a:noFill/>
          </a:ln>
        </p:spPr>
        <p:txBody>
          <a:bodyPr anchorCtr="0" anchor="ctr" bIns="34275" lIns="68575" spcFirstLastPara="1" rIns="68575" wrap="square" tIns="34275">
            <a:normAutofit/>
          </a:bodyPr>
          <a:lstStyle/>
          <a:p>
            <a:pPr indent="-177800" lvl="0" marL="177800" marR="0" rtl="0" algn="l">
              <a:lnSpc>
                <a:spcPct val="90000"/>
              </a:lnSpc>
              <a:spcBef>
                <a:spcPts val="0"/>
              </a:spcBef>
              <a:spcAft>
                <a:spcPts val="0"/>
              </a:spcAft>
              <a:buClr>
                <a:srgbClr val="000000"/>
              </a:buClr>
              <a:buSzPts val="2300"/>
              <a:buFont typeface="Roboto"/>
              <a:buChar char="•"/>
            </a:pPr>
            <a:r>
              <a:rPr b="0" i="0" lang="en-US" sz="2300" u="none" cap="none" strike="noStrike">
                <a:solidFill>
                  <a:srgbClr val="000000"/>
                </a:solidFill>
                <a:latin typeface="Roboto"/>
                <a:ea typeface="Roboto"/>
                <a:cs typeface="Roboto"/>
                <a:sym typeface="Roboto"/>
              </a:rPr>
              <a:t>Pastikan komputer proktor sudah terdapat file terbaru Proktor Browser</a:t>
            </a:r>
            <a:endParaRPr b="0" i="0" sz="2300" u="none" cap="none" strike="noStrike">
              <a:solidFill>
                <a:srgbClr val="000000"/>
              </a:solidFill>
              <a:latin typeface="Roboto"/>
              <a:ea typeface="Roboto"/>
              <a:cs typeface="Roboto"/>
              <a:sym typeface="Roboto"/>
            </a:endParaRPr>
          </a:p>
          <a:p>
            <a:pPr indent="-177800" lvl="0" marL="177800" marR="0" rtl="0" algn="l">
              <a:lnSpc>
                <a:spcPct val="90000"/>
              </a:lnSpc>
              <a:spcBef>
                <a:spcPts val="800"/>
              </a:spcBef>
              <a:spcAft>
                <a:spcPts val="0"/>
              </a:spcAft>
              <a:buClr>
                <a:srgbClr val="000000"/>
              </a:buClr>
              <a:buSzPts val="2300"/>
              <a:buFont typeface="Arial"/>
              <a:buChar char="•"/>
            </a:pPr>
            <a:r>
              <a:rPr b="0" i="0" lang="en-US" sz="2300" u="none" cap="none" strike="noStrike">
                <a:solidFill>
                  <a:srgbClr val="000000"/>
                </a:solidFill>
                <a:latin typeface="Roboto"/>
                <a:ea typeface="Roboto"/>
                <a:cs typeface="Roboto"/>
                <a:sym typeface="Roboto"/>
              </a:rPr>
              <a:t>Pastikan komputer proktor terkoneksi ke </a:t>
            </a:r>
            <a:r>
              <a:rPr b="1" i="0" lang="en-US" sz="2300" u="none" cap="none" strike="noStrike">
                <a:solidFill>
                  <a:srgbClr val="000000"/>
                </a:solidFill>
                <a:latin typeface="Roboto"/>
                <a:ea typeface="Roboto"/>
                <a:cs typeface="Roboto"/>
                <a:sym typeface="Roboto"/>
              </a:rPr>
              <a:t>internet</a:t>
            </a:r>
            <a:endParaRPr b="0" i="0" sz="2300" u="none" cap="none" strike="noStrike">
              <a:solidFill>
                <a:srgbClr val="000000"/>
              </a:solidFill>
              <a:latin typeface="Roboto"/>
              <a:ea typeface="Roboto"/>
              <a:cs typeface="Roboto"/>
              <a:sym typeface="Roboto"/>
            </a:endParaRPr>
          </a:p>
          <a:p>
            <a:pPr indent="-177800" lvl="0" marL="177800" marR="0" rtl="0" algn="l">
              <a:lnSpc>
                <a:spcPct val="90000"/>
              </a:lnSpc>
              <a:spcBef>
                <a:spcPts val="800"/>
              </a:spcBef>
              <a:spcAft>
                <a:spcPts val="0"/>
              </a:spcAft>
              <a:buClr>
                <a:srgbClr val="000000"/>
              </a:buClr>
              <a:buSzPts val="2300"/>
              <a:buFont typeface="Roboto"/>
              <a:buChar char="•"/>
            </a:pPr>
            <a:r>
              <a:rPr b="0" i="0" lang="en-US" sz="2300" u="none" cap="none" strike="noStrike">
                <a:solidFill>
                  <a:srgbClr val="000000"/>
                </a:solidFill>
                <a:latin typeface="Roboto"/>
                <a:ea typeface="Roboto"/>
                <a:cs typeface="Roboto"/>
                <a:sym typeface="Roboto"/>
              </a:rPr>
              <a:t>Menjalankan aplikasi proktor browser</a:t>
            </a:r>
            <a:endParaRPr b="0" i="0" sz="2300" u="none" cap="none" strike="noStrike">
              <a:solidFill>
                <a:srgbClr val="000000"/>
              </a:solidFill>
              <a:latin typeface="Roboto"/>
              <a:ea typeface="Roboto"/>
              <a:cs typeface="Roboto"/>
              <a:sym typeface="Roboto"/>
            </a:endParaRPr>
          </a:p>
        </p:txBody>
      </p:sp>
      <p:pic>
        <p:nvPicPr>
          <p:cNvPr id="1141" name="Google Shape;1141;p94"/>
          <p:cNvPicPr preferRelativeResize="0"/>
          <p:nvPr/>
        </p:nvPicPr>
        <p:blipFill rotWithShape="1">
          <a:blip r:embed="rId3">
            <a:alphaModFix/>
          </a:blip>
          <a:srcRect b="0" l="0" r="0" t="0"/>
          <a:stretch/>
        </p:blipFill>
        <p:spPr>
          <a:xfrm>
            <a:off x="4394334" y="920784"/>
            <a:ext cx="4298303" cy="294433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pic>
        <p:nvPicPr>
          <p:cNvPr id="1146" name="Google Shape;1146;p95"/>
          <p:cNvPicPr preferRelativeResize="0"/>
          <p:nvPr/>
        </p:nvPicPr>
        <p:blipFill rotWithShape="1">
          <a:blip r:embed="rId3">
            <a:alphaModFix/>
          </a:blip>
          <a:srcRect b="4878" l="0" r="0" t="0"/>
          <a:stretch/>
        </p:blipFill>
        <p:spPr>
          <a:xfrm>
            <a:off x="201425" y="305075"/>
            <a:ext cx="4160274" cy="2195900"/>
          </a:xfrm>
          <a:prstGeom prst="rect">
            <a:avLst/>
          </a:prstGeom>
          <a:noFill/>
          <a:ln cap="flat" cmpd="sng" w="9525">
            <a:solidFill>
              <a:schemeClr val="accent1"/>
            </a:solidFill>
            <a:prstDash val="solid"/>
            <a:round/>
            <a:headEnd len="sm" w="sm" type="none"/>
            <a:tailEnd len="sm" w="sm" type="none"/>
          </a:ln>
        </p:spPr>
      </p:pic>
      <p:pic>
        <p:nvPicPr>
          <p:cNvPr descr="Graphical user interface, text, application&#10;&#10;Description automatically generated" id="1147" name="Google Shape;1147;p95"/>
          <p:cNvPicPr preferRelativeResize="0"/>
          <p:nvPr/>
        </p:nvPicPr>
        <p:blipFill rotWithShape="1">
          <a:blip r:embed="rId4">
            <a:alphaModFix/>
          </a:blip>
          <a:srcRect b="0" l="0" r="0" t="0"/>
          <a:stretch/>
        </p:blipFill>
        <p:spPr>
          <a:xfrm>
            <a:off x="4572000" y="305075"/>
            <a:ext cx="4160274" cy="2195901"/>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1148" name="Google Shape;1148;p95"/>
          <p:cNvPicPr preferRelativeResize="0"/>
          <p:nvPr/>
        </p:nvPicPr>
        <p:blipFill rotWithShape="1">
          <a:blip r:embed="rId5">
            <a:alphaModFix/>
          </a:blip>
          <a:srcRect b="0" l="0" r="0" t="0"/>
          <a:stretch/>
        </p:blipFill>
        <p:spPr>
          <a:xfrm>
            <a:off x="201425" y="2724151"/>
            <a:ext cx="4160277" cy="2264101"/>
          </a:xfrm>
          <a:prstGeom prst="rect">
            <a:avLst/>
          </a:prstGeom>
          <a:noFill/>
          <a:ln cap="flat" cmpd="sng" w="9525">
            <a:solidFill>
              <a:schemeClr val="accent1"/>
            </a:solidFill>
            <a:prstDash val="solid"/>
            <a:round/>
            <a:headEnd len="sm" w="sm" type="none"/>
            <a:tailEnd len="sm" w="sm" type="none"/>
          </a:ln>
        </p:spPr>
      </p:pic>
      <p:pic>
        <p:nvPicPr>
          <p:cNvPr descr="Graphical user interface&#10;&#10;Description automatically generated" id="1149" name="Google Shape;1149;p95"/>
          <p:cNvPicPr preferRelativeResize="0"/>
          <p:nvPr/>
        </p:nvPicPr>
        <p:blipFill rotWithShape="1">
          <a:blip r:embed="rId6">
            <a:alphaModFix/>
          </a:blip>
          <a:srcRect b="0" l="0" r="0" t="0"/>
          <a:stretch/>
        </p:blipFill>
        <p:spPr>
          <a:xfrm>
            <a:off x="4572000" y="2747863"/>
            <a:ext cx="4160274" cy="2216680"/>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pic>
        <p:nvPicPr>
          <p:cNvPr descr="A screenshot of a computer&#10;&#10;Description automatically generated" id="1154" name="Google Shape;1154;p96"/>
          <p:cNvPicPr preferRelativeResize="0"/>
          <p:nvPr/>
        </p:nvPicPr>
        <p:blipFill rotWithShape="1">
          <a:blip r:embed="rId3">
            <a:alphaModFix/>
          </a:blip>
          <a:srcRect b="0" l="0" r="0" t="0"/>
          <a:stretch/>
        </p:blipFill>
        <p:spPr>
          <a:xfrm>
            <a:off x="201425" y="305075"/>
            <a:ext cx="4160273" cy="2271168"/>
          </a:xfrm>
          <a:prstGeom prst="rect">
            <a:avLst/>
          </a:prstGeom>
          <a:noFill/>
          <a:ln cap="flat" cmpd="sng" w="9525">
            <a:solidFill>
              <a:schemeClr val="accent1"/>
            </a:solidFill>
            <a:prstDash val="solid"/>
            <a:round/>
            <a:headEnd len="sm" w="sm" type="none"/>
            <a:tailEnd len="sm" w="sm" type="none"/>
          </a:ln>
        </p:spPr>
      </p:pic>
      <p:pic>
        <p:nvPicPr>
          <p:cNvPr id="1155" name="Google Shape;1155;p96"/>
          <p:cNvPicPr preferRelativeResize="0"/>
          <p:nvPr/>
        </p:nvPicPr>
        <p:blipFill rotWithShape="1">
          <a:blip r:embed="rId4">
            <a:alphaModFix/>
          </a:blip>
          <a:srcRect b="0" l="0" r="0" t="0"/>
          <a:stretch/>
        </p:blipFill>
        <p:spPr>
          <a:xfrm>
            <a:off x="201425" y="2714225"/>
            <a:ext cx="4160274" cy="2271175"/>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1156" name="Google Shape;1156;p96"/>
          <p:cNvPicPr preferRelativeResize="0"/>
          <p:nvPr/>
        </p:nvPicPr>
        <p:blipFill rotWithShape="1">
          <a:blip r:embed="rId5">
            <a:alphaModFix/>
          </a:blip>
          <a:srcRect b="0" l="0" r="0" t="0"/>
          <a:stretch/>
        </p:blipFill>
        <p:spPr>
          <a:xfrm>
            <a:off x="4572000" y="2714225"/>
            <a:ext cx="4160274" cy="2266143"/>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1157" name="Google Shape;1157;p96"/>
          <p:cNvPicPr preferRelativeResize="0"/>
          <p:nvPr/>
        </p:nvPicPr>
        <p:blipFill rotWithShape="1">
          <a:blip r:embed="rId6">
            <a:alphaModFix/>
          </a:blip>
          <a:srcRect b="0" l="0" r="0" t="0"/>
          <a:stretch/>
        </p:blipFill>
        <p:spPr>
          <a:xfrm>
            <a:off x="4572000" y="305075"/>
            <a:ext cx="4160277" cy="2266150"/>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97"/>
          <p:cNvSpPr txBox="1"/>
          <p:nvPr/>
        </p:nvSpPr>
        <p:spPr>
          <a:xfrm>
            <a:off x="517496" y="366786"/>
            <a:ext cx="64380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944A1"/>
                </a:solidFill>
                <a:latin typeface="Poppins"/>
                <a:ea typeface="Poppins"/>
                <a:cs typeface="Poppins"/>
                <a:sym typeface="Poppins"/>
              </a:rPr>
              <a:t>PERSIAPAN </a:t>
            </a:r>
            <a:r>
              <a:rPr b="0" i="0" lang="en-US" sz="1800" u="none" cap="none" strike="noStrike">
                <a:solidFill>
                  <a:srgbClr val="0944A1"/>
                </a:solidFill>
                <a:latin typeface="Poppins"/>
                <a:ea typeface="Poppins"/>
                <a:cs typeface="Poppins"/>
                <a:sym typeface="Poppins"/>
              </a:rPr>
              <a:t>KOMPUTER KLIEN (EXAMBROWSER)</a:t>
            </a:r>
            <a:endParaRPr b="0" i="0" sz="1100" u="none" cap="none" strike="noStrike">
              <a:solidFill>
                <a:srgbClr val="0944A1"/>
              </a:solidFill>
              <a:latin typeface="Poppins"/>
              <a:ea typeface="Poppins"/>
              <a:cs typeface="Poppins"/>
              <a:sym typeface="Poppins"/>
            </a:endParaRPr>
          </a:p>
        </p:txBody>
      </p:sp>
      <p:sp>
        <p:nvSpPr>
          <p:cNvPr id="1164" name="Google Shape;1164;p97"/>
          <p:cNvSpPr txBox="1"/>
          <p:nvPr/>
        </p:nvSpPr>
        <p:spPr>
          <a:xfrm>
            <a:off x="564000" y="640474"/>
            <a:ext cx="3506700" cy="3822600"/>
          </a:xfrm>
          <a:prstGeom prst="rect">
            <a:avLst/>
          </a:prstGeom>
          <a:noFill/>
          <a:ln>
            <a:noFill/>
          </a:ln>
        </p:spPr>
        <p:txBody>
          <a:bodyPr anchorCtr="0" anchor="ctr" bIns="34275" lIns="68575" spcFirstLastPara="1" rIns="68575" wrap="square" tIns="34275">
            <a:noAutofit/>
          </a:bodyPr>
          <a:lstStyle/>
          <a:p>
            <a:pPr indent="-177800" lvl="0" marL="177800" marR="0" rtl="0" algn="l">
              <a:lnSpc>
                <a:spcPct val="90000"/>
              </a:lnSpc>
              <a:spcBef>
                <a:spcPts val="0"/>
              </a:spcBef>
              <a:spcAft>
                <a:spcPts val="0"/>
              </a:spcAft>
              <a:buClr>
                <a:schemeClr val="dk1"/>
              </a:buClr>
              <a:buSzPts val="2100"/>
              <a:buFont typeface="Roboto"/>
              <a:buChar char="•"/>
            </a:pPr>
            <a:r>
              <a:rPr b="0" i="0" lang="en-US" sz="2100" u="none" cap="none" strike="noStrike">
                <a:solidFill>
                  <a:schemeClr val="dk1"/>
                </a:solidFill>
                <a:latin typeface="Roboto"/>
                <a:ea typeface="Roboto"/>
                <a:cs typeface="Roboto"/>
                <a:sym typeface="Roboto"/>
              </a:rPr>
              <a:t>Pastikan komputer klien sudah terdapat file terbaru Exambrowser Klien</a:t>
            </a:r>
            <a:endParaRPr b="0" i="0" sz="2100" u="none" cap="none" strike="noStrike">
              <a:solidFill>
                <a:schemeClr val="dk1"/>
              </a:solidFill>
              <a:latin typeface="Roboto"/>
              <a:ea typeface="Roboto"/>
              <a:cs typeface="Roboto"/>
              <a:sym typeface="Roboto"/>
            </a:endParaRPr>
          </a:p>
          <a:p>
            <a:pPr indent="-177800" lvl="0" marL="177800" marR="0" rtl="0" algn="l">
              <a:lnSpc>
                <a:spcPct val="90000"/>
              </a:lnSpc>
              <a:spcBef>
                <a:spcPts val="800"/>
              </a:spcBef>
              <a:spcAft>
                <a:spcPts val="0"/>
              </a:spcAft>
              <a:buClr>
                <a:schemeClr val="dk1"/>
              </a:buClr>
              <a:buSzPts val="2100"/>
              <a:buFont typeface="Roboto"/>
              <a:buChar char="•"/>
            </a:pPr>
            <a:r>
              <a:rPr b="0" i="0" lang="en-US" sz="2100" u="none" cap="none" strike="noStrike">
                <a:solidFill>
                  <a:schemeClr val="dk1"/>
                </a:solidFill>
                <a:latin typeface="Roboto"/>
                <a:ea typeface="Roboto"/>
                <a:cs typeface="Roboto"/>
                <a:sym typeface="Roboto"/>
              </a:rPr>
              <a:t>Terdapat kamera/webcam (optional)</a:t>
            </a:r>
            <a:endParaRPr b="0" i="0" sz="2100" u="none" cap="none" strike="noStrike">
              <a:solidFill>
                <a:srgbClr val="000000"/>
              </a:solidFill>
              <a:latin typeface="Roboto"/>
              <a:ea typeface="Roboto"/>
              <a:cs typeface="Roboto"/>
              <a:sym typeface="Roboto"/>
            </a:endParaRPr>
          </a:p>
          <a:p>
            <a:pPr indent="-177800" lvl="0" marL="177800" marR="0" rtl="0" algn="l">
              <a:lnSpc>
                <a:spcPct val="90000"/>
              </a:lnSpc>
              <a:spcBef>
                <a:spcPts val="800"/>
              </a:spcBef>
              <a:spcAft>
                <a:spcPts val="0"/>
              </a:spcAft>
              <a:buClr>
                <a:schemeClr val="dk1"/>
              </a:buClr>
              <a:buSzPts val="2100"/>
              <a:buFont typeface="Arial"/>
              <a:buChar char="•"/>
            </a:pPr>
            <a:r>
              <a:rPr b="0" i="0" lang="en-US" sz="2100" u="none" cap="none" strike="noStrike">
                <a:solidFill>
                  <a:schemeClr val="dk1"/>
                </a:solidFill>
                <a:latin typeface="Roboto"/>
                <a:ea typeface="Roboto"/>
                <a:cs typeface="Roboto"/>
                <a:sym typeface="Roboto"/>
              </a:rPr>
              <a:t>Pastikan komputer klien terkoneksi ke </a:t>
            </a:r>
            <a:r>
              <a:rPr b="1" i="0" lang="en-US" sz="2100" u="none" cap="none" strike="noStrike">
                <a:solidFill>
                  <a:schemeClr val="dk1"/>
                </a:solidFill>
                <a:latin typeface="Roboto"/>
                <a:ea typeface="Roboto"/>
                <a:cs typeface="Roboto"/>
                <a:sym typeface="Roboto"/>
              </a:rPr>
              <a:t>internet</a:t>
            </a:r>
            <a:endParaRPr b="0" i="0" sz="2100" u="none" cap="none" strike="noStrike">
              <a:solidFill>
                <a:srgbClr val="000000"/>
              </a:solidFill>
              <a:latin typeface="Roboto"/>
              <a:ea typeface="Roboto"/>
              <a:cs typeface="Roboto"/>
              <a:sym typeface="Roboto"/>
            </a:endParaRPr>
          </a:p>
          <a:p>
            <a:pPr indent="-177800" lvl="0" marL="177800" marR="0" rtl="0" algn="l">
              <a:lnSpc>
                <a:spcPct val="90000"/>
              </a:lnSpc>
              <a:spcBef>
                <a:spcPts val="800"/>
              </a:spcBef>
              <a:spcAft>
                <a:spcPts val="0"/>
              </a:spcAft>
              <a:buClr>
                <a:schemeClr val="dk1"/>
              </a:buClr>
              <a:buSzPts val="2100"/>
              <a:buFont typeface="Roboto"/>
              <a:buChar char="•"/>
            </a:pPr>
            <a:r>
              <a:rPr b="0" i="0" lang="en-US" sz="2100" u="none" cap="none" strike="noStrike">
                <a:solidFill>
                  <a:schemeClr val="dk1"/>
                </a:solidFill>
                <a:latin typeface="Roboto"/>
                <a:ea typeface="Roboto"/>
                <a:cs typeface="Roboto"/>
                <a:sym typeface="Roboto"/>
              </a:rPr>
              <a:t>Menjalankan Exam Browser Klien</a:t>
            </a:r>
            <a:endParaRPr b="0" i="0" sz="2100" u="none" cap="none" strike="noStrike">
              <a:solidFill>
                <a:schemeClr val="dk1"/>
              </a:solidFill>
              <a:latin typeface="Roboto"/>
              <a:ea typeface="Roboto"/>
              <a:cs typeface="Roboto"/>
              <a:sym typeface="Roboto"/>
            </a:endParaRPr>
          </a:p>
        </p:txBody>
      </p:sp>
      <p:pic>
        <p:nvPicPr>
          <p:cNvPr id="1165" name="Google Shape;1165;p97"/>
          <p:cNvPicPr preferRelativeResize="0"/>
          <p:nvPr/>
        </p:nvPicPr>
        <p:blipFill rotWithShape="1">
          <a:blip r:embed="rId3">
            <a:alphaModFix/>
          </a:blip>
          <a:srcRect b="0" l="0" r="0" t="0"/>
          <a:stretch/>
        </p:blipFill>
        <p:spPr>
          <a:xfrm>
            <a:off x="4546871" y="856694"/>
            <a:ext cx="3924285" cy="355147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98"/>
          <p:cNvSpPr/>
          <p:nvPr/>
        </p:nvSpPr>
        <p:spPr>
          <a:xfrm flipH="1" rot="-2700000">
            <a:off x="668701" y="316622"/>
            <a:ext cx="484085" cy="484085"/>
          </a:xfrm>
          <a:prstGeom prst="rect">
            <a:avLst/>
          </a:prstGeom>
          <a:solidFill>
            <a:schemeClr val="accent1">
              <a:alpha val="2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171" name="Google Shape;1171;p98"/>
          <p:cNvSpPr/>
          <p:nvPr/>
        </p:nvSpPr>
        <p:spPr>
          <a:xfrm flipH="1" rot="-2700000">
            <a:off x="7532673" y="491329"/>
            <a:ext cx="515481" cy="515481"/>
          </a:xfrm>
          <a:prstGeom prst="rect">
            <a:avLst/>
          </a:prstGeom>
          <a:solidFill>
            <a:schemeClr val="accent4">
              <a:alpha val="2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raphical user interface, application, Word&#10;&#10;Description automatically generated" id="1172" name="Google Shape;1172;p98"/>
          <p:cNvPicPr preferRelativeResize="0"/>
          <p:nvPr/>
        </p:nvPicPr>
        <p:blipFill rotWithShape="1">
          <a:blip r:embed="rId3">
            <a:alphaModFix/>
          </a:blip>
          <a:srcRect b="0" l="0" r="0" t="0"/>
          <a:stretch/>
        </p:blipFill>
        <p:spPr>
          <a:xfrm>
            <a:off x="161752" y="119578"/>
            <a:ext cx="4420779" cy="2237536"/>
          </a:xfrm>
          <a:prstGeom prst="rect">
            <a:avLst/>
          </a:prstGeom>
          <a:noFill/>
          <a:ln cap="flat" cmpd="sng" w="9525">
            <a:solidFill>
              <a:schemeClr val="accent1"/>
            </a:solidFill>
            <a:prstDash val="solid"/>
            <a:round/>
            <a:headEnd len="sm" w="sm" type="none"/>
            <a:tailEnd len="sm" w="sm" type="none"/>
          </a:ln>
        </p:spPr>
      </p:pic>
      <p:sp>
        <p:nvSpPr>
          <p:cNvPr id="1173" name="Google Shape;1173;p98"/>
          <p:cNvSpPr/>
          <p:nvPr/>
        </p:nvSpPr>
        <p:spPr>
          <a:xfrm rot="-2627716">
            <a:off x="257108" y="2307699"/>
            <a:ext cx="292595" cy="292595"/>
          </a:xfrm>
          <a:prstGeom prst="teardrop">
            <a:avLst>
              <a:gd fmla="val 100000" name="adj"/>
            </a:avLst>
          </a:prstGeom>
          <a:solidFill>
            <a:srgbClr val="00B05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1</a:t>
            </a:r>
            <a:endParaRPr b="0" i="0" sz="1100" u="none" cap="none" strike="noStrike">
              <a:solidFill>
                <a:srgbClr val="000000"/>
              </a:solidFill>
              <a:latin typeface="Arial"/>
              <a:ea typeface="Arial"/>
              <a:cs typeface="Arial"/>
              <a:sym typeface="Arial"/>
            </a:endParaRPr>
          </a:p>
        </p:txBody>
      </p:sp>
      <p:pic>
        <p:nvPicPr>
          <p:cNvPr descr="Graphical user interface, text, application&#10;&#10;Description automatically generated" id="1174" name="Google Shape;1174;p98"/>
          <p:cNvPicPr preferRelativeResize="0"/>
          <p:nvPr/>
        </p:nvPicPr>
        <p:blipFill rotWithShape="1">
          <a:blip r:embed="rId4">
            <a:alphaModFix/>
          </a:blip>
          <a:srcRect b="0" l="0" r="0" t="0"/>
          <a:stretch/>
        </p:blipFill>
        <p:spPr>
          <a:xfrm>
            <a:off x="2203855" y="2361680"/>
            <a:ext cx="4757350" cy="2455899"/>
          </a:xfrm>
          <a:prstGeom prst="rect">
            <a:avLst/>
          </a:prstGeom>
          <a:noFill/>
          <a:ln cap="flat" cmpd="sng" w="9525">
            <a:solidFill>
              <a:schemeClr val="accent1"/>
            </a:solidFill>
            <a:prstDash val="solid"/>
            <a:round/>
            <a:headEnd len="sm" w="sm" type="none"/>
            <a:tailEnd len="sm" w="sm" type="none"/>
          </a:ln>
        </p:spPr>
      </p:pic>
      <p:sp>
        <p:nvSpPr>
          <p:cNvPr id="1175" name="Google Shape;1175;p98"/>
          <p:cNvSpPr/>
          <p:nvPr/>
        </p:nvSpPr>
        <p:spPr>
          <a:xfrm rot="-2627716">
            <a:off x="6744369" y="4379383"/>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3</a:t>
            </a:r>
            <a:endParaRPr b="0" i="0" sz="1100" u="none" cap="none" strike="noStrike">
              <a:solidFill>
                <a:srgbClr val="000000"/>
              </a:solidFill>
              <a:latin typeface="Arial"/>
              <a:ea typeface="Arial"/>
              <a:cs typeface="Arial"/>
              <a:sym typeface="Arial"/>
            </a:endParaRPr>
          </a:p>
        </p:txBody>
      </p:sp>
      <p:pic>
        <p:nvPicPr>
          <p:cNvPr descr="Graphical user interface, text, application&#10;&#10;Description automatically generated" id="1176" name="Google Shape;1176;p98"/>
          <p:cNvPicPr preferRelativeResize="0"/>
          <p:nvPr/>
        </p:nvPicPr>
        <p:blipFill rotWithShape="1">
          <a:blip r:embed="rId5">
            <a:alphaModFix/>
          </a:blip>
          <a:srcRect b="0" l="0" r="0" t="0"/>
          <a:stretch/>
        </p:blipFill>
        <p:spPr>
          <a:xfrm>
            <a:off x="4841440" y="123490"/>
            <a:ext cx="4222667" cy="2123717"/>
          </a:xfrm>
          <a:prstGeom prst="rect">
            <a:avLst/>
          </a:prstGeom>
          <a:noFill/>
          <a:ln cap="flat" cmpd="sng" w="9525">
            <a:solidFill>
              <a:schemeClr val="accent1"/>
            </a:solidFill>
            <a:prstDash val="solid"/>
            <a:round/>
            <a:headEnd len="sm" w="sm" type="none"/>
            <a:tailEnd len="sm" w="sm" type="none"/>
          </a:ln>
        </p:spPr>
      </p:pic>
      <p:sp>
        <p:nvSpPr>
          <p:cNvPr id="1177" name="Google Shape;1177;p98"/>
          <p:cNvSpPr/>
          <p:nvPr/>
        </p:nvSpPr>
        <p:spPr>
          <a:xfrm rot="-2627716">
            <a:off x="8703421" y="2155959"/>
            <a:ext cx="292595" cy="292595"/>
          </a:xfrm>
          <a:prstGeom prst="teardrop">
            <a:avLst>
              <a:gd fmla="val 100000" name="adj"/>
            </a:avLst>
          </a:prstGeom>
          <a:solidFill>
            <a:srgbClr val="323F4F"/>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2</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99"/>
          <p:cNvSpPr/>
          <p:nvPr/>
        </p:nvSpPr>
        <p:spPr>
          <a:xfrm flipH="1" rot="-2700000">
            <a:off x="668701" y="316622"/>
            <a:ext cx="484085" cy="484085"/>
          </a:xfrm>
          <a:prstGeom prst="rect">
            <a:avLst/>
          </a:prstGeom>
          <a:solidFill>
            <a:schemeClr val="accent1">
              <a:alpha val="2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raphical user interface, text, application, chat or text message&#10;&#10;Description automatically generated" id="1183" name="Google Shape;1183;p99"/>
          <p:cNvPicPr preferRelativeResize="0"/>
          <p:nvPr/>
        </p:nvPicPr>
        <p:blipFill rotWithShape="1">
          <a:blip r:embed="rId3">
            <a:alphaModFix/>
          </a:blip>
          <a:srcRect b="0" l="0" r="0" t="0"/>
          <a:stretch/>
        </p:blipFill>
        <p:spPr>
          <a:xfrm>
            <a:off x="166634" y="120568"/>
            <a:ext cx="3859011" cy="2441577"/>
          </a:xfrm>
          <a:prstGeom prst="rect">
            <a:avLst/>
          </a:prstGeom>
          <a:noFill/>
          <a:ln cap="flat" cmpd="sng" w="9525">
            <a:solidFill>
              <a:schemeClr val="accent1"/>
            </a:solidFill>
            <a:prstDash val="solid"/>
            <a:round/>
            <a:headEnd len="sm" w="sm" type="none"/>
            <a:tailEnd len="sm" w="sm" type="none"/>
          </a:ln>
        </p:spPr>
      </p:pic>
      <p:sp>
        <p:nvSpPr>
          <p:cNvPr id="1184" name="Google Shape;1184;p99"/>
          <p:cNvSpPr/>
          <p:nvPr/>
        </p:nvSpPr>
        <p:spPr>
          <a:xfrm rot="-2627716">
            <a:off x="3759902" y="2415943"/>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4</a:t>
            </a:r>
            <a:endParaRPr b="0" i="0" sz="1100" u="none" cap="none" strike="noStrike">
              <a:solidFill>
                <a:srgbClr val="000000"/>
              </a:solidFill>
              <a:latin typeface="Arial"/>
              <a:ea typeface="Arial"/>
              <a:cs typeface="Arial"/>
              <a:sym typeface="Arial"/>
            </a:endParaRPr>
          </a:p>
        </p:txBody>
      </p:sp>
      <p:pic>
        <p:nvPicPr>
          <p:cNvPr descr="Graphical user interface, application&#10;&#10;Description automatically generated" id="1185" name="Google Shape;1185;p99"/>
          <p:cNvPicPr preferRelativeResize="0"/>
          <p:nvPr/>
        </p:nvPicPr>
        <p:blipFill rotWithShape="1">
          <a:blip r:embed="rId4">
            <a:alphaModFix/>
          </a:blip>
          <a:srcRect b="0" l="0" r="0" t="0"/>
          <a:stretch/>
        </p:blipFill>
        <p:spPr>
          <a:xfrm>
            <a:off x="4161466" y="531917"/>
            <a:ext cx="4443870" cy="1622168"/>
          </a:xfrm>
          <a:prstGeom prst="rect">
            <a:avLst/>
          </a:prstGeom>
          <a:noFill/>
          <a:ln cap="flat" cmpd="sng" w="9525">
            <a:solidFill>
              <a:schemeClr val="accent1"/>
            </a:solidFill>
            <a:prstDash val="solid"/>
            <a:round/>
            <a:headEnd len="sm" w="sm" type="none"/>
            <a:tailEnd len="sm" w="sm" type="none"/>
          </a:ln>
        </p:spPr>
      </p:pic>
      <p:pic>
        <p:nvPicPr>
          <p:cNvPr descr="A picture containing text, electronics, screenshot&#10;&#10;Description automatically generated" id="1186" name="Google Shape;1186;p99"/>
          <p:cNvPicPr preferRelativeResize="0"/>
          <p:nvPr/>
        </p:nvPicPr>
        <p:blipFill rotWithShape="1">
          <a:blip r:embed="rId5">
            <a:alphaModFix/>
          </a:blip>
          <a:srcRect b="0" l="0" r="0" t="0"/>
          <a:stretch/>
        </p:blipFill>
        <p:spPr>
          <a:xfrm>
            <a:off x="209039" y="2986771"/>
            <a:ext cx="3867199" cy="1599855"/>
          </a:xfrm>
          <a:prstGeom prst="rect">
            <a:avLst/>
          </a:prstGeom>
          <a:noFill/>
          <a:ln cap="flat" cmpd="sng" w="9525">
            <a:solidFill>
              <a:schemeClr val="accent1"/>
            </a:solidFill>
            <a:prstDash val="solid"/>
            <a:round/>
            <a:headEnd len="sm" w="sm" type="none"/>
            <a:tailEnd len="sm" w="sm" type="none"/>
          </a:ln>
        </p:spPr>
      </p:pic>
      <p:pic>
        <p:nvPicPr>
          <p:cNvPr descr="A picture containing text, electronics&#10;&#10;Description automatically generated" id="1187" name="Google Shape;1187;p99"/>
          <p:cNvPicPr preferRelativeResize="0"/>
          <p:nvPr/>
        </p:nvPicPr>
        <p:blipFill rotWithShape="1">
          <a:blip r:embed="rId6">
            <a:alphaModFix/>
          </a:blip>
          <a:srcRect b="0" l="0" r="0" t="0"/>
          <a:stretch/>
        </p:blipFill>
        <p:spPr>
          <a:xfrm>
            <a:off x="4572000" y="2797356"/>
            <a:ext cx="4013916" cy="1702873"/>
          </a:xfrm>
          <a:prstGeom prst="rect">
            <a:avLst/>
          </a:prstGeom>
          <a:noFill/>
          <a:ln cap="flat" cmpd="sng" w="9525">
            <a:solidFill>
              <a:schemeClr val="accent1"/>
            </a:solidFill>
            <a:prstDash val="solid"/>
            <a:round/>
            <a:headEnd len="sm" w="sm" type="none"/>
            <a:tailEnd len="sm" w="sm" type="none"/>
          </a:ln>
        </p:spPr>
      </p:pic>
      <p:sp>
        <p:nvSpPr>
          <p:cNvPr id="1188" name="Google Shape;1188;p99"/>
          <p:cNvSpPr/>
          <p:nvPr/>
        </p:nvSpPr>
        <p:spPr>
          <a:xfrm rot="-2627716">
            <a:off x="8315145" y="1971007"/>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5</a:t>
            </a:r>
            <a:endParaRPr b="0" i="0" sz="1100" u="none" cap="none" strike="noStrike">
              <a:solidFill>
                <a:srgbClr val="000000"/>
              </a:solidFill>
              <a:latin typeface="Arial"/>
              <a:ea typeface="Arial"/>
              <a:cs typeface="Arial"/>
              <a:sym typeface="Arial"/>
            </a:endParaRPr>
          </a:p>
        </p:txBody>
      </p:sp>
      <p:sp>
        <p:nvSpPr>
          <p:cNvPr id="1189" name="Google Shape;1189;p99"/>
          <p:cNvSpPr/>
          <p:nvPr/>
        </p:nvSpPr>
        <p:spPr>
          <a:xfrm rot="-2627716">
            <a:off x="3723409" y="4440424"/>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6</a:t>
            </a:r>
            <a:endParaRPr b="0" i="0" sz="1100" u="none" cap="none" strike="noStrike">
              <a:solidFill>
                <a:srgbClr val="000000"/>
              </a:solidFill>
              <a:latin typeface="Arial"/>
              <a:ea typeface="Arial"/>
              <a:cs typeface="Arial"/>
              <a:sym typeface="Arial"/>
            </a:endParaRPr>
          </a:p>
        </p:txBody>
      </p:sp>
      <p:sp>
        <p:nvSpPr>
          <p:cNvPr id="1190" name="Google Shape;1190;p99"/>
          <p:cNvSpPr/>
          <p:nvPr/>
        </p:nvSpPr>
        <p:spPr>
          <a:xfrm rot="-2627716">
            <a:off x="8293585" y="4317150"/>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7</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100"/>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raphical user interface, text, application&#10;&#10;Description automatically generated" id="1196" name="Google Shape;1196;p100"/>
          <p:cNvPicPr preferRelativeResize="0"/>
          <p:nvPr/>
        </p:nvPicPr>
        <p:blipFill rotWithShape="1">
          <a:blip r:embed="rId3">
            <a:alphaModFix/>
          </a:blip>
          <a:srcRect b="0" l="0" r="0" t="0"/>
          <a:stretch/>
        </p:blipFill>
        <p:spPr>
          <a:xfrm>
            <a:off x="240059" y="1352404"/>
            <a:ext cx="4017076" cy="2115743"/>
          </a:xfrm>
          <a:prstGeom prst="rect">
            <a:avLst/>
          </a:prstGeom>
          <a:noFill/>
          <a:ln cap="flat" cmpd="sng" w="9525">
            <a:solidFill>
              <a:schemeClr val="accent1"/>
            </a:solidFill>
            <a:prstDash val="solid"/>
            <a:round/>
            <a:headEnd len="sm" w="sm" type="none"/>
            <a:tailEnd len="sm" w="sm" type="none"/>
          </a:ln>
        </p:spPr>
      </p:pic>
      <p:pic>
        <p:nvPicPr>
          <p:cNvPr descr="Text&#10;&#10;Description automatically generated" id="1197" name="Google Shape;1197;p100"/>
          <p:cNvPicPr preferRelativeResize="0"/>
          <p:nvPr/>
        </p:nvPicPr>
        <p:blipFill rotWithShape="1">
          <a:blip r:embed="rId4">
            <a:alphaModFix/>
          </a:blip>
          <a:srcRect b="0" l="0" r="0" t="0"/>
          <a:stretch/>
        </p:blipFill>
        <p:spPr>
          <a:xfrm>
            <a:off x="4395681" y="1392238"/>
            <a:ext cx="4541625" cy="2036075"/>
          </a:xfrm>
          <a:prstGeom prst="rect">
            <a:avLst/>
          </a:prstGeom>
          <a:noFill/>
          <a:ln cap="flat" cmpd="sng" w="9525">
            <a:solidFill>
              <a:schemeClr val="accent1"/>
            </a:solidFill>
            <a:prstDash val="solid"/>
            <a:round/>
            <a:headEnd len="sm" w="sm" type="none"/>
            <a:tailEnd len="sm" w="sm" type="none"/>
          </a:ln>
        </p:spPr>
      </p:pic>
      <p:sp>
        <p:nvSpPr>
          <p:cNvPr id="1198" name="Google Shape;1198;p100"/>
          <p:cNvSpPr/>
          <p:nvPr/>
        </p:nvSpPr>
        <p:spPr>
          <a:xfrm rot="-2627716">
            <a:off x="4026290" y="3282111"/>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6</a:t>
            </a:r>
            <a:endParaRPr b="0" i="0" sz="1100" u="none" cap="none" strike="noStrike">
              <a:solidFill>
                <a:srgbClr val="000000"/>
              </a:solidFill>
              <a:latin typeface="Arial"/>
              <a:ea typeface="Arial"/>
              <a:cs typeface="Arial"/>
              <a:sym typeface="Arial"/>
            </a:endParaRPr>
          </a:p>
        </p:txBody>
      </p:sp>
      <p:sp>
        <p:nvSpPr>
          <p:cNvPr id="1199" name="Google Shape;1199;p100"/>
          <p:cNvSpPr/>
          <p:nvPr/>
        </p:nvSpPr>
        <p:spPr>
          <a:xfrm rot="-2627716">
            <a:off x="8791169" y="3289773"/>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7</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38"/>
          <p:cNvPicPr preferRelativeResize="0"/>
          <p:nvPr/>
        </p:nvPicPr>
        <p:blipFill>
          <a:blip r:embed="rId3">
            <a:alphaModFix/>
          </a:blip>
          <a:stretch>
            <a:fillRect/>
          </a:stretch>
        </p:blipFill>
        <p:spPr>
          <a:xfrm>
            <a:off x="1109600" y="661075"/>
            <a:ext cx="1904375" cy="4126151"/>
          </a:xfrm>
          <a:prstGeom prst="rect">
            <a:avLst/>
          </a:prstGeom>
          <a:noFill/>
          <a:ln>
            <a:noFill/>
          </a:ln>
        </p:spPr>
      </p:pic>
      <p:pic>
        <p:nvPicPr>
          <p:cNvPr id="196" name="Google Shape;196;p38"/>
          <p:cNvPicPr preferRelativeResize="0"/>
          <p:nvPr/>
        </p:nvPicPr>
        <p:blipFill>
          <a:blip r:embed="rId4">
            <a:alphaModFix/>
          </a:blip>
          <a:stretch>
            <a:fillRect/>
          </a:stretch>
        </p:blipFill>
        <p:spPr>
          <a:xfrm>
            <a:off x="5095226" y="792450"/>
            <a:ext cx="3062001" cy="3863400"/>
          </a:xfrm>
          <a:prstGeom prst="rect">
            <a:avLst/>
          </a:prstGeom>
          <a:noFill/>
          <a:ln>
            <a:noFill/>
          </a:ln>
        </p:spPr>
      </p:pic>
      <p:sp>
        <p:nvSpPr>
          <p:cNvPr id="197" name="Google Shape;197;p38"/>
          <p:cNvSpPr/>
          <p:nvPr/>
        </p:nvSpPr>
        <p:spPr>
          <a:xfrm>
            <a:off x="3644275" y="2813925"/>
            <a:ext cx="1124100" cy="184500"/>
          </a:xfrm>
          <a:prstGeom prst="rightArrow">
            <a:avLst>
              <a:gd fmla="val 50000" name="adj1"/>
              <a:gd fmla="val 50000" name="adj2"/>
            </a:avLst>
          </a:prstGeom>
          <a:solidFill>
            <a:srgbClr val="0130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101"/>
          <p:cNvSpPr txBox="1"/>
          <p:nvPr/>
        </p:nvSpPr>
        <p:spPr>
          <a:xfrm>
            <a:off x="311691" y="130345"/>
            <a:ext cx="8736300" cy="587400"/>
          </a:xfrm>
          <a:prstGeom prst="rect">
            <a:avLst/>
          </a:prstGeom>
          <a:noFill/>
          <a:ln>
            <a:noFill/>
          </a:ln>
        </p:spPr>
        <p:txBody>
          <a:bodyPr anchorCtr="0" anchor="ctr"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i="0" lang="en-US" sz="2800" u="none" cap="none" strike="noStrike">
                <a:solidFill>
                  <a:srgbClr val="0944A1"/>
                </a:solidFill>
                <a:latin typeface="Poppins"/>
                <a:ea typeface="Poppins"/>
                <a:cs typeface="Poppins"/>
                <a:sym typeface="Poppins"/>
              </a:rPr>
              <a:t>Chromebook untuk ANBK</a:t>
            </a:r>
            <a:endParaRPr b="1" i="1" sz="2000" u="none" cap="none" strike="noStrike">
              <a:solidFill>
                <a:srgbClr val="0944A1"/>
              </a:solidFill>
              <a:latin typeface="Arial"/>
              <a:ea typeface="Arial"/>
              <a:cs typeface="Arial"/>
              <a:sym typeface="Arial"/>
            </a:endParaRPr>
          </a:p>
        </p:txBody>
      </p:sp>
      <p:sp>
        <p:nvSpPr>
          <p:cNvPr id="1205" name="Google Shape;1205;p101"/>
          <p:cNvSpPr txBox="1"/>
          <p:nvPr/>
        </p:nvSpPr>
        <p:spPr>
          <a:xfrm>
            <a:off x="311700" y="752450"/>
            <a:ext cx="85206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2000"/>
              <a:buFont typeface="Arial"/>
              <a:buNone/>
            </a:pPr>
            <a:r>
              <a:rPr b="0" i="0" lang="en-US" sz="2000" u="none" cap="none" strike="noStrike">
                <a:solidFill>
                  <a:schemeClr val="dk1"/>
                </a:solidFill>
                <a:latin typeface="Roboto"/>
                <a:ea typeface="Roboto"/>
                <a:cs typeface="Roboto"/>
                <a:sym typeface="Roboto"/>
              </a:rPr>
              <a:t>Pemanfaatan Chromebook untuk ANBK dengan sistem online ini  menggunakan Chromebook bantuan dari Kemendikbudristek melalui Direktorat SMP, yang secara spesifikasi teknis perangkat telah terpasang </a:t>
            </a:r>
            <a:r>
              <a:rPr b="1" i="0" lang="en-US" sz="2000" u="none" cap="none" strike="noStrike">
                <a:solidFill>
                  <a:schemeClr val="dk1"/>
                </a:solidFill>
                <a:latin typeface="Roboto"/>
                <a:ea typeface="Roboto"/>
                <a:cs typeface="Roboto"/>
                <a:sym typeface="Roboto"/>
              </a:rPr>
              <a:t>Chrome Device Management (CDM)</a:t>
            </a:r>
            <a:r>
              <a:rPr b="0" i="0" lang="en-US" sz="2000" u="none" cap="none" strike="noStrike">
                <a:solidFill>
                  <a:schemeClr val="dk1"/>
                </a:solidFill>
                <a:latin typeface="Roboto"/>
                <a:ea typeface="Roboto"/>
                <a:cs typeface="Roboto"/>
                <a:sym typeface="Roboto"/>
              </a:rPr>
              <a:t> atau </a:t>
            </a:r>
            <a:r>
              <a:rPr b="1" i="0" lang="en-US" sz="2000" u="none" cap="none" strike="noStrike">
                <a:solidFill>
                  <a:schemeClr val="dk1"/>
                </a:solidFill>
                <a:latin typeface="Roboto"/>
                <a:ea typeface="Roboto"/>
                <a:cs typeface="Roboto"/>
                <a:sym typeface="Roboto"/>
              </a:rPr>
              <a:t>Chrome Upgrade Education</a:t>
            </a:r>
            <a:r>
              <a:rPr b="0" i="0" lang="en-US" sz="2000" u="none" cap="none" strike="noStrike">
                <a:solidFill>
                  <a:schemeClr val="dk1"/>
                </a:solidFill>
                <a:latin typeface="Roboto"/>
                <a:ea typeface="Roboto"/>
                <a:cs typeface="Roboto"/>
                <a:sym typeface="Roboto"/>
              </a:rPr>
              <a:t> dan telah dilakukan </a:t>
            </a:r>
            <a:r>
              <a:rPr b="1" i="0" lang="en-US" sz="2000" u="none" cap="none" strike="noStrike">
                <a:solidFill>
                  <a:schemeClr val="dk1"/>
                </a:solidFill>
                <a:latin typeface="Roboto"/>
                <a:ea typeface="Roboto"/>
                <a:cs typeface="Roboto"/>
                <a:sym typeface="Roboto"/>
              </a:rPr>
              <a:t>Enrollment</a:t>
            </a:r>
            <a:r>
              <a:rPr b="0" i="0" lang="en-US" sz="2000" u="none" cap="none" strike="noStrike">
                <a:solidFill>
                  <a:schemeClr val="dk1"/>
                </a:solidFill>
                <a:latin typeface="Roboto"/>
                <a:ea typeface="Roboto"/>
                <a:cs typeface="Roboto"/>
                <a:sym typeface="Roboto"/>
              </a:rPr>
              <a:t>.</a:t>
            </a:r>
            <a:endParaRPr b="0" i="0" sz="2000" u="none" cap="none" strike="noStrike">
              <a:solidFill>
                <a:schemeClr val="dk1"/>
              </a:solidFill>
              <a:latin typeface="Roboto"/>
              <a:ea typeface="Roboto"/>
              <a:cs typeface="Roboto"/>
              <a:sym typeface="Roboto"/>
            </a:endParaRPr>
          </a:p>
        </p:txBody>
      </p:sp>
      <p:sp>
        <p:nvSpPr>
          <p:cNvPr id="1206" name="Google Shape;1206;p101"/>
          <p:cNvSpPr txBox="1"/>
          <p:nvPr/>
        </p:nvSpPr>
        <p:spPr>
          <a:xfrm>
            <a:off x="311700" y="2571750"/>
            <a:ext cx="8520600" cy="2158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900"/>
              <a:buFont typeface="Arial"/>
              <a:buNone/>
            </a:pPr>
            <a:r>
              <a:rPr b="0" i="0" lang="en-US" sz="1900" u="none" cap="none" strike="noStrike">
                <a:solidFill>
                  <a:schemeClr val="dk1"/>
                </a:solidFill>
                <a:latin typeface="Roboto"/>
                <a:ea typeface="Roboto"/>
                <a:cs typeface="Roboto"/>
                <a:sym typeface="Roboto"/>
              </a:rPr>
              <a:t>Chromebook ini sudah sesuai dengan kriteria perangkat yang wajib digunakan untuk ANBK, seperti memiliki kinerja cepat ketika bekerja secara online, sistem yang aman dari berbagai macam virus dan malware yang mungkin dapat mengganggu jalannya ANBK, dan mudah digunakan karena memiliki tampilan antarmuka (interface) yang mudah dipahami dan digunakan oleh orang awam agar tidak kesulitan saat mengerjakan setiap soal ANBK</a:t>
            </a:r>
            <a:endParaRPr b="0" i="0" sz="1900" u="none" cap="none" strike="noStrike">
              <a:solidFill>
                <a:schemeClr val="dk1"/>
              </a:solidFill>
              <a:latin typeface="Roboto"/>
              <a:ea typeface="Roboto"/>
              <a:cs typeface="Roboto"/>
              <a:sym typeface="Roboto"/>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02"/>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oppins"/>
                <a:ea typeface="Poppins"/>
                <a:cs typeface="Poppins"/>
                <a:sym typeface="Poppins"/>
              </a:rPr>
              <a:t>KONEKSI </a:t>
            </a:r>
            <a:r>
              <a:rPr b="0" i="0" lang="en-US" sz="2000" u="none" cap="none" strike="noStrike">
                <a:solidFill>
                  <a:schemeClr val="dk1"/>
                </a:solidFill>
                <a:latin typeface="Poppins"/>
                <a:ea typeface="Poppins"/>
                <a:cs typeface="Poppins"/>
                <a:sym typeface="Poppins"/>
              </a:rPr>
              <a:t>INTERNET</a:t>
            </a:r>
            <a:endParaRPr b="0" i="0" sz="2000" u="none" cap="none" strike="noStrike">
              <a:solidFill>
                <a:srgbClr val="000000"/>
              </a:solidFill>
              <a:latin typeface="Poppins"/>
              <a:ea typeface="Poppins"/>
              <a:cs typeface="Poppins"/>
              <a:sym typeface="Poppins"/>
            </a:endParaRPr>
          </a:p>
        </p:txBody>
      </p:sp>
      <p:sp>
        <p:nvSpPr>
          <p:cNvPr id="1213" name="Google Shape;1213;p102"/>
          <p:cNvSpPr/>
          <p:nvPr/>
        </p:nvSpPr>
        <p:spPr>
          <a:xfrm>
            <a:off x="509575" y="842800"/>
            <a:ext cx="3399600" cy="2860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Roboto"/>
                <a:ea typeface="Roboto"/>
                <a:cs typeface="Roboto"/>
                <a:sym typeface="Roboto"/>
              </a:rPr>
              <a:t>Sebelum Chromebook dapat digunakan  untuk Asesmen, Chromebook harus  terkoneksi dengan internet sebelum  membuka Exam Browser.</a:t>
            </a:r>
            <a:endParaRPr b="0" i="0" sz="2000" u="none" cap="none" strike="noStrike">
              <a:solidFill>
                <a:schemeClr val="dk1"/>
              </a:solidFill>
              <a:latin typeface="Roboto"/>
              <a:ea typeface="Roboto"/>
              <a:cs typeface="Roboto"/>
              <a:sym typeface="Roboto"/>
            </a:endParaRPr>
          </a:p>
          <a:p>
            <a:pPr indent="-254000" lvl="0" marL="254000" marR="0" rtl="0" algn="l">
              <a:lnSpc>
                <a:spcPct val="100000"/>
              </a:lnSpc>
              <a:spcBef>
                <a:spcPts val="0"/>
              </a:spcBef>
              <a:spcAft>
                <a:spcPts val="0"/>
              </a:spcAft>
              <a:buClr>
                <a:schemeClr val="dk1"/>
              </a:buClr>
              <a:buSzPts val="2000"/>
              <a:buFont typeface="Roboto"/>
              <a:buAutoNum type="arabicPeriod"/>
            </a:pPr>
            <a:r>
              <a:rPr b="0" i="0" lang="en-US" sz="2000" u="none" cap="none" strike="noStrike">
                <a:solidFill>
                  <a:schemeClr val="dk1"/>
                </a:solidFill>
                <a:latin typeface="Roboto"/>
                <a:ea typeface="Roboto"/>
                <a:cs typeface="Roboto"/>
                <a:sym typeface="Roboto"/>
              </a:rPr>
              <a:t>Klik icon Wiﬁ di kanan bawah.</a:t>
            </a:r>
            <a:endParaRPr b="0" i="0" sz="2000" u="none" cap="none" strike="noStrike">
              <a:solidFill>
                <a:schemeClr val="dk1"/>
              </a:solidFill>
              <a:latin typeface="Roboto"/>
              <a:ea typeface="Roboto"/>
              <a:cs typeface="Roboto"/>
              <a:sym typeface="Roboto"/>
            </a:endParaRPr>
          </a:p>
          <a:p>
            <a:pPr indent="-254000" lvl="0" marL="254000" marR="0" rtl="0" algn="l">
              <a:lnSpc>
                <a:spcPct val="100000"/>
              </a:lnSpc>
              <a:spcBef>
                <a:spcPts val="0"/>
              </a:spcBef>
              <a:spcAft>
                <a:spcPts val="0"/>
              </a:spcAft>
              <a:buClr>
                <a:schemeClr val="dk1"/>
              </a:buClr>
              <a:buSzPts val="2000"/>
              <a:buFont typeface="Roboto"/>
              <a:buAutoNum type="arabicPeriod"/>
            </a:pPr>
            <a:r>
              <a:rPr b="0" i="0" lang="en-US" sz="2000" u="none" cap="none" strike="noStrike">
                <a:solidFill>
                  <a:schemeClr val="dk1"/>
                </a:solidFill>
                <a:latin typeface="Roboto"/>
                <a:ea typeface="Roboto"/>
                <a:cs typeface="Roboto"/>
                <a:sym typeface="Roboto"/>
              </a:rPr>
              <a:t>Pilih Wiﬁ yang terkoneksi dengan  internet. Isi password dengan benar  jika Wiﬁ membutuhkan password.</a:t>
            </a:r>
            <a:endParaRPr b="0" i="0" sz="2000" u="none" cap="none" strike="noStrike">
              <a:solidFill>
                <a:schemeClr val="dk1"/>
              </a:solidFill>
              <a:latin typeface="Roboto"/>
              <a:ea typeface="Roboto"/>
              <a:cs typeface="Roboto"/>
              <a:sym typeface="Roboto"/>
            </a:endParaRPr>
          </a:p>
        </p:txBody>
      </p:sp>
      <p:pic>
        <p:nvPicPr>
          <p:cNvPr id="1214" name="Google Shape;1214;p102"/>
          <p:cNvPicPr preferRelativeResize="0"/>
          <p:nvPr/>
        </p:nvPicPr>
        <p:blipFill rotWithShape="1">
          <a:blip r:embed="rId3">
            <a:alphaModFix/>
          </a:blip>
          <a:srcRect b="17579" l="3486" r="1001" t="10368"/>
          <a:stretch/>
        </p:blipFill>
        <p:spPr>
          <a:xfrm>
            <a:off x="4151575" y="842798"/>
            <a:ext cx="4733501" cy="2675450"/>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03"/>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EXAM </a:t>
            </a:r>
            <a:r>
              <a:rPr b="0" i="0" lang="en-US" sz="2000" u="none" cap="none" strike="noStrike">
                <a:solidFill>
                  <a:schemeClr val="dk1"/>
                </a:solidFill>
                <a:latin typeface="Calibri"/>
                <a:ea typeface="Calibri"/>
                <a:cs typeface="Calibri"/>
                <a:sym typeface="Calibri"/>
              </a:rPr>
              <a:t>BROWSER</a:t>
            </a:r>
            <a:endParaRPr b="0" i="0" sz="2000" u="none" cap="none" strike="noStrike">
              <a:solidFill>
                <a:srgbClr val="000000"/>
              </a:solidFill>
              <a:latin typeface="Arial"/>
              <a:ea typeface="Arial"/>
              <a:cs typeface="Arial"/>
              <a:sym typeface="Arial"/>
            </a:endParaRPr>
          </a:p>
        </p:txBody>
      </p:sp>
      <p:pic>
        <p:nvPicPr>
          <p:cNvPr id="1221" name="Google Shape;1221;p103"/>
          <p:cNvPicPr preferRelativeResize="0"/>
          <p:nvPr/>
        </p:nvPicPr>
        <p:blipFill rotWithShape="1">
          <a:blip r:embed="rId3">
            <a:alphaModFix/>
          </a:blip>
          <a:srcRect b="0" l="0" r="0" t="0"/>
          <a:stretch/>
        </p:blipFill>
        <p:spPr>
          <a:xfrm>
            <a:off x="517500" y="910175"/>
            <a:ext cx="3642000" cy="2724544"/>
          </a:xfrm>
          <a:prstGeom prst="rect">
            <a:avLst/>
          </a:prstGeom>
          <a:noFill/>
          <a:ln>
            <a:noFill/>
          </a:ln>
        </p:spPr>
      </p:pic>
      <p:pic>
        <p:nvPicPr>
          <p:cNvPr id="1222" name="Google Shape;1222;p103"/>
          <p:cNvPicPr preferRelativeResize="0"/>
          <p:nvPr/>
        </p:nvPicPr>
        <p:blipFill rotWithShape="1">
          <a:blip r:embed="rId4">
            <a:alphaModFix/>
          </a:blip>
          <a:srcRect b="0" l="0" r="0" t="0"/>
          <a:stretch/>
        </p:blipFill>
        <p:spPr>
          <a:xfrm>
            <a:off x="5030050" y="910175"/>
            <a:ext cx="3642000" cy="2724549"/>
          </a:xfrm>
          <a:prstGeom prst="rect">
            <a:avLst/>
          </a:prstGeom>
          <a:noFill/>
          <a:ln>
            <a:noFill/>
          </a:ln>
        </p:spPr>
      </p:pic>
      <p:sp>
        <p:nvSpPr>
          <p:cNvPr id="1223" name="Google Shape;1223;p103"/>
          <p:cNvSpPr/>
          <p:nvPr/>
        </p:nvSpPr>
        <p:spPr>
          <a:xfrm rot="-2627716">
            <a:off x="311983" y="3432424"/>
            <a:ext cx="292595" cy="292595"/>
          </a:xfrm>
          <a:prstGeom prst="teardrop">
            <a:avLst>
              <a:gd fmla="val 100000" name="adj"/>
            </a:avLst>
          </a:prstGeom>
          <a:solidFill>
            <a:srgbClr val="00B05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1</a:t>
            </a:r>
            <a:endParaRPr b="0" i="0" sz="1100" u="none" cap="none" strike="noStrike">
              <a:solidFill>
                <a:srgbClr val="000000"/>
              </a:solidFill>
              <a:latin typeface="Arial"/>
              <a:ea typeface="Arial"/>
              <a:cs typeface="Arial"/>
              <a:sym typeface="Arial"/>
            </a:endParaRPr>
          </a:p>
        </p:txBody>
      </p:sp>
      <p:sp>
        <p:nvSpPr>
          <p:cNvPr id="1224" name="Google Shape;1224;p103"/>
          <p:cNvSpPr/>
          <p:nvPr/>
        </p:nvSpPr>
        <p:spPr>
          <a:xfrm rot="-2627716">
            <a:off x="8470246" y="3432434"/>
            <a:ext cx="292595" cy="292595"/>
          </a:xfrm>
          <a:prstGeom prst="teardrop">
            <a:avLst>
              <a:gd fmla="val 100000" name="adj"/>
            </a:avLst>
          </a:prstGeom>
          <a:solidFill>
            <a:srgbClr val="323F4F"/>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2</a:t>
            </a:r>
            <a:endParaRPr b="0" i="0" sz="1100" u="none" cap="none" strike="noStrike">
              <a:solidFill>
                <a:srgbClr val="000000"/>
              </a:solidFill>
              <a:latin typeface="Arial"/>
              <a:ea typeface="Arial"/>
              <a:cs typeface="Arial"/>
              <a:sym typeface="Arial"/>
            </a:endParaRPr>
          </a:p>
        </p:txBody>
      </p:sp>
      <p:sp>
        <p:nvSpPr>
          <p:cNvPr id="1225" name="Google Shape;1225;p103"/>
          <p:cNvSpPr txBox="1"/>
          <p:nvPr/>
        </p:nvSpPr>
        <p:spPr>
          <a:xfrm>
            <a:off x="838500" y="3785575"/>
            <a:ext cx="3000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Pilih Tombol Navigasi Apl;</a:t>
            </a:r>
            <a:endParaRPr b="0" i="0" sz="1600" u="none" cap="none" strike="noStrike">
              <a:solidFill>
                <a:srgbClr val="000000"/>
              </a:solidFill>
              <a:latin typeface="Arial"/>
              <a:ea typeface="Arial"/>
              <a:cs typeface="Arial"/>
              <a:sym typeface="Arial"/>
            </a:endParaRPr>
          </a:p>
        </p:txBody>
      </p:sp>
      <p:sp>
        <p:nvSpPr>
          <p:cNvPr id="1226" name="Google Shape;1226;p103"/>
          <p:cNvSpPr txBox="1"/>
          <p:nvPr/>
        </p:nvSpPr>
        <p:spPr>
          <a:xfrm>
            <a:off x="5351050" y="3785575"/>
            <a:ext cx="3000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Klik Aplikasi Exam Browser</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pic>
        <p:nvPicPr>
          <p:cNvPr id="1232" name="Google Shape;1232;p104"/>
          <p:cNvPicPr preferRelativeResize="0"/>
          <p:nvPr/>
        </p:nvPicPr>
        <p:blipFill rotWithShape="1">
          <a:blip r:embed="rId3">
            <a:alphaModFix/>
          </a:blip>
          <a:srcRect b="0" l="0" r="0" t="0"/>
          <a:stretch/>
        </p:blipFill>
        <p:spPr>
          <a:xfrm>
            <a:off x="5030050" y="910175"/>
            <a:ext cx="3642000" cy="2724549"/>
          </a:xfrm>
          <a:prstGeom prst="rect">
            <a:avLst/>
          </a:prstGeom>
          <a:noFill/>
          <a:ln>
            <a:noFill/>
          </a:ln>
        </p:spPr>
      </p:pic>
      <p:pic>
        <p:nvPicPr>
          <p:cNvPr id="1233" name="Google Shape;1233;p104"/>
          <p:cNvPicPr preferRelativeResize="0"/>
          <p:nvPr/>
        </p:nvPicPr>
        <p:blipFill rotWithShape="1">
          <a:blip r:embed="rId4">
            <a:alphaModFix/>
          </a:blip>
          <a:srcRect b="0" l="0" r="0" t="0"/>
          <a:stretch/>
        </p:blipFill>
        <p:spPr>
          <a:xfrm>
            <a:off x="517500" y="910175"/>
            <a:ext cx="3642000" cy="2724549"/>
          </a:xfrm>
          <a:prstGeom prst="rect">
            <a:avLst/>
          </a:prstGeom>
          <a:noFill/>
          <a:ln>
            <a:noFill/>
          </a:ln>
        </p:spPr>
      </p:pic>
      <p:sp>
        <p:nvSpPr>
          <p:cNvPr id="1234" name="Google Shape;1234;p104"/>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LOADING </a:t>
            </a:r>
            <a:r>
              <a:rPr b="0" i="0" lang="en-US" sz="2000" u="none" cap="none" strike="noStrike">
                <a:solidFill>
                  <a:schemeClr val="dk1"/>
                </a:solidFill>
                <a:latin typeface="Calibri"/>
                <a:ea typeface="Calibri"/>
                <a:cs typeface="Calibri"/>
                <a:sym typeface="Calibri"/>
              </a:rPr>
              <a:t>APLIKASI</a:t>
            </a:r>
            <a:endParaRPr b="0" i="0" sz="2000" u="none" cap="none" strike="noStrike">
              <a:solidFill>
                <a:srgbClr val="000000"/>
              </a:solidFill>
              <a:latin typeface="Arial"/>
              <a:ea typeface="Arial"/>
              <a:cs typeface="Arial"/>
              <a:sym typeface="Arial"/>
            </a:endParaRPr>
          </a:p>
        </p:txBody>
      </p:sp>
      <p:sp>
        <p:nvSpPr>
          <p:cNvPr id="1235" name="Google Shape;1235;p104"/>
          <p:cNvSpPr/>
          <p:nvPr/>
        </p:nvSpPr>
        <p:spPr>
          <a:xfrm rot="-2627716">
            <a:off x="388183" y="3432424"/>
            <a:ext cx="292595" cy="292595"/>
          </a:xfrm>
          <a:prstGeom prst="teardrop">
            <a:avLst>
              <a:gd fmla="val 100000" name="adj"/>
            </a:avLst>
          </a:prstGeom>
          <a:solidFill>
            <a:srgbClr val="00B05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3</a:t>
            </a:r>
            <a:endParaRPr b="0" i="0" sz="1100" u="none" cap="none" strike="noStrike">
              <a:solidFill>
                <a:srgbClr val="000000"/>
              </a:solidFill>
              <a:latin typeface="Arial"/>
              <a:ea typeface="Arial"/>
              <a:cs typeface="Arial"/>
              <a:sym typeface="Arial"/>
            </a:endParaRPr>
          </a:p>
        </p:txBody>
      </p:sp>
      <p:sp>
        <p:nvSpPr>
          <p:cNvPr id="1236" name="Google Shape;1236;p104"/>
          <p:cNvSpPr/>
          <p:nvPr/>
        </p:nvSpPr>
        <p:spPr>
          <a:xfrm rot="-2627716">
            <a:off x="8470246" y="3432434"/>
            <a:ext cx="292595" cy="292595"/>
          </a:xfrm>
          <a:prstGeom prst="teardrop">
            <a:avLst>
              <a:gd fmla="val 100000" name="adj"/>
            </a:avLst>
          </a:prstGeom>
          <a:solidFill>
            <a:schemeClr val="accent4"/>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4</a:t>
            </a:r>
            <a:endParaRPr b="0" i="0" sz="1100" u="none" cap="none" strike="noStrike">
              <a:solidFill>
                <a:srgbClr val="000000"/>
              </a:solidFill>
              <a:latin typeface="Arial"/>
              <a:ea typeface="Arial"/>
              <a:cs typeface="Arial"/>
              <a:sym typeface="Arial"/>
            </a:endParaRPr>
          </a:p>
        </p:txBody>
      </p:sp>
      <p:sp>
        <p:nvSpPr>
          <p:cNvPr id="1237" name="Google Shape;1237;p104"/>
          <p:cNvSpPr txBox="1"/>
          <p:nvPr/>
        </p:nvSpPr>
        <p:spPr>
          <a:xfrm>
            <a:off x="838500" y="3785575"/>
            <a:ext cx="30000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Poppins"/>
                <a:ea typeface="Poppins"/>
                <a:cs typeface="Poppins"/>
                <a:sym typeface="Poppins"/>
              </a:rPr>
              <a:t>Tampilan Halaman Loading </a:t>
            </a:r>
            <a:endParaRPr b="0" i="0" sz="1500" u="none" cap="none" strike="noStrike">
              <a:solidFill>
                <a:srgbClr val="000000"/>
              </a:solidFill>
              <a:latin typeface="Poppins"/>
              <a:ea typeface="Poppins"/>
              <a:cs typeface="Poppins"/>
              <a:sym typeface="Poppins"/>
            </a:endParaRPr>
          </a:p>
        </p:txBody>
      </p:sp>
      <p:sp>
        <p:nvSpPr>
          <p:cNvPr id="1238" name="Google Shape;1238;p104"/>
          <p:cNvSpPr txBox="1"/>
          <p:nvPr/>
        </p:nvSpPr>
        <p:spPr>
          <a:xfrm>
            <a:off x="5351050" y="3785575"/>
            <a:ext cx="3000000" cy="877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Poppins"/>
                <a:ea typeface="Poppins"/>
                <a:cs typeface="Poppins"/>
                <a:sym typeface="Poppins"/>
              </a:rPr>
              <a:t>Tampilan Halaman Informasi dan Tombol Navigasi untuk Mulai Login</a:t>
            </a:r>
            <a:endParaRPr b="0" i="0" sz="1500" u="none" cap="none" strike="noStrike">
              <a:solidFill>
                <a:srgbClr val="000000"/>
              </a:solidFill>
              <a:latin typeface="Poppins"/>
              <a:ea typeface="Poppins"/>
              <a:cs typeface="Poppins"/>
              <a:sym typeface="Poppins"/>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05"/>
          <p:cNvSpPr txBox="1"/>
          <p:nvPr/>
        </p:nvSpPr>
        <p:spPr>
          <a:xfrm>
            <a:off x="517496" y="366786"/>
            <a:ext cx="64380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boto"/>
                <a:ea typeface="Roboto"/>
                <a:cs typeface="Roboto"/>
                <a:sym typeface="Roboto"/>
              </a:rPr>
              <a:t>HALAMAN LOGIN </a:t>
            </a:r>
            <a:r>
              <a:rPr b="0" i="0" lang="en-US" sz="1800" u="none" cap="none" strike="noStrike">
                <a:solidFill>
                  <a:schemeClr val="dk1"/>
                </a:solidFill>
                <a:latin typeface="Roboto"/>
                <a:ea typeface="Roboto"/>
                <a:cs typeface="Roboto"/>
                <a:sym typeface="Roboto"/>
              </a:rPr>
              <a:t>EXAMBRO</a:t>
            </a:r>
            <a:endParaRPr b="0" i="0" sz="1100" u="none" cap="none" strike="noStrike">
              <a:solidFill>
                <a:srgbClr val="000000"/>
              </a:solidFill>
              <a:latin typeface="Roboto"/>
              <a:ea typeface="Roboto"/>
              <a:cs typeface="Roboto"/>
              <a:sym typeface="Roboto"/>
            </a:endParaRPr>
          </a:p>
        </p:txBody>
      </p:sp>
      <p:sp>
        <p:nvSpPr>
          <p:cNvPr id="1245" name="Google Shape;1245;p105"/>
          <p:cNvSpPr txBox="1"/>
          <p:nvPr/>
        </p:nvSpPr>
        <p:spPr>
          <a:xfrm>
            <a:off x="441300" y="637025"/>
            <a:ext cx="6937800" cy="962400"/>
          </a:xfrm>
          <a:prstGeom prst="rect">
            <a:avLst/>
          </a:prstGeom>
          <a:noFill/>
          <a:ln>
            <a:noFill/>
          </a:ln>
        </p:spPr>
        <p:txBody>
          <a:bodyPr anchorCtr="0" anchor="t" bIns="91425" lIns="91425" spcFirstLastPara="1" rIns="91425" wrap="square" tIns="91425">
            <a:spAutoFit/>
          </a:bodyPr>
          <a:lstStyle/>
          <a:p>
            <a:pPr indent="0" lvl="0" marL="0" marR="0" rtl="0" algn="just">
              <a:lnSpc>
                <a:spcPct val="107916"/>
              </a:lnSpc>
              <a:spcBef>
                <a:spcPts val="0"/>
              </a:spcBef>
              <a:spcAft>
                <a:spcPts val="800"/>
              </a:spcAft>
              <a:buClr>
                <a:srgbClr val="000000"/>
              </a:buClr>
              <a:buSzPts val="1600"/>
              <a:buFont typeface="Arial"/>
              <a:buNone/>
            </a:pPr>
            <a:r>
              <a:rPr b="0" i="0" lang="en-US" sz="1600" u="none" cap="none" strike="noStrike">
                <a:solidFill>
                  <a:schemeClr val="dk1"/>
                </a:solidFill>
                <a:latin typeface="Roboto"/>
                <a:ea typeface="Roboto"/>
                <a:cs typeface="Roboto"/>
                <a:sym typeface="Roboto"/>
              </a:rPr>
              <a:t>Halaman login akan muncul setelah  halaman loading dan halaman informasi spesifikasi perangkat dan tombol navigasi untuk mulai. Di halaman ini, peserta sudah siap untuk  melaksanakan Asesmen.</a:t>
            </a:r>
            <a:endParaRPr b="0" i="0" sz="1600" u="none" cap="none" strike="noStrike">
              <a:solidFill>
                <a:schemeClr val="dk1"/>
              </a:solidFill>
              <a:latin typeface="Roboto"/>
              <a:ea typeface="Roboto"/>
              <a:cs typeface="Roboto"/>
              <a:sym typeface="Roboto"/>
            </a:endParaRPr>
          </a:p>
        </p:txBody>
      </p:sp>
      <p:pic>
        <p:nvPicPr>
          <p:cNvPr id="1246" name="Google Shape;1246;p105"/>
          <p:cNvPicPr preferRelativeResize="0"/>
          <p:nvPr/>
        </p:nvPicPr>
        <p:blipFill rotWithShape="1">
          <a:blip r:embed="rId3">
            <a:alphaModFix/>
          </a:blip>
          <a:srcRect b="22171" l="0" r="0" t="0"/>
          <a:stretch/>
        </p:blipFill>
        <p:spPr>
          <a:xfrm>
            <a:off x="1626575" y="1606675"/>
            <a:ext cx="5890850" cy="34347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106"/>
          <p:cNvSpPr txBox="1"/>
          <p:nvPr>
            <p:ph type="title"/>
          </p:nvPr>
        </p:nvSpPr>
        <p:spPr>
          <a:xfrm>
            <a:off x="526075" y="2150850"/>
            <a:ext cx="76947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990"/>
              <a:buNone/>
            </a:pPr>
            <a:r>
              <a:rPr b="1" lang="en-US" sz="2940">
                <a:solidFill>
                  <a:srgbClr val="0944A1"/>
                </a:solidFill>
                <a:latin typeface="Poppins"/>
                <a:ea typeface="Poppins"/>
                <a:cs typeface="Poppins"/>
                <a:sym typeface="Poppins"/>
              </a:rPr>
              <a:t>Troubleshooting Asesmen Nasional Berbasis Komputer (ANBK)</a:t>
            </a:r>
            <a:endParaRPr b="1" sz="2940">
              <a:solidFill>
                <a:srgbClr val="0944A1"/>
              </a:solidFill>
              <a:latin typeface="Poppins"/>
              <a:ea typeface="Poppins"/>
              <a:cs typeface="Poppins"/>
              <a:sym typeface="Poppin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pic>
        <p:nvPicPr>
          <p:cNvPr id="1256" name="Google Shape;1256;p107"/>
          <p:cNvPicPr preferRelativeResize="0"/>
          <p:nvPr/>
        </p:nvPicPr>
        <p:blipFill rotWithShape="1">
          <a:blip r:embed="rId3">
            <a:alphaModFix/>
          </a:blip>
          <a:srcRect b="0" l="0" r="0" t="0"/>
          <a:stretch/>
        </p:blipFill>
        <p:spPr>
          <a:xfrm>
            <a:off x="581400" y="183213"/>
            <a:ext cx="7981199" cy="47770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pic>
        <p:nvPicPr>
          <p:cNvPr id="1261" name="Google Shape;1261;p108"/>
          <p:cNvPicPr preferRelativeResize="0"/>
          <p:nvPr/>
        </p:nvPicPr>
        <p:blipFill rotWithShape="1">
          <a:blip r:embed="rId3">
            <a:alphaModFix/>
          </a:blip>
          <a:srcRect b="0" l="0" r="0" t="0"/>
          <a:stretch/>
        </p:blipFill>
        <p:spPr>
          <a:xfrm>
            <a:off x="550275" y="183213"/>
            <a:ext cx="8043449" cy="47770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pic>
        <p:nvPicPr>
          <p:cNvPr id="1266" name="Google Shape;1266;p109"/>
          <p:cNvPicPr preferRelativeResize="0"/>
          <p:nvPr/>
        </p:nvPicPr>
        <p:blipFill rotWithShape="1">
          <a:blip r:embed="rId3">
            <a:alphaModFix/>
          </a:blip>
          <a:srcRect b="0" l="0" r="0" t="0"/>
          <a:stretch/>
        </p:blipFill>
        <p:spPr>
          <a:xfrm>
            <a:off x="581400" y="183213"/>
            <a:ext cx="7981199" cy="477706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pic>
        <p:nvPicPr>
          <p:cNvPr id="1271" name="Google Shape;1271;p110"/>
          <p:cNvPicPr preferRelativeResize="0"/>
          <p:nvPr/>
        </p:nvPicPr>
        <p:blipFill rotWithShape="1">
          <a:blip r:embed="rId3">
            <a:alphaModFix/>
          </a:blip>
          <a:srcRect b="0" l="0" r="0" t="0"/>
          <a:stretch/>
        </p:blipFill>
        <p:spPr>
          <a:xfrm>
            <a:off x="716813" y="183213"/>
            <a:ext cx="7710366" cy="4777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9"/>
          <p:cNvPicPr preferRelativeResize="0"/>
          <p:nvPr/>
        </p:nvPicPr>
        <p:blipFill>
          <a:blip r:embed="rId3">
            <a:alphaModFix/>
          </a:blip>
          <a:stretch>
            <a:fillRect/>
          </a:stretch>
        </p:blipFill>
        <p:spPr>
          <a:xfrm>
            <a:off x="1201875" y="210075"/>
            <a:ext cx="2233247" cy="4838702"/>
          </a:xfrm>
          <a:prstGeom prst="rect">
            <a:avLst/>
          </a:prstGeom>
          <a:noFill/>
          <a:ln>
            <a:noFill/>
          </a:ln>
        </p:spPr>
      </p:pic>
      <p:pic>
        <p:nvPicPr>
          <p:cNvPr id="203" name="Google Shape;203;p39"/>
          <p:cNvPicPr preferRelativeResize="0"/>
          <p:nvPr/>
        </p:nvPicPr>
        <p:blipFill>
          <a:blip r:embed="rId4">
            <a:alphaModFix/>
          </a:blip>
          <a:stretch>
            <a:fillRect/>
          </a:stretch>
        </p:blipFill>
        <p:spPr>
          <a:xfrm>
            <a:off x="5524972" y="152400"/>
            <a:ext cx="2233247" cy="4838702"/>
          </a:xfrm>
          <a:prstGeom prst="rect">
            <a:avLst/>
          </a:prstGeom>
          <a:noFill/>
          <a:ln>
            <a:noFill/>
          </a:ln>
        </p:spPr>
      </p:pic>
      <p:sp>
        <p:nvSpPr>
          <p:cNvPr id="204" name="Google Shape;204;p39"/>
          <p:cNvSpPr/>
          <p:nvPr/>
        </p:nvSpPr>
        <p:spPr>
          <a:xfrm>
            <a:off x="3840325" y="2756250"/>
            <a:ext cx="1124100" cy="184500"/>
          </a:xfrm>
          <a:prstGeom prst="rightArrow">
            <a:avLst>
              <a:gd fmla="val 50000" name="adj1"/>
              <a:gd fmla="val 50000" name="adj2"/>
            </a:avLst>
          </a:prstGeom>
          <a:solidFill>
            <a:srgbClr val="0130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pic>
        <p:nvPicPr>
          <p:cNvPr id="1276" name="Google Shape;1276;p111"/>
          <p:cNvPicPr preferRelativeResize="0"/>
          <p:nvPr/>
        </p:nvPicPr>
        <p:blipFill rotWithShape="1">
          <a:blip r:embed="rId3">
            <a:alphaModFix/>
          </a:blip>
          <a:srcRect b="0" l="0" r="0" t="0"/>
          <a:stretch/>
        </p:blipFill>
        <p:spPr>
          <a:xfrm>
            <a:off x="746338" y="281938"/>
            <a:ext cx="7651325" cy="45796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pic>
        <p:nvPicPr>
          <p:cNvPr id="1281" name="Google Shape;1281;p112"/>
          <p:cNvPicPr preferRelativeResize="0"/>
          <p:nvPr/>
        </p:nvPicPr>
        <p:blipFill rotWithShape="1">
          <a:blip r:embed="rId3">
            <a:alphaModFix/>
          </a:blip>
          <a:srcRect b="0" l="0" r="0" t="0"/>
          <a:stretch/>
        </p:blipFill>
        <p:spPr>
          <a:xfrm>
            <a:off x="716825" y="166100"/>
            <a:ext cx="7651325" cy="45796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pic>
        <p:nvPicPr>
          <p:cNvPr id="1286" name="Google Shape;1286;p113"/>
          <p:cNvPicPr preferRelativeResize="0"/>
          <p:nvPr/>
        </p:nvPicPr>
        <p:blipFill rotWithShape="1">
          <a:blip r:embed="rId3">
            <a:alphaModFix/>
          </a:blip>
          <a:srcRect b="0" l="0" r="0" t="0"/>
          <a:stretch/>
        </p:blipFill>
        <p:spPr>
          <a:xfrm>
            <a:off x="746325" y="440950"/>
            <a:ext cx="7651325" cy="45796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14"/>
          <p:cNvSpPr txBox="1"/>
          <p:nvPr>
            <p:ph idx="1" type="body"/>
          </p:nvPr>
        </p:nvSpPr>
        <p:spPr>
          <a:xfrm>
            <a:off x="0" y="3561194"/>
            <a:ext cx="9144000" cy="57606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Terima Kasih</a:t>
            </a:r>
            <a:endParaRPr sz="3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40"/>
          <p:cNvSpPr txBox="1"/>
          <p:nvPr>
            <p:ph idx="1" type="body"/>
          </p:nvPr>
        </p:nvSpPr>
        <p:spPr>
          <a:xfrm>
            <a:off x="2116108" y="3049518"/>
            <a:ext cx="48966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Asesmen Nasional</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plate SMA 2022">
  <a:themeElements>
    <a:clrScheme name="ALLPPT-COLOR-A19">
      <a:dk1>
        <a:srgbClr val="000000"/>
      </a:dk1>
      <a:lt1>
        <a:srgbClr val="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