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Lst>
  <p:sldSz cy="6858000" cx="12192000"/>
  <p:notesSz cx="6858000" cy="9144000"/>
  <p:embeddedFontLst>
    <p:embeddedFont>
      <p:font typeface="Raleway"/>
      <p:regular r:id="rId131"/>
      <p:bold r:id="rId132"/>
      <p:italic r:id="rId133"/>
      <p:boldItalic r:id="rId134"/>
    </p:embeddedFont>
    <p:embeddedFont>
      <p:font typeface="Roboto"/>
      <p:regular r:id="rId135"/>
      <p:bold r:id="rId136"/>
      <p:italic r:id="rId137"/>
      <p:boldItalic r:id="rId138"/>
    </p:embeddedFont>
    <p:embeddedFont>
      <p:font typeface="Nunito"/>
      <p:regular r:id="rId139"/>
      <p:bold r:id="rId140"/>
      <p:italic r:id="rId141"/>
      <p:boldItalic r:id="rId142"/>
    </p:embeddedFont>
    <p:embeddedFont>
      <p:font typeface="Fredoka One"/>
      <p:regular r:id="rId143"/>
    </p:embeddedFont>
    <p:embeddedFont>
      <p:font typeface="PT Sans Narrow"/>
      <p:regular r:id="rId144"/>
      <p:bold r:id="rId145"/>
    </p:embeddedFont>
    <p:embeddedFont>
      <p:font typeface="Montserrat"/>
      <p:regular r:id="rId146"/>
      <p:bold r:id="rId147"/>
      <p:italic r:id="rId148"/>
      <p:boldItalic r:id="rId149"/>
    </p:embeddedFont>
    <p:embeddedFont>
      <p:font typeface="Poppins"/>
      <p:regular r:id="rId150"/>
      <p:bold r:id="rId151"/>
      <p:italic r:id="rId152"/>
      <p:boldItalic r:id="rId153"/>
    </p:embeddedFont>
    <p:embeddedFont>
      <p:font typeface="Montserrat Medium"/>
      <p:regular r:id="rId154"/>
      <p:bold r:id="rId155"/>
      <p:italic r:id="rId156"/>
      <p:boldItalic r:id="rId157"/>
    </p:embeddedFont>
    <p:embeddedFont>
      <p:font typeface="Montserrat Light"/>
      <p:regular r:id="rId158"/>
      <p:bold r:id="rId159"/>
      <p:italic r:id="rId160"/>
      <p:boldItalic r:id="rId161"/>
    </p:embeddedFont>
    <p:embeddedFont>
      <p:font typeface="Oswald"/>
      <p:regular r:id="rId162"/>
      <p:bold r:id="rId163"/>
    </p:embeddedFont>
    <p:embeddedFont>
      <p:font typeface="Open Sans"/>
      <p:regular r:id="rId164"/>
      <p:bold r:id="rId165"/>
      <p:italic r:id="rId166"/>
      <p:boldItalic r:id="rId1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4">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F8F0F9A-B138-45DA-9AF9-89CDD28C06EF}">
  <a:tblStyle styleId="{AF8F0F9A-B138-45DA-9AF9-89CDD28C06EF}" styleName="Table_0">
    <a:wholeTbl>
      <a:tcTxStyle b="off" i="off">
        <a:font>
          <a:latin typeface="Calibri"/>
          <a:ea typeface="Calibri"/>
          <a:cs typeface="Calibri"/>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5B9BD5"/>
          </a:solidFill>
        </a:fill>
      </a:tcStyle>
    </a:wholeTbl>
    <a:band1H>
      <a:tcTxStyle b="off" i="off"/>
      <a:tcStyle>
        <a:fill>
          <a:solidFill>
            <a:srgbClr val="487AA8"/>
          </a:solidFill>
        </a:fill>
      </a:tcStyle>
    </a:band1H>
    <a:band2H>
      <a:tcTxStyle b="off" i="off"/>
    </a:band2H>
    <a:band1V>
      <a:tcTxStyle b="off" i="off"/>
      <a:tcStyle>
        <a:fill>
          <a:solidFill>
            <a:srgbClr val="487AA8"/>
          </a:solidFill>
        </a:fill>
      </a:tcStyle>
    </a:band1V>
    <a:band2V>
      <a:tcTxStyle b="off" i="off"/>
    </a:band2V>
    <a:lastCol>
      <a:tcTxStyle b="on" i="off"/>
      <a:tcStyle>
        <a:tcBdr>
          <a:left>
            <a:ln cap="flat" cmpd="sng" w="25400">
              <a:solidFill>
                <a:srgbClr val="FFFFFF"/>
              </a:solidFill>
              <a:prstDash val="solid"/>
              <a:round/>
              <a:headEnd len="sm" w="sm" type="none"/>
              <a:tailEnd len="sm" w="sm" type="none"/>
            </a:ln>
          </a:left>
        </a:tcBdr>
        <a:fill>
          <a:solidFill>
            <a:srgbClr val="487AA8"/>
          </a:solidFill>
        </a:fill>
      </a:tcStyle>
    </a:lastCol>
    <a:firstCol>
      <a:tcTxStyle b="on" i="off"/>
      <a:tcStyle>
        <a:tcBdr>
          <a:right>
            <a:ln cap="flat" cmpd="sng" w="25400">
              <a:solidFill>
                <a:srgbClr val="FFFFFF"/>
              </a:solidFill>
              <a:prstDash val="solid"/>
              <a:round/>
              <a:headEnd len="sm" w="sm" type="none"/>
              <a:tailEnd len="sm" w="sm" type="none"/>
            </a:ln>
          </a:right>
        </a:tcBdr>
        <a:fill>
          <a:solidFill>
            <a:srgbClr val="487AA8"/>
          </a:solidFill>
        </a:fill>
      </a:tcStyle>
    </a:firstCol>
    <a:lastRow>
      <a:tcTxStyle b="on" i="off"/>
      <a:tcStyle>
        <a:tcBdr>
          <a:top>
            <a:ln cap="flat" cmpd="sng" w="25400">
              <a:solidFill>
                <a:srgbClr val="FFFFFF"/>
              </a:solidFill>
              <a:prstDash val="solid"/>
              <a:round/>
              <a:headEnd len="sm" w="sm" type="none"/>
              <a:tailEnd len="sm" w="sm" type="none"/>
            </a:ln>
          </a:top>
        </a:tcBdr>
        <a:fill>
          <a:solidFill>
            <a:srgbClr val="3C668C"/>
          </a:solidFill>
        </a:fill>
      </a:tcStyle>
    </a:lastRow>
    <a:seCell>
      <a:tcTxStyle b="off" i="off"/>
      <a:tcStyle>
        <a:tcBdr>
          <a:left>
            <a:ln cap="flat" cmpd="sng" w="9525">
              <a:solidFill>
                <a:srgbClr val="000000">
                  <a:alpha val="0"/>
                </a:srgbClr>
              </a:solidFill>
              <a:prstDash val="solid"/>
              <a:round/>
              <a:headEnd len="sm" w="sm" type="none"/>
              <a:tailEnd len="sm" w="sm" type="none"/>
            </a:ln>
          </a:left>
        </a:tcBdr>
      </a:tcStyle>
    </a:seCell>
    <a:swCell>
      <a:tcTxStyle b="off" i="off"/>
      <a:tcStyle>
        <a:tcBdr>
          <a:right>
            <a:ln cap="flat" cmpd="sng" w="9525">
              <a:solidFill>
                <a:srgbClr val="000000">
                  <a:alpha val="0"/>
                </a:srgbClr>
              </a:solidFill>
              <a:prstDash val="solid"/>
              <a:round/>
              <a:headEnd len="sm" w="sm" type="none"/>
              <a:tailEnd len="sm" w="sm" type="none"/>
            </a:ln>
          </a:right>
        </a:tcBdr>
      </a:tcStyle>
    </a:swCell>
    <a:firstRow>
      <a:tcTxStyle b="on" i="off"/>
      <a:tcStyle>
        <a:tcBdr>
          <a:bottom>
            <a:ln cap="flat" cmpd="sng" w="25400">
              <a:solidFill>
                <a:srgbClr val="FFFFFF"/>
              </a:solidFill>
              <a:prstDash val="solid"/>
              <a:round/>
              <a:headEnd len="sm" w="sm" type="none"/>
              <a:tailEnd len="sm" w="sm" type="none"/>
            </a:ln>
          </a:bottom>
        </a:tcBdr>
        <a:fill>
          <a:solidFill>
            <a:srgbClr val="000000"/>
          </a:solidFill>
        </a:fill>
      </a:tcStyle>
    </a:firstRow>
    <a:neCell>
      <a:tcTxStyle b="off" i="off"/>
      <a:tcStyle>
        <a:tcBdr>
          <a:left>
            <a:ln cap="flat" cmpd="sng" w="9525">
              <a:solidFill>
                <a:srgbClr val="000000">
                  <a:alpha val="0"/>
                </a:srgbClr>
              </a:solidFill>
              <a:prstDash val="solid"/>
              <a:round/>
              <a:headEnd len="sm" w="sm" type="none"/>
              <a:tailEnd len="sm" w="sm" type="none"/>
            </a:ln>
          </a:left>
        </a:tcBdr>
      </a:tcStyle>
    </a:neCell>
    <a:nwCell>
      <a:tcTxStyle b="off" i="off"/>
      <a:tcStyle>
        <a:tcBdr>
          <a:right>
            <a:ln cap="flat" cmpd="sng" w="9525">
              <a:solidFill>
                <a:srgbClr val="000000">
                  <a:alpha val="0"/>
                </a:srgbClr>
              </a:solidFill>
              <a:prstDash val="solid"/>
              <a:round/>
              <a:headEnd len="sm" w="sm" type="none"/>
              <a:tailEnd len="sm" w="sm" type="none"/>
            </a:ln>
          </a:right>
        </a:tcBdr>
      </a:tc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4"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font" Target="fonts/Poppins-regular.fntdata"/><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Montserrat-boldItalic.fntdata"/><Relationship Id="rId4" Type="http://schemas.openxmlformats.org/officeDocument/2006/relationships/tableStyles" Target="tableStyles.xml"/><Relationship Id="rId148" Type="http://schemas.openxmlformats.org/officeDocument/2006/relationships/font" Target="fonts/Montserrat-italic.fntdata"/><Relationship Id="rId9" Type="http://schemas.openxmlformats.org/officeDocument/2006/relationships/slide" Target="slides/slide3.xml"/><Relationship Id="rId143" Type="http://schemas.openxmlformats.org/officeDocument/2006/relationships/font" Target="fonts/FredokaOne-regular.fntdata"/><Relationship Id="rId142" Type="http://schemas.openxmlformats.org/officeDocument/2006/relationships/font" Target="fonts/Nunito-boldItalic.fntdata"/><Relationship Id="rId141" Type="http://schemas.openxmlformats.org/officeDocument/2006/relationships/font" Target="fonts/Nunito-italic.fntdata"/><Relationship Id="rId140" Type="http://schemas.openxmlformats.org/officeDocument/2006/relationships/font" Target="fonts/Nunito-bold.fntdata"/><Relationship Id="rId5" Type="http://schemas.openxmlformats.org/officeDocument/2006/relationships/slideMaster" Target="slideMasters/slideMaster1.xml"/><Relationship Id="rId147" Type="http://schemas.openxmlformats.org/officeDocument/2006/relationships/font" Target="fonts/Montserrat-bold.fntdata"/><Relationship Id="rId6" Type="http://schemas.openxmlformats.org/officeDocument/2006/relationships/notesMaster" Target="notesMasters/notesMaster1.xml"/><Relationship Id="rId146" Type="http://schemas.openxmlformats.org/officeDocument/2006/relationships/font" Target="fonts/Montserrat-regular.fntdata"/><Relationship Id="rId7" Type="http://schemas.openxmlformats.org/officeDocument/2006/relationships/slide" Target="slides/slide1.xml"/><Relationship Id="rId145" Type="http://schemas.openxmlformats.org/officeDocument/2006/relationships/font" Target="fonts/PTSansNarrow-bold.fntdata"/><Relationship Id="rId8" Type="http://schemas.openxmlformats.org/officeDocument/2006/relationships/slide" Target="slides/slide2.xml"/><Relationship Id="rId144" Type="http://schemas.openxmlformats.org/officeDocument/2006/relationships/font" Target="fonts/PTSansNarrow-regular.fntdata"/><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font" Target="fonts/Nunito-regular.fntdata"/><Relationship Id="rId138" Type="http://schemas.openxmlformats.org/officeDocument/2006/relationships/font" Target="fonts/Roboto-boldItalic.fntdata"/><Relationship Id="rId137" Type="http://schemas.openxmlformats.org/officeDocument/2006/relationships/font" Target="fonts/Roboto-italic.fntdata"/><Relationship Id="rId132" Type="http://schemas.openxmlformats.org/officeDocument/2006/relationships/font" Target="fonts/Raleway-bold.fntdata"/><Relationship Id="rId131" Type="http://schemas.openxmlformats.org/officeDocument/2006/relationships/font" Target="fonts/Raleway-regular.fntdata"/><Relationship Id="rId130" Type="http://schemas.openxmlformats.org/officeDocument/2006/relationships/slide" Target="slides/slide124.xml"/><Relationship Id="rId136" Type="http://schemas.openxmlformats.org/officeDocument/2006/relationships/font" Target="fonts/Roboto-bold.fntdata"/><Relationship Id="rId135" Type="http://schemas.openxmlformats.org/officeDocument/2006/relationships/font" Target="fonts/Roboto-regular.fntdata"/><Relationship Id="rId134" Type="http://schemas.openxmlformats.org/officeDocument/2006/relationships/font" Target="fonts/Raleway-boldItalic.fntdata"/><Relationship Id="rId133" Type="http://schemas.openxmlformats.org/officeDocument/2006/relationships/font" Target="fonts/Raleway-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font" Target="fonts/OpenSans-bold.fntdata"/><Relationship Id="rId69" Type="http://schemas.openxmlformats.org/officeDocument/2006/relationships/slide" Target="slides/slide63.xml"/><Relationship Id="rId164" Type="http://schemas.openxmlformats.org/officeDocument/2006/relationships/font" Target="fonts/OpenSans-regular.fntdata"/><Relationship Id="rId163" Type="http://schemas.openxmlformats.org/officeDocument/2006/relationships/font" Target="fonts/Oswald-bold.fntdata"/><Relationship Id="rId162" Type="http://schemas.openxmlformats.org/officeDocument/2006/relationships/font" Target="fonts/Oswald-regular.fntdata"/><Relationship Id="rId167" Type="http://schemas.openxmlformats.org/officeDocument/2006/relationships/font" Target="fonts/OpenSans-boldItalic.fntdata"/><Relationship Id="rId166" Type="http://schemas.openxmlformats.org/officeDocument/2006/relationships/font" Target="fonts/OpenSans-italic.fntdata"/><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font" Target="fonts/MontserratLight-boldItalic.fntdata"/><Relationship Id="rId54" Type="http://schemas.openxmlformats.org/officeDocument/2006/relationships/slide" Target="slides/slide48.xml"/><Relationship Id="rId160" Type="http://schemas.openxmlformats.org/officeDocument/2006/relationships/font" Target="fonts/MontserratLight-italic.fntdata"/><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font" Target="fonts/MontserratLight-bold.fntdata"/><Relationship Id="rId59" Type="http://schemas.openxmlformats.org/officeDocument/2006/relationships/slide" Target="slides/slide53.xml"/><Relationship Id="rId154" Type="http://schemas.openxmlformats.org/officeDocument/2006/relationships/font" Target="fonts/MontserratMedium-regular.fntdata"/><Relationship Id="rId58" Type="http://schemas.openxmlformats.org/officeDocument/2006/relationships/slide" Target="slides/slide52.xml"/><Relationship Id="rId153" Type="http://schemas.openxmlformats.org/officeDocument/2006/relationships/font" Target="fonts/Poppins-boldItalic.fntdata"/><Relationship Id="rId152" Type="http://schemas.openxmlformats.org/officeDocument/2006/relationships/font" Target="fonts/Poppins-italic.fntdata"/><Relationship Id="rId151" Type="http://schemas.openxmlformats.org/officeDocument/2006/relationships/font" Target="fonts/Poppins-bold.fntdata"/><Relationship Id="rId158" Type="http://schemas.openxmlformats.org/officeDocument/2006/relationships/font" Target="fonts/MontserratLight-regular.fntdata"/><Relationship Id="rId157" Type="http://schemas.openxmlformats.org/officeDocument/2006/relationships/font" Target="fonts/MontserratMedium-boldItalic.fntdata"/><Relationship Id="rId156" Type="http://schemas.openxmlformats.org/officeDocument/2006/relationships/font" Target="fonts/MontserratMedium-italic.fntdata"/><Relationship Id="rId155" Type="http://schemas.openxmlformats.org/officeDocument/2006/relationships/font" Target="fonts/MontserratMedium-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49f2124403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49f2124403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149f2124403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49f2124403_2_3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g149f2124403_2_3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1" name="Google Shape;851;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0" name="Google Shape;860;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9" name="Google Shape;869;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8" name="Google Shape;878;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7" name="Google Shape;887;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6" name="Google Shape;896;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5" name="Google Shape;905;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3" name="Google Shape;913;p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0" name="Google Shape;920;p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7" name="Google Shape;927;p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49f2124403_2_3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 name="Google Shape;237;g149f2124403_2_3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4" name="Google Shape;934;p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1" name="Google Shape;941;p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8" name="Google Shape;948;p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5" name="Google Shape;955;p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2" name="Google Shape;962;p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9" name="Google Shape;969;p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6" name="Google Shape;976;p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3" name="Google Shape;983;p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p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0" name="Google Shape;990;p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p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7" name="Google Shape;997;p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49f2124403_2_3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g149f2124403_2_3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4" name="Google Shape;1004;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2" name="Google Shape;1012;p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9" name="Google Shape;1019;p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6" name="Google Shape;1026;p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149f873ade7_0_4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3" name="Google Shape;1033;g149f873ade7_0_4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49f2124403_2_3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g149f2124403_2_3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49f2124403_2_4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9" name="Google Shape;259;g149f2124403_2_4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49f2124403_2_4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g149f2124403_2_4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49f2124403_2_4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g149f2124403_2_4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49f2124403_2_4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g149f2124403_2_4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49f2124403_2_4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g149f2124403_2_4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49f2124403_2_4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g149f2124403_2_4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49f2124403_1_3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 name="Google Shape;177;g149f2124403_1_3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49f2124403_2_4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 name="Google Shape;298;g149f2124403_2_4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49f2124403_2_4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g149f2124403_2_4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49f2124403_2_4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g149f2124403_2_4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49f2124403_2_4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9" name="Google Shape;319;g149f2124403_2_4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49f2124403_2_4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g149f2124403_2_4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49f2124403_2_4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g149f2124403_2_4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49f2124403_2_4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g149f2124403_2_4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49f2124403_2_4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g149f2124403_2_4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49f2124403_2_6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2" name="Google Shape;352;g149f2124403_2_6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49f2124403_2_3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g149f2124403_2_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4" name="Google Shape;364;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 name="Google Shape;371;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1" name="Google Shape;391;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8" name="Google Shape;408;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2" name="Google Shape;422;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9" name="Google Shape;429;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7" name="Google Shape;437;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49f2124403_2_3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g149f2124403_2_3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4" name="Google Shape;444;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1" name="Google Shape;50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49f2124403_2_3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g149f2124403_2_3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49f2124403_2_3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g149f2124403_2_3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6" name="Google Shape;61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49f2124403_2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g149f2124403_2_3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6" name="Google Shape;646;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49f2124403_2_3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g149f2124403_2_3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6" name="Google Shape;706;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p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1" name="Google Shape;751;p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49f2124403_2_3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g149f2124403_2_3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p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p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3" name="Google Shape;793;p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7" name="Google Shape;807;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5" name="Google Shape;815;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4" name="Google Shape;824;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3" name="Google Shape;833;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2" name="Google Shape;842;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1">
  <p:cSld name="Cover Slide layout_1">
    <p:bg>
      <p:bgPr>
        <a:noFill/>
      </p:bgPr>
    </p:bg>
    <p:spTree>
      <p:nvGrpSpPr>
        <p:cNvPr id="11" name="Shape 11"/>
        <p:cNvGrpSpPr/>
        <p:nvPr/>
      </p:nvGrpSpPr>
      <p:grpSpPr>
        <a:xfrm>
          <a:off x="0" y="0"/>
          <a:ext cx="0" cy="0"/>
          <a:chOff x="0" y="0"/>
          <a:chExt cx="0" cy="0"/>
        </a:xfrm>
      </p:grpSpPr>
      <p:pic>
        <p:nvPicPr>
          <p:cNvPr descr="logo-None-kemdikbud" id="12" name="Google Shape;12;p2"/>
          <p:cNvPicPr preferRelativeResize="0"/>
          <p:nvPr/>
        </p:nvPicPr>
        <p:blipFill rotWithShape="1">
          <a:blip r:embed="rId2">
            <a:alphaModFix/>
          </a:blip>
          <a:srcRect b="0" l="0" r="0" t="0"/>
          <a:stretch/>
        </p:blipFill>
        <p:spPr>
          <a:xfrm>
            <a:off x="911013" y="1837267"/>
            <a:ext cx="3184312" cy="3184312"/>
          </a:xfrm>
          <a:prstGeom prst="rect">
            <a:avLst/>
          </a:prstGeom>
          <a:noFill/>
          <a:ln>
            <a:noFill/>
          </a:ln>
        </p:spPr>
      </p:pic>
      <p:sp>
        <p:nvSpPr>
          <p:cNvPr id="13" name="Google Shape;13;p2"/>
          <p:cNvSpPr txBox="1"/>
          <p:nvPr/>
        </p:nvSpPr>
        <p:spPr>
          <a:xfrm>
            <a:off x="4360467" y="1959433"/>
            <a:ext cx="7004400" cy="1808100"/>
          </a:xfrm>
          <a:prstGeom prst="rect">
            <a:avLst/>
          </a:prstGeom>
          <a:noFill/>
          <a:ln>
            <a:noFill/>
          </a:ln>
        </p:spPr>
        <p:txBody>
          <a:bodyPr anchorCtr="0" anchor="b" bIns="121900" lIns="121900" spcFirstLastPara="1" rIns="121900" wrap="square" tIns="121900">
            <a:normAutofit/>
          </a:bodyPr>
          <a:lstStyle/>
          <a:p>
            <a:pPr indent="0" lvl="0" marL="0" rtl="0" algn="ctr">
              <a:spcBef>
                <a:spcPts val="0"/>
              </a:spcBef>
              <a:spcAft>
                <a:spcPts val="0"/>
              </a:spcAft>
              <a:buNone/>
            </a:pPr>
            <a:r>
              <a:t/>
            </a:r>
            <a:endParaRPr b="1" sz="7500">
              <a:solidFill>
                <a:srgbClr val="0000FF"/>
              </a:solidFill>
              <a:latin typeface="PT Sans Narrow"/>
              <a:ea typeface="PT Sans Narrow"/>
              <a:cs typeface="PT Sans Narrow"/>
              <a:sym typeface="PT Sans Narrow"/>
            </a:endParaRPr>
          </a:p>
        </p:txBody>
      </p:sp>
      <p:sp>
        <p:nvSpPr>
          <p:cNvPr id="14" name="Google Shape;14;p2"/>
          <p:cNvSpPr txBox="1"/>
          <p:nvPr/>
        </p:nvSpPr>
        <p:spPr>
          <a:xfrm>
            <a:off x="4615667" y="3767385"/>
            <a:ext cx="6494100" cy="1056900"/>
          </a:xfrm>
          <a:prstGeom prst="rect">
            <a:avLst/>
          </a:prstGeom>
          <a:noFill/>
          <a:ln>
            <a:noFill/>
          </a:ln>
        </p:spPr>
        <p:txBody>
          <a:bodyPr anchorCtr="0" anchor="t" bIns="121900" lIns="121900" spcFirstLastPara="1" rIns="121900" wrap="square" tIns="121900">
            <a:normAutofit/>
          </a:bodyPr>
          <a:lstStyle/>
          <a:p>
            <a:pPr indent="0" lvl="0" marL="0" rtl="0" algn="ctr">
              <a:spcBef>
                <a:spcPts val="0"/>
              </a:spcBef>
              <a:spcAft>
                <a:spcPts val="0"/>
              </a:spcAft>
              <a:buNone/>
            </a:pPr>
            <a:r>
              <a:t/>
            </a:r>
            <a:endParaRPr sz="3200">
              <a:solidFill>
                <a:srgbClr val="695D46"/>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60" name="Shape 60"/>
        <p:cNvGrpSpPr/>
        <p:nvPr/>
      </p:nvGrpSpPr>
      <p:grpSpPr>
        <a:xfrm>
          <a:off x="0" y="0"/>
          <a:ext cx="0" cy="0"/>
          <a:chOff x="0" y="0"/>
          <a:chExt cx="0" cy="0"/>
        </a:xfrm>
      </p:grpSpPr>
      <p:sp>
        <p:nvSpPr>
          <p:cNvPr id="61" name="Google Shape;61;p11"/>
          <p:cNvSpPr txBox="1"/>
          <p:nvPr>
            <p:ph idx="1" type="body"/>
          </p:nvPr>
        </p:nvSpPr>
        <p:spPr>
          <a:xfrm>
            <a:off x="4175787" y="242176"/>
            <a:ext cx="8016300" cy="768000"/>
          </a:xfrm>
          <a:prstGeom prst="rect">
            <a:avLst/>
          </a:prstGeom>
          <a:noFill/>
          <a:ln>
            <a:noFill/>
          </a:ln>
        </p:spPr>
        <p:txBody>
          <a:bodyPr anchorCtr="0" anchor="ctr" bIns="60925" lIns="121900" spcFirstLastPara="1" rIns="121900" wrap="square" tIns="60925">
            <a:noAutofit/>
          </a:bodyPr>
          <a:lstStyle>
            <a:lvl1pPr indent="-228600" lvl="0" marL="457200" marR="0" rtl="0" algn="l">
              <a:spcBef>
                <a:spcPts val="100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62" name="Google Shape;62;p11"/>
          <p:cNvSpPr txBox="1"/>
          <p:nvPr>
            <p:ph idx="2" type="body"/>
          </p:nvPr>
        </p:nvSpPr>
        <p:spPr>
          <a:xfrm>
            <a:off x="4175787" y="1010261"/>
            <a:ext cx="8016300" cy="384000"/>
          </a:xfrm>
          <a:prstGeom prst="rect">
            <a:avLst/>
          </a:prstGeom>
          <a:noFill/>
          <a:ln>
            <a:noFill/>
          </a:ln>
        </p:spPr>
        <p:txBody>
          <a:bodyPr anchorCtr="0" anchor="ctr" bIns="60925" lIns="121900" spcFirstLastPara="1" rIns="121900" wrap="square" tIns="60925">
            <a:noAutofit/>
          </a:bodyPr>
          <a:lstStyle>
            <a:lvl1pPr indent="-228600" lvl="0" marL="457200" marR="0" rtl="0" algn="l">
              <a:spcBef>
                <a:spcPts val="400"/>
              </a:spcBef>
              <a:spcAft>
                <a:spcPts val="0"/>
              </a:spcAft>
              <a:buClr>
                <a:srgbClr val="3F3F3F"/>
              </a:buClr>
              <a:buSzPts val="1900"/>
              <a:buFont typeface="Arial"/>
              <a:buNone/>
              <a:defRPr b="0" i="0" sz="19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63" name="Google Shape;63;p11"/>
          <p:cNvSpPr/>
          <p:nvPr>
            <p:ph idx="3" type="pic"/>
          </p:nvPr>
        </p:nvSpPr>
        <p:spPr>
          <a:xfrm>
            <a:off x="0" y="-1"/>
            <a:ext cx="4079700" cy="6858000"/>
          </a:xfrm>
          <a:prstGeom prst="rect">
            <a:avLst/>
          </a:prstGeom>
          <a:solidFill>
            <a:srgbClr val="F2F2F2"/>
          </a:solidFill>
          <a:ln>
            <a:noFill/>
          </a:ln>
        </p:spPr>
      </p:sp>
      <p:sp>
        <p:nvSpPr>
          <p:cNvPr id="64" name="Google Shape;64;p11"/>
          <p:cNvSpPr/>
          <p:nvPr>
            <p:ph idx="4" type="pic"/>
          </p:nvPr>
        </p:nvSpPr>
        <p:spPr>
          <a:xfrm>
            <a:off x="4195293" y="1508787"/>
            <a:ext cx="4079700" cy="5349300"/>
          </a:xfrm>
          <a:prstGeom prst="rect">
            <a:avLst/>
          </a:prstGeom>
          <a:solidFill>
            <a:srgbClr val="F2F2F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s and Contents Layout">
  <p:cSld name="4_Images and Contents Layout">
    <p:spTree>
      <p:nvGrpSpPr>
        <p:cNvPr id="65" name="Shape 65"/>
        <p:cNvGrpSpPr/>
        <p:nvPr/>
      </p:nvGrpSpPr>
      <p:grpSpPr>
        <a:xfrm>
          <a:off x="0" y="0"/>
          <a:ext cx="0" cy="0"/>
          <a:chOff x="0" y="0"/>
          <a:chExt cx="0" cy="0"/>
        </a:xfrm>
      </p:grpSpPr>
      <p:sp>
        <p:nvSpPr>
          <p:cNvPr id="66" name="Google Shape;66;p12"/>
          <p:cNvSpPr/>
          <p:nvPr>
            <p:ph idx="2" type="pic"/>
          </p:nvPr>
        </p:nvSpPr>
        <p:spPr>
          <a:xfrm>
            <a:off x="0" y="-1"/>
            <a:ext cx="4079700" cy="6858000"/>
          </a:xfrm>
          <a:prstGeom prst="rect">
            <a:avLst/>
          </a:prstGeom>
          <a:solidFill>
            <a:srgbClr val="F2F2F2"/>
          </a:solidFill>
          <a:ln>
            <a:noFill/>
          </a:ln>
        </p:spPr>
      </p:sp>
      <p:sp>
        <p:nvSpPr>
          <p:cNvPr id="67" name="Google Shape;67;p12"/>
          <p:cNvSpPr/>
          <p:nvPr/>
        </p:nvSpPr>
        <p:spPr>
          <a:xfrm>
            <a:off x="6480043" y="0"/>
            <a:ext cx="48000" cy="6858000"/>
          </a:xfrm>
          <a:prstGeom prst="rect">
            <a:avLst/>
          </a:prstGeom>
          <a:blipFill rotWithShape="1">
            <a:blip r:embed="rId2">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68" name="Google Shape;68;p12"/>
          <p:cNvSpPr/>
          <p:nvPr/>
        </p:nvSpPr>
        <p:spPr>
          <a:xfrm>
            <a:off x="6528043" y="1749000"/>
            <a:ext cx="240000" cy="3360000"/>
          </a:xfrm>
          <a:prstGeom prst="rect">
            <a:avLst/>
          </a:prstGeom>
          <a:solidFill>
            <a:srgbClr val="65A9B4">
              <a:alpha val="85120"/>
            </a:srgbClr>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s and Contents Layout">
  <p:cSld name="5_Images and Contents Layout">
    <p:bg>
      <p:bgPr>
        <a:solidFill>
          <a:srgbClr val="65A9B4">
            <a:alpha val="85120"/>
          </a:srgbClr>
        </a:solidFill>
      </p:bgPr>
    </p:bg>
    <p:spTree>
      <p:nvGrpSpPr>
        <p:cNvPr id="69" name="Shape 69"/>
        <p:cNvGrpSpPr/>
        <p:nvPr/>
      </p:nvGrpSpPr>
      <p:grpSpPr>
        <a:xfrm>
          <a:off x="0" y="0"/>
          <a:ext cx="0" cy="0"/>
          <a:chOff x="0" y="0"/>
          <a:chExt cx="0" cy="0"/>
        </a:xfrm>
      </p:grpSpPr>
      <p:sp>
        <p:nvSpPr>
          <p:cNvPr id="70" name="Google Shape;70;p13"/>
          <p:cNvSpPr/>
          <p:nvPr>
            <p:ph idx="2" type="pic"/>
          </p:nvPr>
        </p:nvSpPr>
        <p:spPr>
          <a:xfrm>
            <a:off x="0" y="-1"/>
            <a:ext cx="12192000" cy="4101900"/>
          </a:xfrm>
          <a:prstGeom prst="rect">
            <a:avLst/>
          </a:prstGeom>
          <a:solidFill>
            <a:srgbClr val="F2F2F2"/>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s and Contents Layout">
  <p:cSld name="2_Images and Contents Layout">
    <p:spTree>
      <p:nvGrpSpPr>
        <p:cNvPr id="71" name="Shape 71"/>
        <p:cNvGrpSpPr/>
        <p:nvPr/>
      </p:nvGrpSpPr>
      <p:grpSpPr>
        <a:xfrm>
          <a:off x="0" y="0"/>
          <a:ext cx="0" cy="0"/>
          <a:chOff x="0" y="0"/>
          <a:chExt cx="0" cy="0"/>
        </a:xfrm>
      </p:grpSpPr>
      <p:sp>
        <p:nvSpPr>
          <p:cNvPr id="72" name="Google Shape;72;p14"/>
          <p:cNvSpPr txBox="1"/>
          <p:nvPr>
            <p:ph idx="1" type="body"/>
          </p:nvPr>
        </p:nvSpPr>
        <p:spPr>
          <a:xfrm>
            <a:off x="0" y="242176"/>
            <a:ext cx="12192000" cy="768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100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73" name="Google Shape;73;p14"/>
          <p:cNvSpPr txBox="1"/>
          <p:nvPr>
            <p:ph idx="2" type="body"/>
          </p:nvPr>
        </p:nvSpPr>
        <p:spPr>
          <a:xfrm>
            <a:off x="0" y="1010261"/>
            <a:ext cx="12192000" cy="384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400"/>
              </a:spcBef>
              <a:spcAft>
                <a:spcPts val="0"/>
              </a:spcAft>
              <a:buClr>
                <a:srgbClr val="3F3F3F"/>
              </a:buClr>
              <a:buSzPts val="1900"/>
              <a:buFont typeface="Arial"/>
              <a:buNone/>
              <a:defRPr b="0" i="0" sz="19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74" name="Google Shape;74;p14"/>
          <p:cNvSpPr/>
          <p:nvPr/>
        </p:nvSpPr>
        <p:spPr>
          <a:xfrm>
            <a:off x="0" y="2346339"/>
            <a:ext cx="12192000" cy="2948400"/>
          </a:xfrm>
          <a:prstGeom prst="rect">
            <a:avLst/>
          </a:prstGeom>
          <a:solidFill>
            <a:srgbClr val="65A9B4">
              <a:alpha val="85120"/>
            </a:srgbClr>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pic>
        <p:nvPicPr>
          <p:cNvPr descr="D:\Fullppt\PNG이미지\핸드폰2.png" id="75" name="Google Shape;75;p14"/>
          <p:cNvPicPr preferRelativeResize="0"/>
          <p:nvPr/>
        </p:nvPicPr>
        <p:blipFill rotWithShape="1">
          <a:blip r:embed="rId2">
            <a:alphaModFix/>
          </a:blip>
          <a:srcRect b="0" l="0" r="0" t="0"/>
          <a:stretch/>
        </p:blipFill>
        <p:spPr>
          <a:xfrm>
            <a:off x="8030944" y="1389640"/>
            <a:ext cx="3825696" cy="4632841"/>
          </a:xfrm>
          <a:prstGeom prst="rect">
            <a:avLst/>
          </a:prstGeom>
          <a:noFill/>
          <a:ln>
            <a:noFill/>
          </a:ln>
        </p:spPr>
      </p:pic>
      <p:sp>
        <p:nvSpPr>
          <p:cNvPr id="76" name="Google Shape;76;p14"/>
          <p:cNvSpPr/>
          <p:nvPr>
            <p:ph idx="3" type="pic"/>
          </p:nvPr>
        </p:nvSpPr>
        <p:spPr>
          <a:xfrm>
            <a:off x="9840416" y="1566977"/>
            <a:ext cx="1344000" cy="3408000"/>
          </a:xfrm>
          <a:prstGeom prst="rect">
            <a:avLst/>
          </a:prstGeom>
          <a:solidFill>
            <a:srgbClr val="F2F2F2"/>
          </a:solidFill>
          <a:ln>
            <a:noFill/>
          </a:ln>
        </p:spPr>
      </p:sp>
      <p:sp>
        <p:nvSpPr>
          <p:cNvPr id="77" name="Google Shape;77;p14"/>
          <p:cNvSpPr/>
          <p:nvPr>
            <p:ph idx="4" type="pic"/>
          </p:nvPr>
        </p:nvSpPr>
        <p:spPr>
          <a:xfrm>
            <a:off x="7524359" y="1681512"/>
            <a:ext cx="2206500" cy="3408000"/>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nd Contents Layout">
  <p:cSld name="8_Images and Contents Layout">
    <p:spTree>
      <p:nvGrpSpPr>
        <p:cNvPr id="78" name="Shape 78"/>
        <p:cNvGrpSpPr/>
        <p:nvPr/>
      </p:nvGrpSpPr>
      <p:grpSpPr>
        <a:xfrm>
          <a:off x="0" y="0"/>
          <a:ext cx="0" cy="0"/>
          <a:chOff x="0" y="0"/>
          <a:chExt cx="0" cy="0"/>
        </a:xfrm>
      </p:grpSpPr>
      <p:sp>
        <p:nvSpPr>
          <p:cNvPr id="79" name="Google Shape;79;p15"/>
          <p:cNvSpPr txBox="1"/>
          <p:nvPr>
            <p:ph idx="1" type="body"/>
          </p:nvPr>
        </p:nvSpPr>
        <p:spPr>
          <a:xfrm>
            <a:off x="527381" y="4389107"/>
            <a:ext cx="11664900" cy="768000"/>
          </a:xfrm>
          <a:prstGeom prst="rect">
            <a:avLst/>
          </a:prstGeom>
          <a:noFill/>
          <a:ln>
            <a:noFill/>
          </a:ln>
        </p:spPr>
        <p:txBody>
          <a:bodyPr anchorCtr="0" anchor="ctr" bIns="60925" lIns="121900" spcFirstLastPara="1" rIns="121900" wrap="square" tIns="60925">
            <a:noAutofit/>
          </a:bodyPr>
          <a:lstStyle>
            <a:lvl1pPr indent="-228600" lvl="0" marL="457200" marR="0" rtl="0" algn="l">
              <a:spcBef>
                <a:spcPts val="100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80" name="Google Shape;80;p15"/>
          <p:cNvSpPr txBox="1"/>
          <p:nvPr>
            <p:ph idx="2" type="body"/>
          </p:nvPr>
        </p:nvSpPr>
        <p:spPr>
          <a:xfrm>
            <a:off x="527381" y="5157192"/>
            <a:ext cx="11664900" cy="384000"/>
          </a:xfrm>
          <a:prstGeom prst="rect">
            <a:avLst/>
          </a:prstGeom>
          <a:noFill/>
          <a:ln>
            <a:noFill/>
          </a:ln>
        </p:spPr>
        <p:txBody>
          <a:bodyPr anchorCtr="0" anchor="ctr" bIns="60925" lIns="121900" spcFirstLastPara="1" rIns="121900" wrap="square" tIns="60925">
            <a:noAutofit/>
          </a:bodyPr>
          <a:lstStyle>
            <a:lvl1pPr indent="-228600" lvl="0" marL="457200" marR="0" rtl="0" algn="l">
              <a:spcBef>
                <a:spcPts val="400"/>
              </a:spcBef>
              <a:spcAft>
                <a:spcPts val="0"/>
              </a:spcAft>
              <a:buClr>
                <a:srgbClr val="3F3F3F"/>
              </a:buClr>
              <a:buSzPts val="1900"/>
              <a:buFont typeface="Arial"/>
              <a:buNone/>
              <a:defRPr b="0" i="0" sz="19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81" name="Google Shape;81;p15"/>
          <p:cNvSpPr/>
          <p:nvPr/>
        </p:nvSpPr>
        <p:spPr>
          <a:xfrm>
            <a:off x="0" y="6618000"/>
            <a:ext cx="12192000" cy="240000"/>
          </a:xfrm>
          <a:prstGeom prst="rect">
            <a:avLst/>
          </a:prstGeom>
          <a:solidFill>
            <a:srgbClr val="65A9B4">
              <a:alpha val="85120"/>
            </a:srgbClr>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82" name="Google Shape;82;p15"/>
          <p:cNvSpPr/>
          <p:nvPr/>
        </p:nvSpPr>
        <p:spPr>
          <a:xfrm>
            <a:off x="0" y="0"/>
            <a:ext cx="12192000" cy="96000"/>
          </a:xfrm>
          <a:prstGeom prst="rect">
            <a:avLst/>
          </a:prstGeom>
          <a:blipFill rotWithShape="1">
            <a:blip r:embed="rId2">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83" name="Google Shape;83;p15"/>
          <p:cNvSpPr/>
          <p:nvPr>
            <p:ph idx="3" type="pic"/>
          </p:nvPr>
        </p:nvSpPr>
        <p:spPr>
          <a:xfrm>
            <a:off x="623392" y="452669"/>
            <a:ext cx="4416000" cy="3744000"/>
          </a:xfrm>
          <a:prstGeom prst="rect">
            <a:avLst/>
          </a:prstGeom>
          <a:solidFill>
            <a:srgbClr val="F2F2F2"/>
          </a:solidFill>
          <a:ln>
            <a:noFill/>
          </a:ln>
        </p:spPr>
      </p:sp>
      <p:sp>
        <p:nvSpPr>
          <p:cNvPr id="84" name="Google Shape;84;p15"/>
          <p:cNvSpPr/>
          <p:nvPr>
            <p:ph idx="4" type="pic"/>
          </p:nvPr>
        </p:nvSpPr>
        <p:spPr>
          <a:xfrm>
            <a:off x="5327915" y="452669"/>
            <a:ext cx="6240900" cy="1776000"/>
          </a:xfrm>
          <a:prstGeom prst="rect">
            <a:avLst/>
          </a:prstGeom>
          <a:solidFill>
            <a:srgbClr val="F2F2F2"/>
          </a:solidFill>
          <a:ln>
            <a:noFill/>
          </a:ln>
        </p:spPr>
      </p:sp>
      <p:sp>
        <p:nvSpPr>
          <p:cNvPr id="85" name="Google Shape;85;p15"/>
          <p:cNvSpPr/>
          <p:nvPr>
            <p:ph idx="5" type="pic"/>
          </p:nvPr>
        </p:nvSpPr>
        <p:spPr>
          <a:xfrm>
            <a:off x="5327915" y="2420765"/>
            <a:ext cx="1920000" cy="1776000"/>
          </a:xfrm>
          <a:prstGeom prst="rect">
            <a:avLst/>
          </a:prstGeom>
          <a:solidFill>
            <a:srgbClr val="F2F2F2"/>
          </a:solidFill>
          <a:ln>
            <a:noFill/>
          </a:ln>
        </p:spPr>
      </p:sp>
      <p:sp>
        <p:nvSpPr>
          <p:cNvPr id="86" name="Google Shape;86;p15"/>
          <p:cNvSpPr/>
          <p:nvPr>
            <p:ph idx="6" type="pic"/>
          </p:nvPr>
        </p:nvSpPr>
        <p:spPr>
          <a:xfrm>
            <a:off x="7488261" y="2420765"/>
            <a:ext cx="1920000" cy="1776000"/>
          </a:xfrm>
          <a:prstGeom prst="rect">
            <a:avLst/>
          </a:prstGeom>
          <a:solidFill>
            <a:srgbClr val="F2F2F2"/>
          </a:solidFill>
          <a:ln>
            <a:noFill/>
          </a:ln>
        </p:spPr>
      </p:sp>
      <p:sp>
        <p:nvSpPr>
          <p:cNvPr id="87" name="Google Shape;87;p15"/>
          <p:cNvSpPr/>
          <p:nvPr>
            <p:ph idx="7" type="pic"/>
          </p:nvPr>
        </p:nvSpPr>
        <p:spPr>
          <a:xfrm>
            <a:off x="9648608" y="2420765"/>
            <a:ext cx="1920000" cy="1776000"/>
          </a:xfrm>
          <a:prstGeom prst="rect">
            <a:avLst/>
          </a:prstGeom>
          <a:solidFill>
            <a:srgbClr val="F2F2F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s and Contents Layout">
  <p:cSld name="7_Images and Contents Layout">
    <p:bg>
      <p:bgPr>
        <a:solidFill>
          <a:srgbClr val="65A9B4">
            <a:alpha val="85120"/>
          </a:srgbClr>
        </a:solidFill>
      </p:bgPr>
    </p:bg>
    <p:spTree>
      <p:nvGrpSpPr>
        <p:cNvPr id="88" name="Shape 88"/>
        <p:cNvGrpSpPr/>
        <p:nvPr/>
      </p:nvGrpSpPr>
      <p:grpSpPr>
        <a:xfrm>
          <a:off x="0" y="0"/>
          <a:ext cx="0" cy="0"/>
          <a:chOff x="0" y="0"/>
          <a:chExt cx="0" cy="0"/>
        </a:xfrm>
      </p:grpSpPr>
      <p:sp>
        <p:nvSpPr>
          <p:cNvPr id="89" name="Google Shape;89;p16"/>
          <p:cNvSpPr/>
          <p:nvPr>
            <p:ph idx="2" type="pic"/>
          </p:nvPr>
        </p:nvSpPr>
        <p:spPr>
          <a:xfrm>
            <a:off x="8592277" y="356659"/>
            <a:ext cx="2880000" cy="2880000"/>
          </a:xfrm>
          <a:prstGeom prst="rect">
            <a:avLst/>
          </a:prstGeom>
          <a:solidFill>
            <a:srgbClr val="F2F2F2"/>
          </a:solidFill>
          <a:ln>
            <a:noFill/>
          </a:ln>
        </p:spPr>
      </p:sp>
      <p:sp>
        <p:nvSpPr>
          <p:cNvPr id="90" name="Google Shape;90;p16"/>
          <p:cNvSpPr/>
          <p:nvPr>
            <p:ph idx="3" type="pic"/>
          </p:nvPr>
        </p:nvSpPr>
        <p:spPr>
          <a:xfrm>
            <a:off x="8592277" y="3621021"/>
            <a:ext cx="2880000" cy="2880000"/>
          </a:xfrm>
          <a:prstGeom prst="rect">
            <a:avLst/>
          </a:prstGeom>
          <a:solidFill>
            <a:srgbClr val="F2F2F2"/>
          </a:solidFill>
          <a:ln>
            <a:noFill/>
          </a:ln>
        </p:spPr>
      </p:sp>
      <p:sp>
        <p:nvSpPr>
          <p:cNvPr id="91" name="Google Shape;91;p16"/>
          <p:cNvSpPr/>
          <p:nvPr>
            <p:ph idx="4" type="pic"/>
          </p:nvPr>
        </p:nvSpPr>
        <p:spPr>
          <a:xfrm>
            <a:off x="5314951" y="356659"/>
            <a:ext cx="2880000" cy="2880000"/>
          </a:xfrm>
          <a:prstGeom prst="rect">
            <a:avLst/>
          </a:prstGeom>
          <a:solidFill>
            <a:srgbClr val="F2F2F2"/>
          </a:solidFill>
          <a:ln>
            <a:noFill/>
          </a:ln>
        </p:spPr>
      </p:sp>
      <p:sp>
        <p:nvSpPr>
          <p:cNvPr id="92" name="Google Shape;92;p16"/>
          <p:cNvSpPr/>
          <p:nvPr>
            <p:ph idx="5" type="pic"/>
          </p:nvPr>
        </p:nvSpPr>
        <p:spPr>
          <a:xfrm>
            <a:off x="5314951" y="3621021"/>
            <a:ext cx="2880000" cy="2880000"/>
          </a:xfrm>
          <a:prstGeom prst="rect">
            <a:avLst/>
          </a:prstGeom>
          <a:solidFill>
            <a:srgbClr val="F2F2F2"/>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Layout">
  <p:cSld name="4_Basic Layout">
    <p:spTree>
      <p:nvGrpSpPr>
        <p:cNvPr id="93" name="Shape 93"/>
        <p:cNvGrpSpPr/>
        <p:nvPr/>
      </p:nvGrpSpPr>
      <p:grpSpPr>
        <a:xfrm>
          <a:off x="0" y="0"/>
          <a:ext cx="0" cy="0"/>
          <a:chOff x="0" y="0"/>
          <a:chExt cx="0" cy="0"/>
        </a:xfrm>
      </p:grpSpPr>
      <p:sp>
        <p:nvSpPr>
          <p:cNvPr id="94" name="Google Shape;94;p17"/>
          <p:cNvSpPr txBox="1"/>
          <p:nvPr>
            <p:ph idx="1" type="body"/>
          </p:nvPr>
        </p:nvSpPr>
        <p:spPr>
          <a:xfrm>
            <a:off x="0" y="164637"/>
            <a:ext cx="12192000" cy="768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100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95" name="Google Shape;95;p17"/>
          <p:cNvSpPr txBox="1"/>
          <p:nvPr>
            <p:ph idx="2" type="body"/>
          </p:nvPr>
        </p:nvSpPr>
        <p:spPr>
          <a:xfrm>
            <a:off x="0" y="932723"/>
            <a:ext cx="12192000" cy="384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400"/>
              </a:spcBef>
              <a:spcAft>
                <a:spcPts val="0"/>
              </a:spcAft>
              <a:buClr>
                <a:srgbClr val="3F3F3F"/>
              </a:buClr>
              <a:buSzPts val="1900"/>
              <a:buFont typeface="Arial"/>
              <a:buNone/>
              <a:defRPr b="0" i="0" sz="19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 Layout">
  <p:cSld name="1_Agenda Layout">
    <p:spTree>
      <p:nvGrpSpPr>
        <p:cNvPr id="96" name="Shape 96"/>
        <p:cNvGrpSpPr/>
        <p:nvPr/>
      </p:nvGrpSpPr>
      <p:grpSpPr>
        <a:xfrm>
          <a:off x="0" y="0"/>
          <a:ext cx="0" cy="0"/>
          <a:chOff x="0" y="0"/>
          <a:chExt cx="0" cy="0"/>
        </a:xfrm>
      </p:grpSpPr>
      <p:pic>
        <p:nvPicPr>
          <p:cNvPr descr="logo-None-kemdikbud" id="97" name="Google Shape;97;p18"/>
          <p:cNvPicPr preferRelativeResize="0"/>
          <p:nvPr/>
        </p:nvPicPr>
        <p:blipFill rotWithShape="1">
          <a:blip r:embed="rId2">
            <a:alphaModFix/>
          </a:blip>
          <a:srcRect b="0" l="0" r="0" t="0"/>
          <a:stretch/>
        </p:blipFill>
        <p:spPr>
          <a:xfrm>
            <a:off x="335280" y="5157047"/>
            <a:ext cx="1461345" cy="146134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sets layout">
  <p:cSld name="shapes sets layout">
    <p:bg>
      <p:bgPr>
        <a:blipFill>
          <a:blip r:embed="rId2">
            <a:alphaModFix/>
          </a:blip>
          <a:stretch>
            <a:fillRect/>
          </a:stretch>
        </a:blipFill>
      </p:bgPr>
    </p:bg>
    <p:spTree>
      <p:nvGrpSpPr>
        <p:cNvPr id="98" name="Shape 98"/>
        <p:cNvGrpSpPr/>
        <p:nvPr/>
      </p:nvGrpSpPr>
      <p:grpSpPr>
        <a:xfrm>
          <a:off x="0" y="0"/>
          <a:ext cx="0" cy="0"/>
          <a:chOff x="0" y="0"/>
          <a:chExt cx="0" cy="0"/>
        </a:xfrm>
      </p:grpSpPr>
      <p:sp>
        <p:nvSpPr>
          <p:cNvPr id="99" name="Google Shape;99;p19"/>
          <p:cNvSpPr txBox="1"/>
          <p:nvPr>
            <p:ph idx="1" type="body"/>
          </p:nvPr>
        </p:nvSpPr>
        <p:spPr>
          <a:xfrm>
            <a:off x="323528" y="123479"/>
            <a:ext cx="11573100" cy="7245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11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sets layout">
  <p:cSld name="icon sets layout">
    <p:spTree>
      <p:nvGrpSpPr>
        <p:cNvPr id="100" name="Shape 100"/>
        <p:cNvGrpSpPr/>
        <p:nvPr/>
      </p:nvGrpSpPr>
      <p:grpSpPr>
        <a:xfrm>
          <a:off x="0" y="0"/>
          <a:ext cx="0" cy="0"/>
          <a:chOff x="0" y="0"/>
          <a:chExt cx="0" cy="0"/>
        </a:xfrm>
      </p:grpSpPr>
      <p:sp>
        <p:nvSpPr>
          <p:cNvPr id="101" name="Google Shape;101;p20"/>
          <p:cNvSpPr txBox="1"/>
          <p:nvPr>
            <p:ph idx="1" type="body"/>
          </p:nvPr>
        </p:nvSpPr>
        <p:spPr>
          <a:xfrm>
            <a:off x="0" y="164637"/>
            <a:ext cx="12192000" cy="768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100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102" name="Google Shape;102;p20"/>
          <p:cNvSpPr/>
          <p:nvPr/>
        </p:nvSpPr>
        <p:spPr>
          <a:xfrm>
            <a:off x="472011" y="1508785"/>
            <a:ext cx="3799500" cy="4865700"/>
          </a:xfrm>
          <a:prstGeom prst="roundRect">
            <a:avLst>
              <a:gd fmla="val 3968" name="adj"/>
            </a:avLst>
          </a:prstGeom>
          <a:solidFill>
            <a:srgbClr val="65A9B4">
              <a:alpha val="85120"/>
            </a:srgbClr>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103" name="Google Shape;103;p20"/>
          <p:cNvSpPr/>
          <p:nvPr/>
        </p:nvSpPr>
        <p:spPr>
          <a:xfrm>
            <a:off x="709243" y="1796667"/>
            <a:ext cx="144900" cy="4320900"/>
          </a:xfrm>
          <a:prstGeom prst="roundRect">
            <a:avLst>
              <a:gd fmla="val 50000" name="adj"/>
            </a:avLst>
          </a:prstGeom>
          <a:solidFill>
            <a:schemeClr val="lt1">
              <a:alpha val="40780"/>
            </a:schemeClr>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104" name="Google Shape;104;p20"/>
          <p:cNvSpPr/>
          <p:nvPr/>
        </p:nvSpPr>
        <p:spPr>
          <a:xfrm rot="5400000">
            <a:off x="3457031" y="1650935"/>
            <a:ext cx="669600" cy="669600"/>
          </a:xfrm>
          <a:prstGeom prst="halfFrame">
            <a:avLst>
              <a:gd fmla="val 23728" name="adj1"/>
              <a:gd fmla="val 24642" name="adj2"/>
            </a:avLst>
          </a:prstGeom>
          <a:solidFill>
            <a:schemeClr val="lt1">
              <a:alpha val="22750"/>
            </a:schemeClr>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Layout">
  <p:cSld name="Section Break Layout">
    <p:spTree>
      <p:nvGrpSpPr>
        <p:cNvPr id="15" name="Shape 15"/>
        <p:cNvGrpSpPr/>
        <p:nvPr/>
      </p:nvGrpSpPr>
      <p:grpSpPr>
        <a:xfrm>
          <a:off x="0" y="0"/>
          <a:ext cx="0" cy="0"/>
          <a:chOff x="0" y="0"/>
          <a:chExt cx="0" cy="0"/>
        </a:xfrm>
      </p:grpSpPr>
      <p:sp>
        <p:nvSpPr>
          <p:cNvPr id="16" name="Google Shape;16;p3"/>
          <p:cNvSpPr/>
          <p:nvPr/>
        </p:nvSpPr>
        <p:spPr>
          <a:xfrm>
            <a:off x="0" y="3429000"/>
            <a:ext cx="12192000" cy="3428700"/>
          </a:xfrm>
          <a:prstGeom prst="rect">
            <a:avLst/>
          </a:prstGeom>
          <a:solidFill>
            <a:srgbClr val="F2F2F2"/>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17" name="Google Shape;17;p3"/>
          <p:cNvSpPr/>
          <p:nvPr/>
        </p:nvSpPr>
        <p:spPr>
          <a:xfrm>
            <a:off x="2821477" y="0"/>
            <a:ext cx="6528900" cy="260700"/>
          </a:xfrm>
          <a:prstGeom prst="rect">
            <a:avLst/>
          </a:prstGeom>
          <a:solidFill>
            <a:srgbClr val="65A9B4">
              <a:alpha val="85120"/>
            </a:srgbClr>
          </a:solidFill>
          <a:ln>
            <a:noFill/>
          </a:ln>
          <a:effectLst>
            <a:outerShdw blurRad="57150" rotWithShape="0" algn="bl" dir="5400000" dist="19050">
              <a:srgbClr val="000000">
                <a:alpha val="50000"/>
              </a:srgbClr>
            </a:outerShdw>
            <a:reflection blurRad="0" dir="5400000" dist="66675" endA="0" endPos="30000" fadeDir="5400012" kx="0" rotWithShape="0" algn="bl" stA="36000" stPos="0" sy="-100000" ky="0"/>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18" name="Google Shape;18;p3"/>
          <p:cNvSpPr/>
          <p:nvPr/>
        </p:nvSpPr>
        <p:spPr>
          <a:xfrm>
            <a:off x="2821477" y="6597352"/>
            <a:ext cx="6528900" cy="260700"/>
          </a:xfrm>
          <a:prstGeom prst="rect">
            <a:avLst/>
          </a:prstGeom>
          <a:solidFill>
            <a:srgbClr val="65A9B4">
              <a:alpha val="85120"/>
            </a:srgbClr>
          </a:solidFill>
          <a:ln>
            <a:noFill/>
          </a:ln>
          <a:effectLst>
            <a:outerShdw blurRad="57150" rotWithShape="0" algn="bl" dir="5400000" dist="19050">
              <a:srgbClr val="000000">
                <a:alpha val="50000"/>
              </a:srgbClr>
            </a:outerShdw>
            <a:reflection blurRad="0" dir="0" dist="0" endA="0" endPos="24000" fadeDir="5400012" kx="0" rotWithShape="0" algn="bl" stA="26000" stPos="0" sy="-100000" ky="0"/>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19" name="Google Shape;19;p3"/>
          <p:cNvSpPr txBox="1"/>
          <p:nvPr>
            <p:ph idx="1" type="body"/>
          </p:nvPr>
        </p:nvSpPr>
        <p:spPr>
          <a:xfrm>
            <a:off x="2821477" y="4066024"/>
            <a:ext cx="6528900" cy="768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100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20" name="Google Shape;20;p3"/>
          <p:cNvSpPr txBox="1"/>
          <p:nvPr>
            <p:ph idx="2" type="body"/>
          </p:nvPr>
        </p:nvSpPr>
        <p:spPr>
          <a:xfrm>
            <a:off x="2821477" y="4834109"/>
            <a:ext cx="6528900" cy="384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40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pic>
        <p:nvPicPr>
          <p:cNvPr descr="logo-None-kemdikbud" id="21" name="Google Shape;21;p3"/>
          <p:cNvPicPr preferRelativeResize="0"/>
          <p:nvPr/>
        </p:nvPicPr>
        <p:blipFill rotWithShape="1">
          <a:blip r:embed="rId2">
            <a:alphaModFix/>
          </a:blip>
          <a:srcRect b="0" l="0" r="0" t="0"/>
          <a:stretch/>
        </p:blipFill>
        <p:spPr>
          <a:xfrm>
            <a:off x="4728633" y="1104485"/>
            <a:ext cx="2117880" cy="2117880"/>
          </a:xfrm>
          <a:prstGeom prst="rect">
            <a:avLst/>
          </a:prstGeom>
          <a:noFill/>
          <a:ln>
            <a:noFill/>
          </a:ln>
          <a:effectLst>
            <a:reflection blurRad="0" dir="0" dist="0" endA="0" endPos="43000" fadeDir="5400012" kx="0" rotWithShape="0" algn="bl" stA="56000" stPos="0" sy="-100000" ky="0"/>
          </a:effec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bg>
      <p:bgPr>
        <a:noFill/>
      </p:bgPr>
    </p:bg>
    <p:spTree>
      <p:nvGrpSpPr>
        <p:cNvPr id="105" name="Shape 105"/>
        <p:cNvGrpSpPr/>
        <p:nvPr/>
      </p:nvGrpSpPr>
      <p:grpSpPr>
        <a:xfrm>
          <a:off x="0" y="0"/>
          <a:ext cx="0" cy="0"/>
          <a:chOff x="0" y="0"/>
          <a:chExt cx="0" cy="0"/>
        </a:xfrm>
      </p:grpSpPr>
      <p:sp>
        <p:nvSpPr>
          <p:cNvPr id="106" name="Google Shape;106;p21"/>
          <p:cNvSpPr txBox="1"/>
          <p:nvPr>
            <p:ph idx="1" type="body"/>
          </p:nvPr>
        </p:nvSpPr>
        <p:spPr>
          <a:xfrm>
            <a:off x="5135893" y="2393203"/>
            <a:ext cx="7056000" cy="1440300"/>
          </a:xfrm>
          <a:prstGeom prst="rect">
            <a:avLst/>
          </a:prstGeom>
          <a:noFill/>
          <a:ln>
            <a:noFill/>
          </a:ln>
        </p:spPr>
        <p:txBody>
          <a:bodyPr anchorCtr="0" anchor="ctr" bIns="60925" lIns="121900" spcFirstLastPara="1" rIns="121900" wrap="square" tIns="60925">
            <a:noAutofit/>
          </a:bodyPr>
          <a:lstStyle>
            <a:lvl1pPr indent="-228600" lvl="0" marL="457200" marR="0" rtl="0" algn="l">
              <a:lnSpc>
                <a:spcPct val="100000"/>
              </a:lnSpc>
              <a:spcBef>
                <a:spcPts val="900"/>
              </a:spcBef>
              <a:spcAft>
                <a:spcPts val="0"/>
              </a:spcAft>
              <a:buClr>
                <a:schemeClr val="dk1"/>
              </a:buClr>
              <a:buSzPts val="4300"/>
              <a:buFont typeface="Arial"/>
              <a:buNone/>
              <a:defRPr b="0" i="0" sz="4300" u="none" cap="none" strike="noStrike">
                <a:solidFill>
                  <a:schemeClr val="dk1"/>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107" name="Google Shape;107;p21"/>
          <p:cNvSpPr txBox="1"/>
          <p:nvPr>
            <p:ph idx="2" type="body"/>
          </p:nvPr>
        </p:nvSpPr>
        <p:spPr>
          <a:xfrm>
            <a:off x="5135696" y="3929373"/>
            <a:ext cx="7056000" cy="651900"/>
          </a:xfrm>
          <a:prstGeom prst="rect">
            <a:avLst/>
          </a:prstGeom>
          <a:noFill/>
          <a:ln>
            <a:noFill/>
          </a:ln>
        </p:spPr>
        <p:txBody>
          <a:bodyPr anchorCtr="0" anchor="ctr" bIns="60925" lIns="121900" spcFirstLastPara="1" rIns="121900" wrap="square" tIns="60925">
            <a:noAutofit/>
          </a:bodyPr>
          <a:lstStyle>
            <a:lvl1pPr indent="-228600" lvl="0" marL="457200" marR="0" rtl="0" algn="l">
              <a:spcBef>
                <a:spcPts val="40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pic>
        <p:nvPicPr>
          <p:cNvPr descr="logo-None-kemdikbud" id="108" name="Google Shape;108;p21"/>
          <p:cNvPicPr preferRelativeResize="0"/>
          <p:nvPr/>
        </p:nvPicPr>
        <p:blipFill rotWithShape="1">
          <a:blip r:embed="rId2">
            <a:alphaModFix/>
          </a:blip>
          <a:srcRect b="0" l="0" r="0" t="0"/>
          <a:stretch/>
        </p:blipFill>
        <p:spPr>
          <a:xfrm>
            <a:off x="911013" y="1837267"/>
            <a:ext cx="3184312" cy="318431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109" name="Shape 109"/>
        <p:cNvGrpSpPr/>
        <p:nvPr/>
      </p:nvGrpSpPr>
      <p:grpSpPr>
        <a:xfrm>
          <a:off x="0" y="0"/>
          <a:ext cx="0" cy="0"/>
          <a:chOff x="0" y="0"/>
          <a:chExt cx="0" cy="0"/>
        </a:xfrm>
      </p:grpSpPr>
      <p:sp>
        <p:nvSpPr>
          <p:cNvPr id="110" name="Google Shape;110;p22"/>
          <p:cNvSpPr txBox="1"/>
          <p:nvPr>
            <p:ph idx="1" type="body"/>
          </p:nvPr>
        </p:nvSpPr>
        <p:spPr>
          <a:xfrm>
            <a:off x="0" y="4762990"/>
            <a:ext cx="12192000" cy="768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100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111" name="Google Shape;111;p22"/>
          <p:cNvSpPr txBox="1"/>
          <p:nvPr>
            <p:ph idx="2" type="body"/>
          </p:nvPr>
        </p:nvSpPr>
        <p:spPr>
          <a:xfrm>
            <a:off x="-197" y="5531074"/>
            <a:ext cx="12192000" cy="384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400"/>
              </a:spcBef>
              <a:spcAft>
                <a:spcPts val="0"/>
              </a:spcAft>
              <a:buClr>
                <a:srgbClr val="3F3F3F"/>
              </a:buClr>
              <a:buSzPts val="1900"/>
              <a:buFont typeface="Arial"/>
              <a:buNone/>
              <a:defRPr b="0" i="0" sz="19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pic>
        <p:nvPicPr>
          <p:cNvPr descr="logo-None-kemdikbud" id="112" name="Google Shape;112;p22"/>
          <p:cNvPicPr preferRelativeResize="0"/>
          <p:nvPr/>
        </p:nvPicPr>
        <p:blipFill rotWithShape="1">
          <a:blip r:embed="rId2">
            <a:alphaModFix/>
          </a:blip>
          <a:srcRect b="0" l="0" r="0" t="0"/>
          <a:stretch/>
        </p:blipFill>
        <p:spPr>
          <a:xfrm>
            <a:off x="4504267" y="1028700"/>
            <a:ext cx="3184312" cy="318431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3" name="Shape 113"/>
        <p:cNvGrpSpPr/>
        <p:nvPr/>
      </p:nvGrpSpPr>
      <p:grpSpPr>
        <a:xfrm>
          <a:off x="0" y="0"/>
          <a:ext cx="0" cy="0"/>
          <a:chOff x="0" y="0"/>
          <a:chExt cx="0" cy="0"/>
        </a:xfrm>
      </p:grpSpPr>
      <p:sp>
        <p:nvSpPr>
          <p:cNvPr id="114" name="Google Shape;114;p2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15" name="Google Shape;115;p2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0"/>
              </a:spcBef>
              <a:spcAft>
                <a:spcPts val="0"/>
              </a:spcAft>
              <a:buSzPts val="1900"/>
              <a:buChar char="○"/>
              <a:defRPr/>
            </a:lvl2pPr>
            <a:lvl3pPr indent="-349250" lvl="2" marL="1371600" rtl="0" algn="l">
              <a:lnSpc>
                <a:spcPct val="115000"/>
              </a:lnSpc>
              <a:spcBef>
                <a:spcPts val="0"/>
              </a:spcBef>
              <a:spcAft>
                <a:spcPts val="0"/>
              </a:spcAft>
              <a:buSzPts val="1900"/>
              <a:buChar char="■"/>
              <a:defRPr/>
            </a:lvl3pPr>
            <a:lvl4pPr indent="-349250" lvl="3" marL="1828800" rtl="0" algn="l">
              <a:lnSpc>
                <a:spcPct val="115000"/>
              </a:lnSpc>
              <a:spcBef>
                <a:spcPts val="0"/>
              </a:spcBef>
              <a:spcAft>
                <a:spcPts val="0"/>
              </a:spcAft>
              <a:buSzPts val="1900"/>
              <a:buChar char="●"/>
              <a:defRPr/>
            </a:lvl4pPr>
            <a:lvl5pPr indent="-349250" lvl="4" marL="2286000" rtl="0" algn="l">
              <a:lnSpc>
                <a:spcPct val="115000"/>
              </a:lnSpc>
              <a:spcBef>
                <a:spcPts val="0"/>
              </a:spcBef>
              <a:spcAft>
                <a:spcPts val="0"/>
              </a:spcAft>
              <a:buSzPts val="1900"/>
              <a:buChar char="○"/>
              <a:defRPr/>
            </a:lvl5pPr>
            <a:lvl6pPr indent="-349250" lvl="5" marL="2743200" rtl="0" algn="l">
              <a:lnSpc>
                <a:spcPct val="115000"/>
              </a:lnSpc>
              <a:spcBef>
                <a:spcPts val="0"/>
              </a:spcBef>
              <a:spcAft>
                <a:spcPts val="0"/>
              </a:spcAft>
              <a:buSzPts val="1900"/>
              <a:buChar char="■"/>
              <a:defRPr/>
            </a:lvl6pPr>
            <a:lvl7pPr indent="-349250" lvl="6" marL="3200400" rtl="0" algn="l">
              <a:lnSpc>
                <a:spcPct val="115000"/>
              </a:lnSpc>
              <a:spcBef>
                <a:spcPts val="0"/>
              </a:spcBef>
              <a:spcAft>
                <a:spcPts val="0"/>
              </a:spcAft>
              <a:buSzPts val="1900"/>
              <a:buChar char="●"/>
              <a:defRPr/>
            </a:lvl7pPr>
            <a:lvl8pPr indent="-349250" lvl="7" marL="3657600" rtl="0" algn="l">
              <a:lnSpc>
                <a:spcPct val="115000"/>
              </a:lnSpc>
              <a:spcBef>
                <a:spcPts val="0"/>
              </a:spcBef>
              <a:spcAft>
                <a:spcPts val="0"/>
              </a:spcAft>
              <a:buSzPts val="1900"/>
              <a:buChar char="○"/>
              <a:defRPr/>
            </a:lvl8pPr>
            <a:lvl9pPr indent="-349250" lvl="8" marL="4114800" rtl="0" algn="l">
              <a:lnSpc>
                <a:spcPct val="115000"/>
              </a:lnSpc>
              <a:spcBef>
                <a:spcPts val="0"/>
              </a:spcBef>
              <a:spcAft>
                <a:spcPts val="0"/>
              </a:spcAft>
              <a:buSzPts val="1900"/>
              <a:buChar char="■"/>
              <a:defRPr/>
            </a:lvl9pPr>
          </a:lstStyle>
          <a:p/>
        </p:txBody>
      </p:sp>
      <p:sp>
        <p:nvSpPr>
          <p:cNvPr id="116" name="Google Shape;116;p23"/>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7" name="Shape 117"/>
        <p:cNvGrpSpPr/>
        <p:nvPr/>
      </p:nvGrpSpPr>
      <p:grpSpPr>
        <a:xfrm>
          <a:off x="0" y="0"/>
          <a:ext cx="0" cy="0"/>
          <a:chOff x="0" y="0"/>
          <a:chExt cx="0" cy="0"/>
        </a:xfrm>
      </p:grpSpPr>
      <p:sp>
        <p:nvSpPr>
          <p:cNvPr id="118" name="Google Shape;118;p24"/>
          <p:cNvSpPr txBox="1"/>
          <p:nvPr>
            <p:ph idx="1" type="body"/>
          </p:nvPr>
        </p:nvSpPr>
        <p:spPr>
          <a:xfrm>
            <a:off x="415600" y="5640767"/>
            <a:ext cx="7998300" cy="806700"/>
          </a:xfrm>
          <a:prstGeom prst="rect">
            <a:avLst/>
          </a:prstGeom>
          <a:noFill/>
          <a:ln>
            <a:noFill/>
          </a:ln>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400"/>
              <a:buNone/>
              <a:defRPr/>
            </a:lvl1pPr>
          </a:lstStyle>
          <a:p/>
        </p:txBody>
      </p:sp>
      <p:sp>
        <p:nvSpPr>
          <p:cNvPr id="119" name="Google Shape;119;p24"/>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wal Bagian/chapter">
  <p:cSld name="SECTION_HEADER_2">
    <p:spTree>
      <p:nvGrpSpPr>
        <p:cNvPr id="120" name="Shape 120"/>
        <p:cNvGrpSpPr/>
        <p:nvPr/>
      </p:nvGrpSpPr>
      <p:grpSpPr>
        <a:xfrm>
          <a:off x="0" y="0"/>
          <a:ext cx="0" cy="0"/>
          <a:chOff x="0" y="0"/>
          <a:chExt cx="0" cy="0"/>
        </a:xfrm>
      </p:grpSpPr>
      <p:grpSp>
        <p:nvGrpSpPr>
          <p:cNvPr id="121" name="Google Shape;121;p25"/>
          <p:cNvGrpSpPr/>
          <p:nvPr/>
        </p:nvGrpSpPr>
        <p:grpSpPr>
          <a:xfrm>
            <a:off x="-770755" y="2691919"/>
            <a:ext cx="4714565" cy="5937517"/>
            <a:chOff x="-770755" y="2691919"/>
            <a:chExt cx="4714565" cy="5937517"/>
          </a:xfrm>
        </p:grpSpPr>
        <p:sp>
          <p:nvSpPr>
            <p:cNvPr id="122" name="Google Shape;122;p25"/>
            <p:cNvSpPr/>
            <p:nvPr/>
          </p:nvSpPr>
          <p:spPr>
            <a:xfrm flipH="1" rot="-692077">
              <a:off x="-365325" y="2844669"/>
              <a:ext cx="1957334" cy="4252806"/>
            </a:xfrm>
            <a:custGeom>
              <a:rect b="b" l="l" r="r" t="t"/>
              <a:pathLst>
                <a:path extrusionOk="0" h="4251956" w="1956943">
                  <a:moveTo>
                    <a:pt x="1170692" y="0"/>
                  </a:moveTo>
                  <a:lnTo>
                    <a:pt x="1102818" y="89578"/>
                  </a:lnTo>
                  <a:cubicBezTo>
                    <a:pt x="1012165" y="210152"/>
                    <a:pt x="935316" y="313122"/>
                    <a:pt x="875763" y="386426"/>
                  </a:cubicBezTo>
                  <a:cubicBezTo>
                    <a:pt x="399339" y="972857"/>
                    <a:pt x="1105009" y="1783061"/>
                    <a:pt x="980108" y="2626026"/>
                  </a:cubicBezTo>
                  <a:cubicBezTo>
                    <a:pt x="894238" y="3205565"/>
                    <a:pt x="224122" y="3471062"/>
                    <a:pt x="19101" y="4164234"/>
                  </a:cubicBezTo>
                  <a:lnTo>
                    <a:pt x="0" y="4251956"/>
                  </a:lnTo>
                  <a:lnTo>
                    <a:pt x="1956943" y="3852573"/>
                  </a:lnTo>
                  <a:close/>
                </a:path>
              </a:pathLst>
            </a:custGeom>
            <a:gradFill>
              <a:gsLst>
                <a:gs pos="0">
                  <a:srgbClr val="A3D5FF"/>
                </a:gs>
                <a:gs pos="86000">
                  <a:srgbClr val="68B4F2">
                    <a:alpha val="25882"/>
                  </a:srgbClr>
                </a:gs>
                <a:gs pos="100000">
                  <a:srgbClr val="68B4F2">
                    <a:alpha val="25882"/>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3" name="Google Shape;123;p25"/>
            <p:cNvSpPr/>
            <p:nvPr/>
          </p:nvSpPr>
          <p:spPr>
            <a:xfrm flipH="1" rot="-3447771">
              <a:off x="542979" y="4548291"/>
              <a:ext cx="2163367" cy="4121660"/>
            </a:xfrm>
            <a:custGeom>
              <a:rect b="b" l="l" r="r" t="t"/>
              <a:pathLst>
                <a:path extrusionOk="0" h="4124316" w="2164761">
                  <a:moveTo>
                    <a:pt x="871211" y="0"/>
                  </a:moveTo>
                  <a:lnTo>
                    <a:pt x="886175" y="62895"/>
                  </a:lnTo>
                  <a:cubicBezTo>
                    <a:pt x="993451" y="488100"/>
                    <a:pt x="1147282" y="949070"/>
                    <a:pt x="1081116" y="1419176"/>
                  </a:cubicBezTo>
                  <a:cubicBezTo>
                    <a:pt x="961189" y="2271242"/>
                    <a:pt x="-234324" y="2514678"/>
                    <a:pt x="41063" y="4044355"/>
                  </a:cubicBezTo>
                  <a:lnTo>
                    <a:pt x="57673" y="4124316"/>
                  </a:lnTo>
                  <a:lnTo>
                    <a:pt x="2164761" y="826491"/>
                  </a:lnTo>
                  <a:close/>
                </a:path>
              </a:pathLst>
            </a:custGeom>
            <a:gradFill>
              <a:gsLst>
                <a:gs pos="0">
                  <a:srgbClr val="A3D5FF">
                    <a:alpha val="12941"/>
                  </a:srgbClr>
                </a:gs>
                <a:gs pos="99000">
                  <a:srgbClr val="68B4F2">
                    <a:alpha val="36078"/>
                  </a:srgbClr>
                </a:gs>
                <a:gs pos="100000">
                  <a:srgbClr val="68B4F2">
                    <a:alpha val="36078"/>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124" name="Google Shape;124;p25"/>
          <p:cNvGrpSpPr/>
          <p:nvPr/>
        </p:nvGrpSpPr>
        <p:grpSpPr>
          <a:xfrm>
            <a:off x="7607192" y="-1015716"/>
            <a:ext cx="5272373" cy="4296944"/>
            <a:chOff x="7607192" y="-1015716"/>
            <a:chExt cx="5272373" cy="4296944"/>
          </a:xfrm>
        </p:grpSpPr>
        <p:sp>
          <p:nvSpPr>
            <p:cNvPr id="125" name="Google Shape;125;p25"/>
            <p:cNvSpPr/>
            <p:nvPr/>
          </p:nvSpPr>
          <p:spPr>
            <a:xfrm rot="-788041">
              <a:off x="11010823" y="-215130"/>
              <a:ext cx="1505624" cy="3369366"/>
            </a:xfrm>
            <a:custGeom>
              <a:rect b="b" l="l" r="r" t="t"/>
              <a:pathLst>
                <a:path extrusionOk="0" h="3365361" w="1503835">
                  <a:moveTo>
                    <a:pt x="0" y="0"/>
                  </a:moveTo>
                  <a:lnTo>
                    <a:pt x="1503835" y="351175"/>
                  </a:lnTo>
                  <a:lnTo>
                    <a:pt x="799963" y="3365361"/>
                  </a:lnTo>
                  <a:lnTo>
                    <a:pt x="732228" y="3266286"/>
                  </a:lnTo>
                  <a:cubicBezTo>
                    <a:pt x="439850" y="2849604"/>
                    <a:pt x="139144" y="2491002"/>
                    <a:pt x="688381" y="2259266"/>
                  </a:cubicBezTo>
                  <a:cubicBezTo>
                    <a:pt x="1567159" y="1888488"/>
                    <a:pt x="445101" y="2048280"/>
                    <a:pt x="875094" y="1305909"/>
                  </a:cubicBezTo>
                  <a:cubicBezTo>
                    <a:pt x="1170714" y="795529"/>
                    <a:pt x="487959" y="371812"/>
                    <a:pt x="93060" y="73167"/>
                  </a:cubicBezTo>
                  <a:close/>
                </a:path>
              </a:pathLst>
            </a:custGeom>
            <a:gradFill>
              <a:gsLst>
                <a:gs pos="0">
                  <a:srgbClr val="A3D5FF">
                    <a:alpha val="12941"/>
                  </a:srgbClr>
                </a:gs>
                <a:gs pos="99000">
                  <a:srgbClr val="68B4F2">
                    <a:alpha val="36078"/>
                  </a:srgbClr>
                </a:gs>
                <a:gs pos="100000">
                  <a:srgbClr val="68B4F2">
                    <a:alpha val="36078"/>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5"/>
            <p:cNvSpPr/>
            <p:nvPr/>
          </p:nvSpPr>
          <p:spPr>
            <a:xfrm rot="-788041">
              <a:off x="7893940" y="-547599"/>
              <a:ext cx="4470002" cy="3038451"/>
            </a:xfrm>
            <a:custGeom>
              <a:rect b="b" l="l" r="r" t="t"/>
              <a:pathLst>
                <a:path extrusionOk="0" h="3034840" w="4464689">
                  <a:moveTo>
                    <a:pt x="0" y="0"/>
                  </a:moveTo>
                  <a:lnTo>
                    <a:pt x="4464689" y="1042593"/>
                  </a:lnTo>
                  <a:lnTo>
                    <a:pt x="3999460" y="3034840"/>
                  </a:lnTo>
                  <a:lnTo>
                    <a:pt x="3978337" y="3016591"/>
                  </a:lnTo>
                  <a:cubicBezTo>
                    <a:pt x="3401682" y="2509229"/>
                    <a:pt x="3023472" y="2093694"/>
                    <a:pt x="3407938" y="1931478"/>
                  </a:cubicBezTo>
                  <a:cubicBezTo>
                    <a:pt x="4286716" y="1560700"/>
                    <a:pt x="2076078" y="922705"/>
                    <a:pt x="1436297" y="965960"/>
                  </a:cubicBezTo>
                  <a:cubicBezTo>
                    <a:pt x="876489" y="1003809"/>
                    <a:pt x="68335" y="342245"/>
                    <a:pt x="165" y="3783"/>
                  </a:cubicBezTo>
                  <a:close/>
                </a:path>
              </a:pathLst>
            </a:custGeom>
            <a:gradFill>
              <a:gsLst>
                <a:gs pos="0">
                  <a:srgbClr val="A3D5FF">
                    <a:alpha val="12941"/>
                  </a:srgbClr>
                </a:gs>
                <a:gs pos="99000">
                  <a:srgbClr val="68B4F2">
                    <a:alpha val="36078"/>
                  </a:srgbClr>
                </a:gs>
                <a:gs pos="100000">
                  <a:srgbClr val="68B4F2">
                    <a:alpha val="36078"/>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27" name="Google Shape;127;p25"/>
          <p:cNvSpPr txBox="1"/>
          <p:nvPr>
            <p:ph type="title"/>
          </p:nvPr>
        </p:nvSpPr>
        <p:spPr>
          <a:xfrm>
            <a:off x="613456" y="260772"/>
            <a:ext cx="8225700" cy="9414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4800"/>
              <a:buFont typeface="Montserrat"/>
              <a:buNone/>
              <a:defRPr sz="48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 name="Google Shape;128;p25"/>
          <p:cNvSpPr txBox="1"/>
          <p:nvPr>
            <p:ph idx="1" type="body"/>
          </p:nvPr>
        </p:nvSpPr>
        <p:spPr>
          <a:xfrm>
            <a:off x="613455" y="1519101"/>
            <a:ext cx="10950600" cy="47154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pic>
        <p:nvPicPr>
          <p:cNvPr descr="A picture containing drawing&#10;&#10;Description automatically generated" id="129" name="Google Shape;129;p25"/>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130" name="Google Shape;130;p25"/>
          <p:cNvSpPr txBox="1"/>
          <p:nvPr/>
        </p:nvSpPr>
        <p:spPr>
          <a:xfrm>
            <a:off x="8297839" y="415123"/>
            <a:ext cx="2776200" cy="707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Direktorat Sekolah Menengah Pertama</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Direktorat Jenderal Pendidikan Anak Usia Dini</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Pendidikan Dasar dan Menengah</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Kementerian Pendidikan dan Kebudayaan</a:t>
            </a:r>
            <a:endParaRPr b="0" i="0" sz="1000" u="none" cap="none" strike="noStrike">
              <a:solidFill>
                <a:schemeClr val="dk1"/>
              </a:solidFill>
              <a:latin typeface="Arial"/>
              <a:ea typeface="Arial"/>
              <a:cs typeface="Arial"/>
              <a:sym typeface="Arial"/>
            </a:endParaRPr>
          </a:p>
        </p:txBody>
      </p:sp>
      <p:sp>
        <p:nvSpPr>
          <p:cNvPr id="131" name="Google Shape;131;p25"/>
          <p:cNvSpPr/>
          <p:nvPr/>
        </p:nvSpPr>
        <p:spPr>
          <a:xfrm>
            <a:off x="11684065" y="4766920"/>
            <a:ext cx="179400" cy="179400"/>
          </a:xfrm>
          <a:prstGeom prst="ellipse">
            <a:avLst/>
          </a:prstGeom>
          <a:noFill/>
          <a:ln cap="flat" cmpd="sng" w="19050">
            <a:solidFill>
              <a:srgbClr val="5482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2" name="Google Shape;132;p25"/>
          <p:cNvSpPr/>
          <p:nvPr/>
        </p:nvSpPr>
        <p:spPr>
          <a:xfrm>
            <a:off x="11679048" y="5890721"/>
            <a:ext cx="154500" cy="154500"/>
          </a:xfrm>
          <a:prstGeom prst="ellipse">
            <a:avLst/>
          </a:prstGeom>
          <a:no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3" name="Google Shape;133;p25"/>
          <p:cNvSpPr/>
          <p:nvPr/>
        </p:nvSpPr>
        <p:spPr>
          <a:xfrm>
            <a:off x="11912434" y="4683536"/>
            <a:ext cx="77100" cy="771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4" name="Google Shape;134;p25"/>
          <p:cNvSpPr/>
          <p:nvPr/>
        </p:nvSpPr>
        <p:spPr>
          <a:xfrm>
            <a:off x="10921281" y="4756448"/>
            <a:ext cx="93300" cy="933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5" name="Shape 135"/>
        <p:cNvGrpSpPr/>
        <p:nvPr/>
      </p:nvGrpSpPr>
      <p:grpSpPr>
        <a:xfrm>
          <a:off x="0" y="0"/>
          <a:ext cx="0" cy="0"/>
          <a:chOff x="0" y="0"/>
          <a:chExt cx="0" cy="0"/>
        </a:xfrm>
      </p:grpSpPr>
      <p:sp>
        <p:nvSpPr>
          <p:cNvPr id="136" name="Google Shape;136;p26"/>
          <p:cNvSpPr txBox="1"/>
          <p:nvPr>
            <p:ph type="title"/>
          </p:nvPr>
        </p:nvSpPr>
        <p:spPr>
          <a:xfrm>
            <a:off x="415600" y="740800"/>
            <a:ext cx="3744000" cy="1007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3200"/>
              <a:buChar char="●"/>
              <a:defRPr sz="3200"/>
            </a:lvl1pPr>
            <a:lvl2pPr lvl="1" rtl="0">
              <a:spcBef>
                <a:spcPts val="0"/>
              </a:spcBef>
              <a:spcAft>
                <a:spcPts val="0"/>
              </a:spcAft>
              <a:buSzPts val="3200"/>
              <a:buChar char="○"/>
              <a:defRPr sz="3200"/>
            </a:lvl2pPr>
            <a:lvl3pPr lvl="2" rtl="0">
              <a:spcBef>
                <a:spcPts val="0"/>
              </a:spcBef>
              <a:spcAft>
                <a:spcPts val="0"/>
              </a:spcAft>
              <a:buSzPts val="3200"/>
              <a:buChar char="■"/>
              <a:defRPr sz="3200"/>
            </a:lvl3pPr>
            <a:lvl4pPr lvl="3" rtl="0">
              <a:spcBef>
                <a:spcPts val="0"/>
              </a:spcBef>
              <a:spcAft>
                <a:spcPts val="0"/>
              </a:spcAft>
              <a:buSzPts val="3200"/>
              <a:buChar char="●"/>
              <a:defRPr sz="3200"/>
            </a:lvl4pPr>
            <a:lvl5pPr lvl="4" rtl="0">
              <a:spcBef>
                <a:spcPts val="0"/>
              </a:spcBef>
              <a:spcAft>
                <a:spcPts val="0"/>
              </a:spcAft>
              <a:buSzPts val="3200"/>
              <a:buChar char="○"/>
              <a:defRPr sz="3200"/>
            </a:lvl5pPr>
            <a:lvl6pPr lvl="5" rtl="0">
              <a:spcBef>
                <a:spcPts val="0"/>
              </a:spcBef>
              <a:spcAft>
                <a:spcPts val="0"/>
              </a:spcAft>
              <a:buSzPts val="3200"/>
              <a:buChar char="■"/>
              <a:defRPr sz="3200"/>
            </a:lvl6pPr>
            <a:lvl7pPr lvl="6" rtl="0">
              <a:spcBef>
                <a:spcPts val="0"/>
              </a:spcBef>
              <a:spcAft>
                <a:spcPts val="0"/>
              </a:spcAft>
              <a:buSzPts val="3200"/>
              <a:buChar char="●"/>
              <a:defRPr sz="3200"/>
            </a:lvl7pPr>
            <a:lvl8pPr lvl="7" rtl="0">
              <a:spcBef>
                <a:spcPts val="0"/>
              </a:spcBef>
              <a:spcAft>
                <a:spcPts val="0"/>
              </a:spcAft>
              <a:buSzPts val="3200"/>
              <a:buChar char="○"/>
              <a:defRPr sz="3200"/>
            </a:lvl8pPr>
            <a:lvl9pPr lvl="8" rtl="0">
              <a:spcBef>
                <a:spcPts val="0"/>
              </a:spcBef>
              <a:spcAft>
                <a:spcPts val="0"/>
              </a:spcAft>
              <a:buSzPts val="3200"/>
              <a:buChar char="■"/>
              <a:defRPr sz="3200"/>
            </a:lvl9pPr>
          </a:lstStyle>
          <a:p/>
        </p:txBody>
      </p:sp>
      <p:sp>
        <p:nvSpPr>
          <p:cNvPr id="137" name="Google Shape;137;p26"/>
          <p:cNvSpPr txBox="1"/>
          <p:nvPr>
            <p:ph idx="1" type="body"/>
          </p:nvPr>
        </p:nvSpPr>
        <p:spPr>
          <a:xfrm>
            <a:off x="415600" y="1852800"/>
            <a:ext cx="3744000" cy="4239300"/>
          </a:xfrm>
          <a:prstGeom prst="rect">
            <a:avLst/>
          </a:prstGeom>
          <a:noFill/>
          <a:ln>
            <a:noFill/>
          </a:ln>
        </p:spPr>
        <p:txBody>
          <a:bodyPr anchorCtr="0" anchor="ctr" bIns="91425" lIns="91425" spcFirstLastPara="1" rIns="91425" wrap="square" tIns="91425">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38" name="Google Shape;138;p26"/>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9" name="Shape 139"/>
        <p:cNvGrpSpPr/>
        <p:nvPr/>
      </p:nvGrpSpPr>
      <p:grpSpPr>
        <a:xfrm>
          <a:off x="0" y="0"/>
          <a:ext cx="0" cy="0"/>
          <a:chOff x="0" y="0"/>
          <a:chExt cx="0" cy="0"/>
        </a:xfrm>
      </p:grpSpPr>
      <p:sp>
        <p:nvSpPr>
          <p:cNvPr id="140" name="Google Shape;140;p27"/>
          <p:cNvSpPr txBox="1"/>
          <p:nvPr>
            <p:ph type="title"/>
          </p:nvPr>
        </p:nvSpPr>
        <p:spPr>
          <a:xfrm>
            <a:off x="415600" y="593367"/>
            <a:ext cx="11360700" cy="763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41" name="Google Shape;141;p27"/>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1">
  <p:cSld name="Basic Layout_1">
    <p:spTree>
      <p:nvGrpSpPr>
        <p:cNvPr id="142" name="Shape 142"/>
        <p:cNvGrpSpPr/>
        <p:nvPr/>
      </p:nvGrpSpPr>
      <p:grpSpPr>
        <a:xfrm>
          <a:off x="0" y="0"/>
          <a:ext cx="0" cy="0"/>
          <a:chOff x="0" y="0"/>
          <a:chExt cx="0" cy="0"/>
        </a:xfrm>
      </p:grpSpPr>
      <p:sp>
        <p:nvSpPr>
          <p:cNvPr id="143" name="Google Shape;143;p28"/>
          <p:cNvSpPr/>
          <p:nvPr/>
        </p:nvSpPr>
        <p:spPr>
          <a:xfrm>
            <a:off x="0" y="6618000"/>
            <a:ext cx="12192000" cy="240000"/>
          </a:xfrm>
          <a:prstGeom prst="rect">
            <a:avLst/>
          </a:prstGeom>
          <a:blipFill rotWithShape="1">
            <a:blip r:embed="rId2">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16">
    <p:spTree>
      <p:nvGrpSpPr>
        <p:cNvPr id="144" name="Shape 144"/>
        <p:cNvGrpSpPr/>
        <p:nvPr/>
      </p:nvGrpSpPr>
      <p:grpSpPr>
        <a:xfrm>
          <a:off x="0" y="0"/>
          <a:ext cx="0" cy="0"/>
          <a:chOff x="0" y="0"/>
          <a:chExt cx="0" cy="0"/>
        </a:xfrm>
      </p:grpSpPr>
      <p:sp>
        <p:nvSpPr>
          <p:cNvPr id="145" name="Google Shape;145;p29"/>
          <p:cNvSpPr/>
          <p:nvPr/>
        </p:nvSpPr>
        <p:spPr>
          <a:xfrm>
            <a:off x="0" y="6618000"/>
            <a:ext cx="12192000" cy="240000"/>
          </a:xfrm>
          <a:prstGeom prst="rect">
            <a:avLst/>
          </a:prstGeom>
          <a:blipFill rotWithShape="1">
            <a:blip r:embed="rId2">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46" name="Google Shape;146;p29"/>
          <p:cNvSpPr/>
          <p:nvPr/>
        </p:nvSpPr>
        <p:spPr>
          <a:xfrm>
            <a:off x="0" y="0"/>
            <a:ext cx="12192000" cy="113100"/>
          </a:xfrm>
          <a:prstGeom prst="rect">
            <a:avLst/>
          </a:prstGeom>
          <a:blipFill rotWithShape="1">
            <a:blip r:embed="rId2">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7" name="Shape 147"/>
        <p:cNvGrpSpPr/>
        <p:nvPr/>
      </p:nvGrpSpPr>
      <p:grpSpPr>
        <a:xfrm>
          <a:off x="0" y="0"/>
          <a:ext cx="0" cy="0"/>
          <a:chOff x="0" y="0"/>
          <a:chExt cx="0" cy="0"/>
        </a:xfrm>
      </p:grpSpPr>
      <p:sp>
        <p:nvSpPr>
          <p:cNvPr id="148" name="Google Shape;148;p30"/>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1">
  <p:cSld name="End Slide Layout_1">
    <p:spTree>
      <p:nvGrpSpPr>
        <p:cNvPr id="22" name="Shape 22"/>
        <p:cNvGrpSpPr/>
        <p:nvPr/>
      </p:nvGrpSpPr>
      <p:grpSpPr>
        <a:xfrm>
          <a:off x="0" y="0"/>
          <a:ext cx="0" cy="0"/>
          <a:chOff x="0" y="0"/>
          <a:chExt cx="0" cy="0"/>
        </a:xfrm>
      </p:grpSpPr>
      <p:sp>
        <p:nvSpPr>
          <p:cNvPr id="23" name="Google Shape;23;p4"/>
          <p:cNvSpPr txBox="1"/>
          <p:nvPr>
            <p:ph idx="1" type="body"/>
          </p:nvPr>
        </p:nvSpPr>
        <p:spPr>
          <a:xfrm>
            <a:off x="0" y="4762990"/>
            <a:ext cx="12192000" cy="768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100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24" name="Google Shape;24;p4"/>
          <p:cNvSpPr txBox="1"/>
          <p:nvPr>
            <p:ph idx="2" type="body"/>
          </p:nvPr>
        </p:nvSpPr>
        <p:spPr>
          <a:xfrm>
            <a:off x="-197" y="5531074"/>
            <a:ext cx="12192000" cy="384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400"/>
              </a:spcBef>
              <a:spcAft>
                <a:spcPts val="0"/>
              </a:spcAft>
              <a:buClr>
                <a:srgbClr val="3F3F3F"/>
              </a:buClr>
              <a:buSzPts val="1900"/>
              <a:buFont typeface="Arial"/>
              <a:buNone/>
              <a:defRPr b="0" i="0" sz="19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pic>
        <p:nvPicPr>
          <p:cNvPr descr="logo-None-kemdikbud" id="25" name="Google Shape;25;p4"/>
          <p:cNvPicPr preferRelativeResize="0"/>
          <p:nvPr/>
        </p:nvPicPr>
        <p:blipFill rotWithShape="1">
          <a:blip r:embed="rId2">
            <a:alphaModFix/>
          </a:blip>
          <a:srcRect b="0" l="0" r="0" t="0"/>
          <a:stretch/>
        </p:blipFill>
        <p:spPr>
          <a:xfrm>
            <a:off x="4504267" y="1028700"/>
            <a:ext cx="3184312" cy="318431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fca3a57227d3e6cf">
  <p:cSld name="BLANK_fca3a57227d3e6cf">
    <p:spTree>
      <p:nvGrpSpPr>
        <p:cNvPr id="149" name="Shape 14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0" name="Shape 150"/>
        <p:cNvGrpSpPr/>
        <p:nvPr/>
      </p:nvGrpSpPr>
      <p:grpSpPr>
        <a:xfrm>
          <a:off x="0" y="0"/>
          <a:ext cx="0" cy="0"/>
          <a:chOff x="0" y="0"/>
          <a:chExt cx="0" cy="0"/>
        </a:xfrm>
      </p:grpSpPr>
      <p:pic>
        <p:nvPicPr>
          <p:cNvPr id="151" name="Google Shape;151;p3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52" name="Google Shape;152;p32"/>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6900"/>
              <a:buNone/>
              <a:defRPr sz="6900"/>
            </a:lvl1pPr>
            <a:lvl2pPr lvl="1" rtl="0" algn="ctr">
              <a:lnSpc>
                <a:spcPct val="100000"/>
              </a:lnSpc>
              <a:spcBef>
                <a:spcPts val="0"/>
              </a:spcBef>
              <a:spcAft>
                <a:spcPts val="0"/>
              </a:spcAft>
              <a:buSzPts val="6900"/>
              <a:buNone/>
              <a:defRPr sz="6900"/>
            </a:lvl2pPr>
            <a:lvl3pPr lvl="2" rtl="0" algn="ctr">
              <a:lnSpc>
                <a:spcPct val="100000"/>
              </a:lnSpc>
              <a:spcBef>
                <a:spcPts val="0"/>
              </a:spcBef>
              <a:spcAft>
                <a:spcPts val="0"/>
              </a:spcAft>
              <a:buSzPts val="6900"/>
              <a:buNone/>
              <a:defRPr sz="6900"/>
            </a:lvl3pPr>
            <a:lvl4pPr lvl="3" rtl="0" algn="ctr">
              <a:lnSpc>
                <a:spcPct val="100000"/>
              </a:lnSpc>
              <a:spcBef>
                <a:spcPts val="0"/>
              </a:spcBef>
              <a:spcAft>
                <a:spcPts val="0"/>
              </a:spcAft>
              <a:buSzPts val="6900"/>
              <a:buNone/>
              <a:defRPr sz="6900"/>
            </a:lvl4pPr>
            <a:lvl5pPr lvl="4" rtl="0" algn="ctr">
              <a:lnSpc>
                <a:spcPct val="100000"/>
              </a:lnSpc>
              <a:spcBef>
                <a:spcPts val="0"/>
              </a:spcBef>
              <a:spcAft>
                <a:spcPts val="0"/>
              </a:spcAft>
              <a:buSzPts val="6900"/>
              <a:buNone/>
              <a:defRPr sz="6900"/>
            </a:lvl5pPr>
            <a:lvl6pPr lvl="5" rtl="0" algn="ctr">
              <a:lnSpc>
                <a:spcPct val="100000"/>
              </a:lnSpc>
              <a:spcBef>
                <a:spcPts val="0"/>
              </a:spcBef>
              <a:spcAft>
                <a:spcPts val="0"/>
              </a:spcAft>
              <a:buSzPts val="6900"/>
              <a:buNone/>
              <a:defRPr sz="6900"/>
            </a:lvl6pPr>
            <a:lvl7pPr lvl="6" rtl="0" algn="ctr">
              <a:lnSpc>
                <a:spcPct val="100000"/>
              </a:lnSpc>
              <a:spcBef>
                <a:spcPts val="0"/>
              </a:spcBef>
              <a:spcAft>
                <a:spcPts val="0"/>
              </a:spcAft>
              <a:buSzPts val="6900"/>
              <a:buNone/>
              <a:defRPr sz="6900"/>
            </a:lvl7pPr>
            <a:lvl8pPr lvl="7" rtl="0" algn="ctr">
              <a:lnSpc>
                <a:spcPct val="100000"/>
              </a:lnSpc>
              <a:spcBef>
                <a:spcPts val="0"/>
              </a:spcBef>
              <a:spcAft>
                <a:spcPts val="0"/>
              </a:spcAft>
              <a:buSzPts val="6900"/>
              <a:buNone/>
              <a:defRPr sz="6900"/>
            </a:lvl8pPr>
            <a:lvl9pPr lvl="8" rtl="0" algn="ctr">
              <a:lnSpc>
                <a:spcPct val="100000"/>
              </a:lnSpc>
              <a:spcBef>
                <a:spcPts val="0"/>
              </a:spcBef>
              <a:spcAft>
                <a:spcPts val="0"/>
              </a:spcAft>
              <a:buSzPts val="6900"/>
              <a:buNone/>
              <a:defRPr sz="6900"/>
            </a:lvl9pPr>
          </a:lstStyle>
          <a:p/>
        </p:txBody>
      </p:sp>
      <p:sp>
        <p:nvSpPr>
          <p:cNvPr id="153" name="Google Shape;153;p32"/>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54" name="Google Shape;154;p32"/>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155" name="Google Shape;155;p32"/>
          <p:cNvGrpSpPr/>
          <p:nvPr/>
        </p:nvGrpSpPr>
        <p:grpSpPr>
          <a:xfrm>
            <a:off x="8002934" y="260890"/>
            <a:ext cx="3924269" cy="719313"/>
            <a:chOff x="6002350" y="195673"/>
            <a:chExt cx="2943275" cy="539498"/>
          </a:xfrm>
        </p:grpSpPr>
        <p:sp>
          <p:nvSpPr>
            <p:cNvPr id="156" name="Google Shape;156;p32"/>
            <p:cNvSpPr txBox="1"/>
            <p:nvPr/>
          </p:nvSpPr>
          <p:spPr>
            <a:xfrm>
              <a:off x="6002350" y="283750"/>
              <a:ext cx="2412000" cy="438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Direktorat Sekolah Menengah Pertama</a:t>
              </a:r>
              <a:endParaRPr b="1" i="0" sz="15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Direktorat Jenderal Pendidikan Anak Usia Dini</a:t>
              </a:r>
              <a:endParaRPr b="1" i="0" sz="15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Pendidikan Dasar dan Menengah</a:t>
              </a:r>
              <a:endParaRPr b="1" i="0" sz="15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Kementerian Pendidikan Kebudayaan Riset dan Teknologi</a:t>
              </a:r>
              <a:endParaRPr b="1" i="0" sz="800" u="none" cap="none" strike="noStrike">
                <a:solidFill>
                  <a:schemeClr val="dk1"/>
                </a:solidFill>
                <a:latin typeface="Montserrat"/>
                <a:ea typeface="Montserrat"/>
                <a:cs typeface="Montserrat"/>
                <a:sym typeface="Montserrat"/>
              </a:endParaRPr>
            </a:p>
          </p:txBody>
        </p:sp>
        <p:pic>
          <p:nvPicPr>
            <p:cNvPr descr="A picture containing drawing&#10;&#10;Description automatically generated" id="157" name="Google Shape;157;p32"/>
            <p:cNvPicPr preferRelativeResize="0"/>
            <p:nvPr/>
          </p:nvPicPr>
          <p:blipFill rotWithShape="1">
            <a:blip r:embed="rId3">
              <a:alphaModFix/>
            </a:blip>
            <a:srcRect b="0" l="0" r="0" t="0"/>
            <a:stretch/>
          </p:blipFill>
          <p:spPr>
            <a:xfrm>
              <a:off x="8414128" y="195673"/>
              <a:ext cx="531497" cy="539498"/>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1 1">
  <p:cSld name="Basic Layout_1_1">
    <p:spTree>
      <p:nvGrpSpPr>
        <p:cNvPr id="158" name="Shape 158"/>
        <p:cNvGrpSpPr/>
        <p:nvPr/>
      </p:nvGrpSpPr>
      <p:grpSpPr>
        <a:xfrm>
          <a:off x="0" y="0"/>
          <a:ext cx="0" cy="0"/>
          <a:chOff x="0" y="0"/>
          <a:chExt cx="0" cy="0"/>
        </a:xfrm>
      </p:grpSpPr>
      <p:sp>
        <p:nvSpPr>
          <p:cNvPr id="159" name="Google Shape;159;p33"/>
          <p:cNvSpPr txBox="1"/>
          <p:nvPr>
            <p:ph idx="1" type="body"/>
          </p:nvPr>
        </p:nvSpPr>
        <p:spPr>
          <a:xfrm>
            <a:off x="0" y="164637"/>
            <a:ext cx="12192000" cy="768000"/>
          </a:xfrm>
          <a:prstGeom prst="rect">
            <a:avLst/>
          </a:prstGeom>
          <a:noFill/>
          <a:ln>
            <a:noFill/>
          </a:ln>
        </p:spPr>
        <p:txBody>
          <a:bodyPr anchorCtr="0" anchor="ctr" bIns="60925" lIns="121900" spcFirstLastPara="1" rIns="121900" wrap="square" tIns="60925">
            <a:noAutofit/>
          </a:bodyPr>
          <a:lstStyle>
            <a:lvl1pPr indent="-228600" lvl="0" marL="457200" marR="0" rtl="0" algn="ctr">
              <a:lnSpc>
                <a:spcPct val="100000"/>
              </a:lnSpc>
              <a:spcBef>
                <a:spcPts val="100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3550" lvl="1" marL="914400" marR="0" rtl="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160" name="Google Shape;160;p33"/>
          <p:cNvSpPr txBox="1"/>
          <p:nvPr>
            <p:ph idx="2" type="body"/>
          </p:nvPr>
        </p:nvSpPr>
        <p:spPr>
          <a:xfrm>
            <a:off x="0" y="932723"/>
            <a:ext cx="12192000" cy="384000"/>
          </a:xfrm>
          <a:prstGeom prst="rect">
            <a:avLst/>
          </a:prstGeom>
          <a:noFill/>
          <a:ln>
            <a:noFill/>
          </a:ln>
        </p:spPr>
        <p:txBody>
          <a:bodyPr anchorCtr="0" anchor="ctr" bIns="60925" lIns="121900" spcFirstLastPara="1" rIns="121900" wrap="square" tIns="60925">
            <a:noAutofit/>
          </a:bodyPr>
          <a:lstStyle>
            <a:lvl1pPr indent="-228600" lvl="0" marL="457200" marR="0" rtl="0" algn="ctr">
              <a:lnSpc>
                <a:spcPct val="100000"/>
              </a:lnSpc>
              <a:spcBef>
                <a:spcPts val="400"/>
              </a:spcBef>
              <a:spcAft>
                <a:spcPts val="0"/>
              </a:spcAft>
              <a:buClr>
                <a:srgbClr val="3F3F3F"/>
              </a:buClr>
              <a:buSzPts val="1900"/>
              <a:buFont typeface="Arial"/>
              <a:buNone/>
              <a:defRPr b="0" i="0" sz="1900" u="none" cap="none" strike="noStrike">
                <a:solidFill>
                  <a:srgbClr val="3F3F3F"/>
                </a:solidFill>
                <a:latin typeface="Arial"/>
                <a:ea typeface="Arial"/>
                <a:cs typeface="Arial"/>
                <a:sym typeface="Arial"/>
              </a:defRPr>
            </a:lvl1pPr>
            <a:lvl2pPr indent="-463550" lvl="1" marL="914400" marR="0" rtl="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161" name="Google Shape;161;p33"/>
          <p:cNvSpPr/>
          <p:nvPr/>
        </p:nvSpPr>
        <p:spPr>
          <a:xfrm>
            <a:off x="0" y="6618000"/>
            <a:ext cx="12192000" cy="240000"/>
          </a:xfrm>
          <a:prstGeom prst="rect">
            <a:avLst/>
          </a:prstGeom>
          <a:blipFill rotWithShape="1">
            <a:blip r:embed="rId2">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62" name="Google Shape;162;p33"/>
          <p:cNvSpPr/>
          <p:nvPr/>
        </p:nvSpPr>
        <p:spPr>
          <a:xfrm>
            <a:off x="0" y="0"/>
            <a:ext cx="12192000" cy="96000"/>
          </a:xfrm>
          <a:prstGeom prst="rect">
            <a:avLst/>
          </a:prstGeom>
          <a:blipFill rotWithShape="1">
            <a:blip r:embed="rId2">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spTree>
      <p:nvGrpSpPr>
        <p:cNvPr id="26" name="Shape 26"/>
        <p:cNvGrpSpPr/>
        <p:nvPr/>
      </p:nvGrpSpPr>
      <p:grpSpPr>
        <a:xfrm>
          <a:off x="0" y="0"/>
          <a:ext cx="0" cy="0"/>
          <a:chOff x="0" y="0"/>
          <a:chExt cx="0" cy="0"/>
        </a:xfrm>
      </p:grpSpPr>
      <p:pic>
        <p:nvPicPr>
          <p:cNvPr descr="logo-None-kemdikbud" id="27" name="Google Shape;27;p5"/>
          <p:cNvPicPr preferRelativeResize="0"/>
          <p:nvPr/>
        </p:nvPicPr>
        <p:blipFill rotWithShape="1">
          <a:blip r:embed="rId2">
            <a:alphaModFix/>
          </a:blip>
          <a:srcRect b="0" l="0" r="0" t="0"/>
          <a:stretch/>
        </p:blipFill>
        <p:spPr>
          <a:xfrm>
            <a:off x="238760" y="260773"/>
            <a:ext cx="1461345" cy="14613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Layout">
  <p:cSld name="3_Basic Layout">
    <p:bg>
      <p:bgPr>
        <a:noFill/>
      </p:bgPr>
    </p:bg>
    <p:spTree>
      <p:nvGrpSpPr>
        <p:cNvPr id="28" name="Shape 28"/>
        <p:cNvGrpSpPr/>
        <p:nvPr/>
      </p:nvGrpSpPr>
      <p:grpSpPr>
        <a:xfrm>
          <a:off x="0" y="0"/>
          <a:ext cx="0" cy="0"/>
          <a:chOff x="0" y="0"/>
          <a:chExt cx="0" cy="0"/>
        </a:xfrm>
      </p:grpSpPr>
      <p:sp>
        <p:nvSpPr>
          <p:cNvPr id="29" name="Google Shape;29;p6"/>
          <p:cNvSpPr txBox="1"/>
          <p:nvPr>
            <p:ph idx="1" type="body"/>
          </p:nvPr>
        </p:nvSpPr>
        <p:spPr>
          <a:xfrm>
            <a:off x="0" y="164637"/>
            <a:ext cx="12192000" cy="768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100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30" name="Google Shape;30;p6"/>
          <p:cNvSpPr txBox="1"/>
          <p:nvPr>
            <p:ph idx="2" type="body"/>
          </p:nvPr>
        </p:nvSpPr>
        <p:spPr>
          <a:xfrm>
            <a:off x="0" y="932723"/>
            <a:ext cx="12192000" cy="384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400"/>
              </a:spcBef>
              <a:spcAft>
                <a:spcPts val="0"/>
              </a:spcAft>
              <a:buClr>
                <a:srgbClr val="3F3F3F"/>
              </a:buClr>
              <a:buSzPts val="1900"/>
              <a:buFont typeface="Arial"/>
              <a:buNone/>
              <a:defRPr b="0" i="0" sz="19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p:cSld name="Basic Layout">
    <p:spTree>
      <p:nvGrpSpPr>
        <p:cNvPr id="31" name="Shape 31"/>
        <p:cNvGrpSpPr/>
        <p:nvPr/>
      </p:nvGrpSpPr>
      <p:grpSpPr>
        <a:xfrm>
          <a:off x="0" y="0"/>
          <a:ext cx="0" cy="0"/>
          <a:chOff x="0" y="0"/>
          <a:chExt cx="0" cy="0"/>
        </a:xfrm>
      </p:grpSpPr>
      <p:sp>
        <p:nvSpPr>
          <p:cNvPr id="32" name="Google Shape;32;p7"/>
          <p:cNvSpPr txBox="1"/>
          <p:nvPr>
            <p:ph idx="1" type="body"/>
          </p:nvPr>
        </p:nvSpPr>
        <p:spPr>
          <a:xfrm>
            <a:off x="0" y="164637"/>
            <a:ext cx="12192000" cy="768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100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33" name="Google Shape;33;p7"/>
          <p:cNvSpPr txBox="1"/>
          <p:nvPr>
            <p:ph idx="2" type="body"/>
          </p:nvPr>
        </p:nvSpPr>
        <p:spPr>
          <a:xfrm>
            <a:off x="0" y="932723"/>
            <a:ext cx="12192000" cy="384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400"/>
              </a:spcBef>
              <a:spcAft>
                <a:spcPts val="0"/>
              </a:spcAft>
              <a:buClr>
                <a:srgbClr val="3F3F3F"/>
              </a:buClr>
              <a:buSzPts val="1900"/>
              <a:buFont typeface="Arial"/>
              <a:buNone/>
              <a:defRPr b="0" i="0" sz="19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34" name="Google Shape;34;p7"/>
          <p:cNvSpPr/>
          <p:nvPr/>
        </p:nvSpPr>
        <p:spPr>
          <a:xfrm>
            <a:off x="0" y="6618000"/>
            <a:ext cx="12192000" cy="240000"/>
          </a:xfrm>
          <a:prstGeom prst="rect">
            <a:avLst/>
          </a:prstGeom>
          <a:solidFill>
            <a:srgbClr val="65A9B4">
              <a:alpha val="85120"/>
            </a:srgbClr>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35" name="Google Shape;35;p7"/>
          <p:cNvSpPr/>
          <p:nvPr/>
        </p:nvSpPr>
        <p:spPr>
          <a:xfrm>
            <a:off x="0" y="0"/>
            <a:ext cx="12192000" cy="96000"/>
          </a:xfrm>
          <a:prstGeom prst="rect">
            <a:avLst/>
          </a:prstGeom>
          <a:solidFill>
            <a:srgbClr val="65A9B4">
              <a:alpha val="85120"/>
            </a:srgbClr>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and Contents Layout">
  <p:cSld name="Images and Contents Layout">
    <p:bg>
      <p:bgPr>
        <a:solidFill>
          <a:schemeClr val="lt1"/>
        </a:solidFill>
      </p:bgPr>
    </p:bg>
    <p:spTree>
      <p:nvGrpSpPr>
        <p:cNvPr id="36" name="Shape 36"/>
        <p:cNvGrpSpPr/>
        <p:nvPr/>
      </p:nvGrpSpPr>
      <p:grpSpPr>
        <a:xfrm>
          <a:off x="0" y="0"/>
          <a:ext cx="0" cy="0"/>
          <a:chOff x="0" y="0"/>
          <a:chExt cx="0" cy="0"/>
        </a:xfrm>
      </p:grpSpPr>
      <p:sp>
        <p:nvSpPr>
          <p:cNvPr id="37" name="Google Shape;37;p8"/>
          <p:cNvSpPr/>
          <p:nvPr/>
        </p:nvSpPr>
        <p:spPr>
          <a:xfrm>
            <a:off x="191344" y="123479"/>
            <a:ext cx="11809200" cy="6611100"/>
          </a:xfrm>
          <a:prstGeom prst="rect">
            <a:avLst/>
          </a:prstGeom>
          <a:solidFill>
            <a:srgbClr val="65A9B4">
              <a:alpha val="85120"/>
            </a:srgbClr>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highlight>
                <a:srgbClr val="CFE2F3"/>
              </a:highlight>
              <a:latin typeface="Arial"/>
              <a:ea typeface="Arial"/>
              <a:cs typeface="Arial"/>
              <a:sym typeface="Arial"/>
            </a:endParaRPr>
          </a:p>
        </p:txBody>
      </p:sp>
      <p:sp>
        <p:nvSpPr>
          <p:cNvPr id="38" name="Google Shape;38;p8"/>
          <p:cNvSpPr txBox="1"/>
          <p:nvPr>
            <p:ph idx="1" type="body"/>
          </p:nvPr>
        </p:nvSpPr>
        <p:spPr>
          <a:xfrm>
            <a:off x="0" y="242176"/>
            <a:ext cx="12192000" cy="768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1000"/>
              </a:spcBef>
              <a:spcAft>
                <a:spcPts val="0"/>
              </a:spcAft>
              <a:buClr>
                <a:schemeClr val="lt1"/>
              </a:buClr>
              <a:buSzPts val="4800"/>
              <a:buFont typeface="Arial"/>
              <a:buNone/>
              <a:defRPr b="0" i="0" sz="4800" u="none" cap="none" strike="noStrike">
                <a:solidFill>
                  <a:schemeClr val="lt1"/>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39" name="Google Shape;39;p8"/>
          <p:cNvSpPr txBox="1"/>
          <p:nvPr>
            <p:ph idx="2" type="body"/>
          </p:nvPr>
        </p:nvSpPr>
        <p:spPr>
          <a:xfrm>
            <a:off x="0" y="1010261"/>
            <a:ext cx="12192000" cy="384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400"/>
              </a:spcBef>
              <a:spcAft>
                <a:spcPts val="0"/>
              </a:spcAft>
              <a:buClr>
                <a:schemeClr val="lt1"/>
              </a:buClr>
              <a:buSzPts val="1900"/>
              <a:buFont typeface="Arial"/>
              <a:buNone/>
              <a:defRPr b="0" i="0" sz="1900" u="none" cap="none" strike="noStrike">
                <a:solidFill>
                  <a:schemeClr val="lt1"/>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40" name="Google Shape;40;p8"/>
          <p:cNvSpPr/>
          <p:nvPr>
            <p:ph idx="3" type="pic"/>
          </p:nvPr>
        </p:nvSpPr>
        <p:spPr>
          <a:xfrm>
            <a:off x="0" y="1797032"/>
            <a:ext cx="2880300" cy="2496000"/>
          </a:xfrm>
          <a:prstGeom prst="rect">
            <a:avLst/>
          </a:prstGeom>
          <a:solidFill>
            <a:srgbClr val="F2F2F2"/>
          </a:solidFill>
          <a:ln>
            <a:noFill/>
          </a:ln>
        </p:spPr>
      </p:sp>
      <p:sp>
        <p:nvSpPr>
          <p:cNvPr id="41" name="Google Shape;41;p8"/>
          <p:cNvSpPr/>
          <p:nvPr>
            <p:ph idx="4" type="pic"/>
          </p:nvPr>
        </p:nvSpPr>
        <p:spPr>
          <a:xfrm>
            <a:off x="3103893" y="1797032"/>
            <a:ext cx="2880300" cy="2496000"/>
          </a:xfrm>
          <a:prstGeom prst="rect">
            <a:avLst/>
          </a:prstGeom>
          <a:solidFill>
            <a:srgbClr val="F2F2F2"/>
          </a:solidFill>
          <a:ln>
            <a:noFill/>
          </a:ln>
        </p:spPr>
      </p:sp>
      <p:sp>
        <p:nvSpPr>
          <p:cNvPr id="42" name="Google Shape;42;p8"/>
          <p:cNvSpPr/>
          <p:nvPr>
            <p:ph idx="5" type="pic"/>
          </p:nvPr>
        </p:nvSpPr>
        <p:spPr>
          <a:xfrm>
            <a:off x="6207786" y="1797032"/>
            <a:ext cx="2880300" cy="2496000"/>
          </a:xfrm>
          <a:prstGeom prst="rect">
            <a:avLst/>
          </a:prstGeom>
          <a:solidFill>
            <a:srgbClr val="F2F2F2"/>
          </a:solidFill>
          <a:ln>
            <a:noFill/>
          </a:ln>
        </p:spPr>
      </p:sp>
      <p:sp>
        <p:nvSpPr>
          <p:cNvPr id="43" name="Google Shape;43;p8"/>
          <p:cNvSpPr/>
          <p:nvPr>
            <p:ph idx="6" type="pic"/>
          </p:nvPr>
        </p:nvSpPr>
        <p:spPr>
          <a:xfrm>
            <a:off x="9311680" y="1797032"/>
            <a:ext cx="2880300" cy="2496000"/>
          </a:xfrm>
          <a:prstGeom prst="rect">
            <a:avLst/>
          </a:prstGeom>
          <a:solidFill>
            <a:srgbClr val="F2F2F2"/>
          </a:solidFill>
          <a:ln>
            <a:noFill/>
          </a:ln>
        </p:spPr>
      </p:sp>
      <p:sp>
        <p:nvSpPr>
          <p:cNvPr id="44" name="Google Shape;44;p8"/>
          <p:cNvSpPr/>
          <p:nvPr/>
        </p:nvSpPr>
        <p:spPr>
          <a:xfrm>
            <a:off x="0" y="4293096"/>
            <a:ext cx="2880000" cy="21123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45" name="Google Shape;45;p8"/>
          <p:cNvSpPr/>
          <p:nvPr/>
        </p:nvSpPr>
        <p:spPr>
          <a:xfrm>
            <a:off x="3104000" y="4293096"/>
            <a:ext cx="2880000" cy="21123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46" name="Google Shape;46;p8"/>
          <p:cNvSpPr/>
          <p:nvPr/>
        </p:nvSpPr>
        <p:spPr>
          <a:xfrm>
            <a:off x="6208000" y="4293096"/>
            <a:ext cx="2880000" cy="21123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47" name="Google Shape;47;p8"/>
          <p:cNvSpPr/>
          <p:nvPr/>
        </p:nvSpPr>
        <p:spPr>
          <a:xfrm>
            <a:off x="9312000" y="4293096"/>
            <a:ext cx="2880000" cy="21123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s and Contents Layout">
  <p:cSld name="3_Images and Contents Layout">
    <p:spTree>
      <p:nvGrpSpPr>
        <p:cNvPr id="48" name="Shape 48"/>
        <p:cNvGrpSpPr/>
        <p:nvPr/>
      </p:nvGrpSpPr>
      <p:grpSpPr>
        <a:xfrm>
          <a:off x="0" y="0"/>
          <a:ext cx="0" cy="0"/>
          <a:chOff x="0" y="0"/>
          <a:chExt cx="0" cy="0"/>
        </a:xfrm>
      </p:grpSpPr>
      <p:sp>
        <p:nvSpPr>
          <p:cNvPr id="49" name="Google Shape;49;p9"/>
          <p:cNvSpPr/>
          <p:nvPr/>
        </p:nvSpPr>
        <p:spPr>
          <a:xfrm>
            <a:off x="0" y="548680"/>
            <a:ext cx="8592300" cy="5760900"/>
          </a:xfrm>
          <a:prstGeom prst="rect">
            <a:avLst/>
          </a:prstGeom>
          <a:solidFill>
            <a:srgbClr val="65A9B4">
              <a:alpha val="85120"/>
            </a:srgbClr>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50" name="Google Shape;50;p9"/>
          <p:cNvSpPr/>
          <p:nvPr>
            <p:ph idx="2" type="pic"/>
          </p:nvPr>
        </p:nvSpPr>
        <p:spPr>
          <a:xfrm>
            <a:off x="180829" y="260649"/>
            <a:ext cx="2592300" cy="6336900"/>
          </a:xfrm>
          <a:prstGeom prst="rect">
            <a:avLst/>
          </a:prstGeom>
          <a:solidFill>
            <a:srgbClr val="F2F2F2"/>
          </a:solidFill>
          <a:ln>
            <a:noFill/>
          </a:ln>
        </p:spPr>
      </p:sp>
      <p:sp>
        <p:nvSpPr>
          <p:cNvPr id="51" name="Google Shape;51;p9"/>
          <p:cNvSpPr/>
          <p:nvPr>
            <p:ph idx="3" type="pic"/>
          </p:nvPr>
        </p:nvSpPr>
        <p:spPr>
          <a:xfrm>
            <a:off x="2965139" y="260649"/>
            <a:ext cx="2592300" cy="6336900"/>
          </a:xfrm>
          <a:prstGeom prst="rect">
            <a:avLst/>
          </a:prstGeom>
          <a:solidFill>
            <a:srgbClr val="F2F2F2"/>
          </a:solidFill>
          <a:ln>
            <a:noFill/>
          </a:ln>
        </p:spPr>
      </p:sp>
      <p:sp>
        <p:nvSpPr>
          <p:cNvPr id="52" name="Google Shape;52;p9"/>
          <p:cNvSpPr/>
          <p:nvPr>
            <p:ph idx="4" type="pic"/>
          </p:nvPr>
        </p:nvSpPr>
        <p:spPr>
          <a:xfrm>
            <a:off x="5749448" y="260649"/>
            <a:ext cx="2592300" cy="6336900"/>
          </a:xfrm>
          <a:prstGeom prst="rect">
            <a:avLst/>
          </a:prstGeom>
          <a:solidFill>
            <a:srgbClr val="F2F2F2"/>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and Contents Layout">
  <p:cSld name="1_Images and Contents Layout">
    <p:spTree>
      <p:nvGrpSpPr>
        <p:cNvPr id="53" name="Shape 53"/>
        <p:cNvGrpSpPr/>
        <p:nvPr/>
      </p:nvGrpSpPr>
      <p:grpSpPr>
        <a:xfrm>
          <a:off x="0" y="0"/>
          <a:ext cx="0" cy="0"/>
          <a:chOff x="0" y="0"/>
          <a:chExt cx="0" cy="0"/>
        </a:xfrm>
      </p:grpSpPr>
      <p:sp>
        <p:nvSpPr>
          <p:cNvPr id="54" name="Google Shape;54;p10"/>
          <p:cNvSpPr/>
          <p:nvPr/>
        </p:nvSpPr>
        <p:spPr>
          <a:xfrm>
            <a:off x="0" y="3909484"/>
            <a:ext cx="12192000" cy="2948400"/>
          </a:xfrm>
          <a:prstGeom prst="rect">
            <a:avLst/>
          </a:prstGeom>
          <a:solidFill>
            <a:srgbClr val="65A9B4">
              <a:alpha val="85120"/>
            </a:srgbClr>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55" name="Google Shape;55;p10"/>
          <p:cNvSpPr txBox="1"/>
          <p:nvPr>
            <p:ph idx="1" type="body"/>
          </p:nvPr>
        </p:nvSpPr>
        <p:spPr>
          <a:xfrm>
            <a:off x="0" y="242176"/>
            <a:ext cx="12192000" cy="768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100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56" name="Google Shape;56;p10"/>
          <p:cNvSpPr txBox="1"/>
          <p:nvPr>
            <p:ph idx="2" type="body"/>
          </p:nvPr>
        </p:nvSpPr>
        <p:spPr>
          <a:xfrm>
            <a:off x="0" y="1010261"/>
            <a:ext cx="12192000" cy="384000"/>
          </a:xfrm>
          <a:prstGeom prst="rect">
            <a:avLst/>
          </a:prstGeom>
          <a:noFill/>
          <a:ln>
            <a:noFill/>
          </a:ln>
        </p:spPr>
        <p:txBody>
          <a:bodyPr anchorCtr="0" anchor="ctr" bIns="60925" lIns="121900" spcFirstLastPara="1" rIns="121900" wrap="square" tIns="60925">
            <a:noAutofit/>
          </a:bodyPr>
          <a:lstStyle>
            <a:lvl1pPr indent="-228600" lvl="0" marL="457200" marR="0" rtl="0" algn="ctr">
              <a:spcBef>
                <a:spcPts val="400"/>
              </a:spcBef>
              <a:spcAft>
                <a:spcPts val="0"/>
              </a:spcAft>
              <a:buClr>
                <a:srgbClr val="3F3F3F"/>
              </a:buClr>
              <a:buSzPts val="1900"/>
              <a:buFont typeface="Arial"/>
              <a:buNone/>
              <a:defRPr b="0" i="0" sz="1900" u="none" cap="none" strike="noStrike">
                <a:solidFill>
                  <a:srgbClr val="3F3F3F"/>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pic>
        <p:nvPicPr>
          <p:cNvPr descr="D:\Fullppt\005-PNG이미지\노트북.png" id="57" name="Google Shape;57;p10"/>
          <p:cNvPicPr preferRelativeResize="0"/>
          <p:nvPr/>
        </p:nvPicPr>
        <p:blipFill rotWithShape="1">
          <a:blip r:embed="rId2">
            <a:alphaModFix/>
          </a:blip>
          <a:srcRect b="0" l="0" r="0" t="0"/>
          <a:stretch/>
        </p:blipFill>
        <p:spPr>
          <a:xfrm>
            <a:off x="3407701" y="1508787"/>
            <a:ext cx="9640360" cy="4903243"/>
          </a:xfrm>
          <a:prstGeom prst="rect">
            <a:avLst/>
          </a:prstGeom>
          <a:noFill/>
          <a:ln>
            <a:noFill/>
          </a:ln>
        </p:spPr>
      </p:pic>
      <p:sp>
        <p:nvSpPr>
          <p:cNvPr id="58" name="Google Shape;58;p10"/>
          <p:cNvSpPr/>
          <p:nvPr>
            <p:ph idx="3" type="pic"/>
          </p:nvPr>
        </p:nvSpPr>
        <p:spPr>
          <a:xfrm>
            <a:off x="6017973" y="2168343"/>
            <a:ext cx="4620300" cy="3416700"/>
          </a:xfrm>
          <a:prstGeom prst="rect">
            <a:avLst/>
          </a:prstGeom>
          <a:solidFill>
            <a:srgbClr val="F2F2F2"/>
          </a:solidFill>
          <a:ln>
            <a:noFill/>
          </a:ln>
        </p:spPr>
      </p:sp>
      <p:sp>
        <p:nvSpPr>
          <p:cNvPr id="59" name="Google Shape;59;p10"/>
          <p:cNvSpPr/>
          <p:nvPr/>
        </p:nvSpPr>
        <p:spPr>
          <a:xfrm>
            <a:off x="623392" y="4485117"/>
            <a:ext cx="4032300" cy="13440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34" Type="http://schemas.openxmlformats.org/officeDocument/2006/relationships/theme" Target="../theme/theme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a:blip r:embed="rId1">
            <a:alphaModFix/>
          </a:blip>
          <a:stretch>
            <a:fillRect/>
          </a:stretch>
        </p:blipFill>
        <p:spPr>
          <a:xfrm>
            <a:off x="11257633" y="121567"/>
            <a:ext cx="809168" cy="80916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0.xml"/><Relationship Id="rId3" Type="http://schemas.openxmlformats.org/officeDocument/2006/relationships/image" Target="../media/image9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1.xml"/><Relationship Id="rId3" Type="http://schemas.openxmlformats.org/officeDocument/2006/relationships/image" Target="../media/image9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2.xml"/><Relationship Id="rId3" Type="http://schemas.openxmlformats.org/officeDocument/2006/relationships/image" Target="../media/image9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3.xml"/><Relationship Id="rId3" Type="http://schemas.openxmlformats.org/officeDocument/2006/relationships/image" Target="../media/image11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4.xml"/><Relationship Id="rId3" Type="http://schemas.openxmlformats.org/officeDocument/2006/relationships/image" Target="../media/image10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5.xml"/><Relationship Id="rId3" Type="http://schemas.openxmlformats.org/officeDocument/2006/relationships/image" Target="../media/image9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6.xml"/><Relationship Id="rId3" Type="http://schemas.openxmlformats.org/officeDocument/2006/relationships/image" Target="../media/image1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7.xml"/><Relationship Id="rId3" Type="http://schemas.openxmlformats.org/officeDocument/2006/relationships/image" Target="../media/image9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8.xml"/><Relationship Id="rId3" Type="http://schemas.openxmlformats.org/officeDocument/2006/relationships/image" Target="../media/image9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9.xml"/><Relationship Id="rId3" Type="http://schemas.openxmlformats.org/officeDocument/2006/relationships/image" Target="../media/image1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0.xml"/><Relationship Id="rId3" Type="http://schemas.openxmlformats.org/officeDocument/2006/relationships/image" Target="../media/image10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1.xml"/><Relationship Id="rId3" Type="http://schemas.openxmlformats.org/officeDocument/2006/relationships/image" Target="../media/image10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2.xml"/><Relationship Id="rId3" Type="http://schemas.openxmlformats.org/officeDocument/2006/relationships/image" Target="../media/image10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3.xml"/><Relationship Id="rId3" Type="http://schemas.openxmlformats.org/officeDocument/2006/relationships/image" Target="../media/image9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4.xml"/><Relationship Id="rId3" Type="http://schemas.openxmlformats.org/officeDocument/2006/relationships/image" Target="../media/image10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5.xml"/><Relationship Id="rId3" Type="http://schemas.openxmlformats.org/officeDocument/2006/relationships/image" Target="../media/image10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6.xml"/><Relationship Id="rId3" Type="http://schemas.openxmlformats.org/officeDocument/2006/relationships/image" Target="../media/image10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7.xml"/><Relationship Id="rId3" Type="http://schemas.openxmlformats.org/officeDocument/2006/relationships/image" Target="../media/image10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8.xml"/><Relationship Id="rId3" Type="http://schemas.openxmlformats.org/officeDocument/2006/relationships/image" Target="../media/image11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9.xml"/><Relationship Id="rId3" Type="http://schemas.openxmlformats.org/officeDocument/2006/relationships/image" Target="../media/image1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0.xml"/><Relationship Id="rId3" Type="http://schemas.openxmlformats.org/officeDocument/2006/relationships/image" Target="../media/image1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1.xml"/><Relationship Id="rId3" Type="http://schemas.openxmlformats.org/officeDocument/2006/relationships/image" Target="../media/image10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2.xml"/><Relationship Id="rId3" Type="http://schemas.openxmlformats.org/officeDocument/2006/relationships/image" Target="../media/image111.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3.xml"/><Relationship Id="rId3" Type="http://schemas.openxmlformats.org/officeDocument/2006/relationships/image" Target="../media/image11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3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1.xml"/><Relationship Id="rId3" Type="http://schemas.openxmlformats.org/officeDocument/2006/relationships/image" Target="../media/image4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2.xml"/><Relationship Id="rId3" Type="http://schemas.openxmlformats.org/officeDocument/2006/relationships/image" Target="../media/image5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 Id="rId3" Type="http://schemas.openxmlformats.org/officeDocument/2006/relationships/image" Target="../media/image4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 Id="rId3" Type="http://schemas.openxmlformats.org/officeDocument/2006/relationships/image" Target="../media/image5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 Id="rId3" Type="http://schemas.openxmlformats.org/officeDocument/2006/relationships/image" Target="../media/image4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6.xml"/><Relationship Id="rId3" Type="http://schemas.openxmlformats.org/officeDocument/2006/relationships/image" Target="../media/image6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9.xml"/><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1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0.xml"/><Relationship Id="rId3"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1.xml"/><Relationship Id="rId3"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2.xml"/><Relationship Id="rId3"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3.xml"/><Relationship Id="rId3" Type="http://schemas.openxmlformats.org/officeDocument/2006/relationships/image" Target="../media/image7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4.xml"/><Relationship Id="rId3"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5.xml"/><Relationship Id="rId3"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6.xml"/><Relationship Id="rId3"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7.xml"/><Relationship Id="rId3" Type="http://schemas.openxmlformats.org/officeDocument/2006/relationships/image" Target="../media/image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8.xml"/><Relationship Id="rId3" Type="http://schemas.openxmlformats.org/officeDocument/2006/relationships/image" Target="../media/image7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3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5.xml"/><Relationship Id="rId3" Type="http://schemas.openxmlformats.org/officeDocument/2006/relationships/hyperlink" Target="https://support.google.com/chromebook/answer/7020014#shortcut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6.xml"/><Relationship Id="rId3" Type="http://schemas.openxmlformats.org/officeDocument/2006/relationships/image" Target="../media/image6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9.xml"/><Relationship Id="rId3" Type="http://schemas.openxmlformats.org/officeDocument/2006/relationships/hyperlink" Target="https://partnerdash.google.com/apps/simulator/chromebook#?l=e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0.xml"/><Relationship Id="rId3" Type="http://schemas.openxmlformats.org/officeDocument/2006/relationships/image" Target="../media/image1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1.xml"/><Relationship Id="rId3" Type="http://schemas.openxmlformats.org/officeDocument/2006/relationships/image" Target="../media/image7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2.xml"/><Relationship Id="rId3" Type="http://schemas.openxmlformats.org/officeDocument/2006/relationships/image" Target="../media/image6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3.xml"/><Relationship Id="rId3" Type="http://schemas.openxmlformats.org/officeDocument/2006/relationships/image" Target="../media/image6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4.xml"/><Relationship Id="rId3" Type="http://schemas.openxmlformats.org/officeDocument/2006/relationships/image" Target="../media/image5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5.xml"/><Relationship Id="rId3" Type="http://schemas.openxmlformats.org/officeDocument/2006/relationships/image" Target="../media/image6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6.xml"/><Relationship Id="rId3" Type="http://schemas.openxmlformats.org/officeDocument/2006/relationships/image" Target="../media/image6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7.xml"/><Relationship Id="rId3" Type="http://schemas.openxmlformats.org/officeDocument/2006/relationships/image" Target="../media/image6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8.xml"/><Relationship Id="rId3" Type="http://schemas.openxmlformats.org/officeDocument/2006/relationships/image" Target="../media/image7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9.xml"/><Relationship Id="rId3" Type="http://schemas.openxmlformats.org/officeDocument/2006/relationships/image" Target="../media/image7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0.xml"/><Relationship Id="rId3" Type="http://schemas.openxmlformats.org/officeDocument/2006/relationships/image" Target="../media/image7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1.xml"/><Relationship Id="rId3" Type="http://schemas.openxmlformats.org/officeDocument/2006/relationships/image" Target="../media/image1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2.xml"/><Relationship Id="rId3" Type="http://schemas.openxmlformats.org/officeDocument/2006/relationships/image" Target="../media/image7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3.xml"/><Relationship Id="rId3" Type="http://schemas.openxmlformats.org/officeDocument/2006/relationships/image" Target="../media/image8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4.xml"/><Relationship Id="rId3" Type="http://schemas.openxmlformats.org/officeDocument/2006/relationships/image" Target="../media/image8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5.xml"/><Relationship Id="rId3" Type="http://schemas.openxmlformats.org/officeDocument/2006/relationships/image" Target="../media/image8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6.xml"/><Relationship Id="rId3" Type="http://schemas.openxmlformats.org/officeDocument/2006/relationships/image" Target="../media/image8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7.xml"/><Relationship Id="rId3" Type="http://schemas.openxmlformats.org/officeDocument/2006/relationships/image" Target="../media/image8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8.xml"/><Relationship Id="rId3" Type="http://schemas.openxmlformats.org/officeDocument/2006/relationships/image" Target="../media/image10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9.xml"/><Relationship Id="rId3" Type="http://schemas.openxmlformats.org/officeDocument/2006/relationships/image" Target="../media/image8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21.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0.xml"/><Relationship Id="rId3" Type="http://schemas.openxmlformats.org/officeDocument/2006/relationships/image" Target="../media/image7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1.xml"/><Relationship Id="rId3" Type="http://schemas.openxmlformats.org/officeDocument/2006/relationships/image" Target="../media/image7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2.xml"/><Relationship Id="rId3" Type="http://schemas.openxmlformats.org/officeDocument/2006/relationships/image" Target="../media/image8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3.xml"/><Relationship Id="rId3" Type="http://schemas.openxmlformats.org/officeDocument/2006/relationships/image" Target="../media/image8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4.xml"/><Relationship Id="rId3" Type="http://schemas.openxmlformats.org/officeDocument/2006/relationships/image" Target="../media/image8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5.xml"/><Relationship Id="rId3" Type="http://schemas.openxmlformats.org/officeDocument/2006/relationships/image" Target="../media/image1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6.xml"/><Relationship Id="rId3" Type="http://schemas.openxmlformats.org/officeDocument/2006/relationships/image" Target="../media/image8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7.xml"/><Relationship Id="rId3" Type="http://schemas.openxmlformats.org/officeDocument/2006/relationships/image" Target="../media/image9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8.xml"/><Relationship Id="rId3" Type="http://schemas.openxmlformats.org/officeDocument/2006/relationships/image" Target="../media/image9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9.xml"/><Relationship Id="rId3"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4"/>
          <p:cNvSpPr txBox="1"/>
          <p:nvPr>
            <p:ph idx="1" type="body"/>
          </p:nvPr>
        </p:nvSpPr>
        <p:spPr>
          <a:xfrm>
            <a:off x="277400" y="479225"/>
            <a:ext cx="9489000" cy="935700"/>
          </a:xfrm>
          <a:prstGeom prst="rect">
            <a:avLst/>
          </a:prstGeom>
        </p:spPr>
        <p:txBody>
          <a:bodyPr anchorCtr="0" anchor="t" bIns="121900" lIns="121900" spcFirstLastPara="1" rIns="121900" wrap="square" tIns="121900">
            <a:noAutofit/>
          </a:bodyPr>
          <a:lstStyle/>
          <a:p>
            <a:pPr indent="0" lvl="0" marL="0" rtl="0" algn="l">
              <a:lnSpc>
                <a:spcPct val="100000"/>
              </a:lnSpc>
              <a:spcBef>
                <a:spcPts val="0"/>
              </a:spcBef>
              <a:spcAft>
                <a:spcPts val="0"/>
              </a:spcAft>
              <a:buNone/>
            </a:pPr>
            <a:r>
              <a:rPr b="1" lang="en-US" sz="4600">
                <a:solidFill>
                  <a:srgbClr val="31538F"/>
                </a:solidFill>
                <a:latin typeface="Oswald"/>
                <a:ea typeface="Oswald"/>
                <a:cs typeface="Oswald"/>
                <a:sym typeface="Oswald"/>
              </a:rPr>
              <a:t>PEMERIKSAAN UJI FUNGSI</a:t>
            </a:r>
            <a:endParaRPr b="1" sz="4600">
              <a:solidFill>
                <a:srgbClr val="31538F"/>
              </a:solidFill>
              <a:latin typeface="Oswald"/>
              <a:ea typeface="Oswald"/>
              <a:cs typeface="Oswald"/>
              <a:sym typeface="Oswald"/>
            </a:endParaRPr>
          </a:p>
          <a:p>
            <a:pPr indent="0" lvl="0" marL="0" rtl="0" algn="l">
              <a:lnSpc>
                <a:spcPct val="100000"/>
              </a:lnSpc>
              <a:spcBef>
                <a:spcPts val="0"/>
              </a:spcBef>
              <a:spcAft>
                <a:spcPts val="0"/>
              </a:spcAft>
              <a:buClr>
                <a:schemeClr val="dk1"/>
              </a:buClr>
              <a:buSzPts val="4800"/>
              <a:buFont typeface="Arial"/>
              <a:buNone/>
            </a:pPr>
            <a:r>
              <a:rPr b="1" lang="en-US" sz="4600">
                <a:solidFill>
                  <a:srgbClr val="31538F"/>
                </a:solidFill>
                <a:latin typeface="Oswald"/>
                <a:ea typeface="Oswald"/>
                <a:cs typeface="Oswald"/>
                <a:sym typeface="Oswald"/>
              </a:rPr>
              <a:t>DAN EKSPLORASI CHROMEBOOK</a:t>
            </a:r>
            <a:endParaRPr b="1" sz="4700">
              <a:solidFill>
                <a:srgbClr val="31538F"/>
              </a:solidFill>
              <a:latin typeface="Oswald"/>
              <a:ea typeface="Oswald"/>
              <a:cs typeface="Oswald"/>
              <a:sym typeface="Oswald"/>
            </a:endParaRPr>
          </a:p>
          <a:p>
            <a:pPr indent="0" lvl="0" marL="0" rtl="0" algn="l">
              <a:lnSpc>
                <a:spcPct val="100000"/>
              </a:lnSpc>
              <a:spcBef>
                <a:spcPts val="0"/>
              </a:spcBef>
              <a:spcAft>
                <a:spcPts val="0"/>
              </a:spcAft>
              <a:buClr>
                <a:schemeClr val="dk1"/>
              </a:buClr>
              <a:buSzPts val="1100"/>
              <a:buFont typeface="Arial"/>
              <a:buNone/>
            </a:pPr>
            <a:r>
              <a:t/>
            </a:r>
            <a:endParaRPr b="1" sz="4600">
              <a:solidFill>
                <a:srgbClr val="31538F"/>
              </a:solidFill>
              <a:latin typeface="Oswald"/>
              <a:ea typeface="Oswald"/>
              <a:cs typeface="Oswald"/>
              <a:sym typeface="Oswald"/>
            </a:endParaRPr>
          </a:p>
          <a:p>
            <a:pPr indent="0" lvl="0" marL="0" rtl="0" algn="l">
              <a:lnSpc>
                <a:spcPct val="100000"/>
              </a:lnSpc>
              <a:spcBef>
                <a:spcPts val="0"/>
              </a:spcBef>
              <a:spcAft>
                <a:spcPts val="0"/>
              </a:spcAft>
              <a:buNone/>
            </a:pPr>
            <a:r>
              <a:t/>
            </a:r>
            <a:endParaRPr b="1" sz="4600">
              <a:solidFill>
                <a:srgbClr val="31538F"/>
              </a:solidFill>
              <a:latin typeface="Oswald"/>
              <a:ea typeface="Oswald"/>
              <a:cs typeface="Oswald"/>
              <a:sym typeface="Oswald"/>
            </a:endParaRPr>
          </a:p>
          <a:p>
            <a:pPr indent="0" lvl="0" marL="0" rtl="0" algn="l">
              <a:lnSpc>
                <a:spcPct val="100000"/>
              </a:lnSpc>
              <a:spcBef>
                <a:spcPts val="0"/>
              </a:spcBef>
              <a:spcAft>
                <a:spcPts val="0"/>
              </a:spcAft>
              <a:buNone/>
            </a:pPr>
            <a:r>
              <a:t/>
            </a:r>
            <a:endParaRPr b="1" sz="4600">
              <a:solidFill>
                <a:srgbClr val="31538F"/>
              </a:solidFill>
              <a:latin typeface="Oswald"/>
              <a:ea typeface="Oswald"/>
              <a:cs typeface="Oswald"/>
              <a:sym typeface="Oswald"/>
            </a:endParaRPr>
          </a:p>
          <a:p>
            <a:pPr indent="0" lvl="0" marL="0" rtl="0" algn="l">
              <a:spcBef>
                <a:spcPts val="0"/>
              </a:spcBef>
              <a:spcAft>
                <a:spcPts val="0"/>
              </a:spcAft>
              <a:buNone/>
            </a:pPr>
            <a:r>
              <a:t/>
            </a:r>
            <a:endParaRPr b="1" sz="4600">
              <a:latin typeface="Oswald"/>
              <a:ea typeface="Oswald"/>
              <a:cs typeface="Oswald"/>
              <a:sym typeface="Oswald"/>
            </a:endParaRPr>
          </a:p>
        </p:txBody>
      </p:sp>
      <p:pic>
        <p:nvPicPr>
          <p:cNvPr id="169" name="Google Shape;169;p34"/>
          <p:cNvPicPr preferRelativeResize="0"/>
          <p:nvPr/>
        </p:nvPicPr>
        <p:blipFill>
          <a:blip r:embed="rId3">
            <a:alphaModFix/>
          </a:blip>
          <a:stretch>
            <a:fillRect/>
          </a:stretch>
        </p:blipFill>
        <p:spPr>
          <a:xfrm>
            <a:off x="6841475" y="2370128"/>
            <a:ext cx="1877975" cy="1871525"/>
          </a:xfrm>
          <a:prstGeom prst="rect">
            <a:avLst/>
          </a:prstGeom>
          <a:noFill/>
          <a:ln>
            <a:noFill/>
          </a:ln>
        </p:spPr>
      </p:pic>
      <p:pic>
        <p:nvPicPr>
          <p:cNvPr id="170" name="Google Shape;170;p34"/>
          <p:cNvPicPr preferRelativeResize="0"/>
          <p:nvPr/>
        </p:nvPicPr>
        <p:blipFill>
          <a:blip r:embed="rId4">
            <a:alphaModFix/>
          </a:blip>
          <a:stretch>
            <a:fillRect/>
          </a:stretch>
        </p:blipFill>
        <p:spPr>
          <a:xfrm>
            <a:off x="8719450" y="814850"/>
            <a:ext cx="3369275" cy="2652250"/>
          </a:xfrm>
          <a:prstGeom prst="rect">
            <a:avLst/>
          </a:prstGeom>
          <a:noFill/>
          <a:ln>
            <a:noFill/>
          </a:ln>
        </p:spPr>
      </p:pic>
      <p:sp>
        <p:nvSpPr>
          <p:cNvPr id="171" name="Google Shape;171;p34"/>
          <p:cNvSpPr txBox="1"/>
          <p:nvPr/>
        </p:nvSpPr>
        <p:spPr>
          <a:xfrm>
            <a:off x="7084339" y="5696897"/>
            <a:ext cx="4871100" cy="935700"/>
          </a:xfrm>
          <a:prstGeom prst="rect">
            <a:avLst/>
          </a:prstGeom>
          <a:noFill/>
          <a:ln>
            <a:noFill/>
          </a:ln>
        </p:spPr>
        <p:txBody>
          <a:bodyPr anchorCtr="0" anchor="ctr" bIns="60925" lIns="121900" spcFirstLastPara="1" rIns="121900" wrap="square" tIns="60925">
            <a:noAutofit/>
          </a:bodyPr>
          <a:lstStyle/>
          <a:p>
            <a:pPr indent="0" lvl="0" marL="0" marR="0" rtl="0" algn="l">
              <a:lnSpc>
                <a:spcPct val="95000"/>
              </a:lnSpc>
              <a:spcBef>
                <a:spcPts val="0"/>
              </a:spcBef>
              <a:spcAft>
                <a:spcPts val="0"/>
              </a:spcAft>
              <a:buClr>
                <a:srgbClr val="000000"/>
              </a:buClr>
              <a:buSzPts val="1300"/>
              <a:buFont typeface="Arial"/>
              <a:buNone/>
            </a:pPr>
            <a:r>
              <a:rPr b="1" i="0" lang="en-US" sz="1300" u="none" cap="none" strike="noStrike">
                <a:solidFill>
                  <a:srgbClr val="000000"/>
                </a:solidFill>
                <a:latin typeface="Roboto"/>
                <a:ea typeface="Roboto"/>
                <a:cs typeface="Roboto"/>
                <a:sym typeface="Roboto"/>
              </a:rPr>
              <a:t>Direktorat Sekolah Menengah Atas</a:t>
            </a:r>
            <a:endParaRPr b="1" i="0" sz="1300" u="none" cap="none" strike="noStrike">
              <a:solidFill>
                <a:srgbClr val="000000"/>
              </a:solidFill>
              <a:latin typeface="Roboto"/>
              <a:ea typeface="Roboto"/>
              <a:cs typeface="Roboto"/>
              <a:sym typeface="Roboto"/>
            </a:endParaRPr>
          </a:p>
          <a:p>
            <a:pPr indent="0" lvl="0" marL="0" marR="0" rtl="0" algn="l">
              <a:lnSpc>
                <a:spcPct val="95000"/>
              </a:lnSpc>
              <a:spcBef>
                <a:spcPts val="0"/>
              </a:spcBef>
              <a:spcAft>
                <a:spcPts val="0"/>
              </a:spcAft>
              <a:buClr>
                <a:srgbClr val="000000"/>
              </a:buClr>
              <a:buSzPts val="1300"/>
              <a:buFont typeface="Arial"/>
              <a:buNone/>
            </a:pPr>
            <a:r>
              <a:rPr b="1" i="0" lang="en-US" sz="1300" u="none" cap="none" strike="noStrike">
                <a:solidFill>
                  <a:srgbClr val="000000"/>
                </a:solidFill>
                <a:latin typeface="Roboto"/>
                <a:ea typeface="Roboto"/>
                <a:cs typeface="Roboto"/>
                <a:sym typeface="Roboto"/>
              </a:rPr>
              <a:t>Direktorat Jenderal Pendidikan Anak Usia Dini</a:t>
            </a:r>
            <a:endParaRPr b="1" i="0" sz="1300" u="none" cap="none" strike="noStrike">
              <a:solidFill>
                <a:srgbClr val="000000"/>
              </a:solidFill>
              <a:latin typeface="Roboto"/>
              <a:ea typeface="Roboto"/>
              <a:cs typeface="Roboto"/>
              <a:sym typeface="Roboto"/>
            </a:endParaRPr>
          </a:p>
          <a:p>
            <a:pPr indent="0" lvl="0" marL="0" marR="0" rtl="0" algn="l">
              <a:lnSpc>
                <a:spcPct val="95000"/>
              </a:lnSpc>
              <a:spcBef>
                <a:spcPts val="0"/>
              </a:spcBef>
              <a:spcAft>
                <a:spcPts val="0"/>
              </a:spcAft>
              <a:buClr>
                <a:srgbClr val="000000"/>
              </a:buClr>
              <a:buSzPts val="1300"/>
              <a:buFont typeface="Arial"/>
              <a:buNone/>
            </a:pPr>
            <a:r>
              <a:rPr b="1" i="0" lang="en-US" sz="1300" u="none" cap="none" strike="noStrike">
                <a:solidFill>
                  <a:srgbClr val="000000"/>
                </a:solidFill>
                <a:latin typeface="Roboto"/>
                <a:ea typeface="Roboto"/>
                <a:cs typeface="Roboto"/>
                <a:sym typeface="Roboto"/>
              </a:rPr>
              <a:t>Pendidikan Dasar dan Menengah</a:t>
            </a:r>
            <a:endParaRPr b="1" i="0" sz="1300" u="none" cap="none" strike="noStrike">
              <a:solidFill>
                <a:srgbClr val="000000"/>
              </a:solidFill>
              <a:latin typeface="Roboto"/>
              <a:ea typeface="Roboto"/>
              <a:cs typeface="Roboto"/>
              <a:sym typeface="Roboto"/>
            </a:endParaRPr>
          </a:p>
          <a:p>
            <a:pPr indent="0" lvl="0" marL="0" marR="0" rtl="0" algn="l">
              <a:lnSpc>
                <a:spcPct val="95000"/>
              </a:lnSpc>
              <a:spcBef>
                <a:spcPts val="0"/>
              </a:spcBef>
              <a:spcAft>
                <a:spcPts val="0"/>
              </a:spcAft>
              <a:buClr>
                <a:srgbClr val="000000"/>
              </a:buClr>
              <a:buSzPts val="1300"/>
              <a:buFont typeface="Arial"/>
              <a:buNone/>
            </a:pPr>
            <a:r>
              <a:rPr b="1" i="0" lang="en-US" sz="1300" u="none" cap="none" strike="noStrike">
                <a:solidFill>
                  <a:srgbClr val="000000"/>
                </a:solidFill>
                <a:latin typeface="Roboto"/>
                <a:ea typeface="Roboto"/>
                <a:cs typeface="Roboto"/>
                <a:sym typeface="Roboto"/>
              </a:rPr>
              <a:t>Kementerian Pendidikan, Kebudayaan, Riset, dan Teknologi</a:t>
            </a:r>
            <a:endParaRPr b="1" i="0" sz="1300" u="none" cap="none" strike="noStrike">
              <a:solidFill>
                <a:srgbClr val="000000"/>
              </a:solidFill>
              <a:latin typeface="Roboto"/>
              <a:ea typeface="Roboto"/>
              <a:cs typeface="Roboto"/>
              <a:sym typeface="Roboto"/>
            </a:endParaRPr>
          </a:p>
          <a:p>
            <a:pPr indent="0" lvl="0" marL="0" marR="0" rtl="0" algn="l">
              <a:lnSpc>
                <a:spcPct val="95000"/>
              </a:lnSpc>
              <a:spcBef>
                <a:spcPts val="0"/>
              </a:spcBef>
              <a:spcAft>
                <a:spcPts val="0"/>
              </a:spcAft>
              <a:buClr>
                <a:srgbClr val="000000"/>
              </a:buClr>
              <a:buSzPts val="1300"/>
              <a:buFont typeface="Arial"/>
              <a:buNone/>
            </a:pPr>
            <a:r>
              <a:t/>
            </a:r>
            <a:endParaRPr b="1" i="0" sz="1300" u="none" cap="none" strike="noStrike">
              <a:solidFill>
                <a:srgbClr val="000000"/>
              </a:solidFill>
              <a:latin typeface="Roboto"/>
              <a:ea typeface="Roboto"/>
              <a:cs typeface="Roboto"/>
              <a:sym typeface="Roboto"/>
            </a:endParaRPr>
          </a:p>
        </p:txBody>
      </p:sp>
      <p:pic>
        <p:nvPicPr>
          <p:cNvPr descr="logo-None-kemdikbud" id="172" name="Google Shape;172;p34"/>
          <p:cNvPicPr preferRelativeResize="0"/>
          <p:nvPr/>
        </p:nvPicPr>
        <p:blipFill rotWithShape="1">
          <a:blip r:embed="rId5">
            <a:alphaModFix/>
          </a:blip>
          <a:srcRect b="0" l="0" r="0" t="0"/>
          <a:stretch/>
        </p:blipFill>
        <p:spPr>
          <a:xfrm>
            <a:off x="6011884" y="5525219"/>
            <a:ext cx="1040565" cy="1040529"/>
          </a:xfrm>
          <a:prstGeom prst="rect">
            <a:avLst/>
          </a:prstGeom>
          <a:noFill/>
          <a:ln>
            <a:noFill/>
          </a:ln>
        </p:spPr>
      </p:pic>
      <p:pic>
        <p:nvPicPr>
          <p:cNvPr id="173" name="Google Shape;173;p34"/>
          <p:cNvPicPr preferRelativeResize="0"/>
          <p:nvPr/>
        </p:nvPicPr>
        <p:blipFill>
          <a:blip r:embed="rId6">
            <a:alphaModFix/>
          </a:blip>
          <a:stretch>
            <a:fillRect/>
          </a:stretch>
        </p:blipFill>
        <p:spPr>
          <a:xfrm>
            <a:off x="7665900" y="3306125"/>
            <a:ext cx="4057650" cy="2390775"/>
          </a:xfrm>
          <a:prstGeom prst="rect">
            <a:avLst/>
          </a:prstGeom>
          <a:noFill/>
          <a:ln>
            <a:noFill/>
          </a:ln>
        </p:spPr>
      </p:pic>
      <p:sp>
        <p:nvSpPr>
          <p:cNvPr id="174" name="Google Shape;174;p34"/>
          <p:cNvSpPr txBox="1"/>
          <p:nvPr>
            <p:ph idx="1" type="body"/>
          </p:nvPr>
        </p:nvSpPr>
        <p:spPr>
          <a:xfrm>
            <a:off x="541825" y="3306125"/>
            <a:ext cx="2151900" cy="935700"/>
          </a:xfrm>
          <a:prstGeom prst="rect">
            <a:avLst/>
          </a:prstGeom>
        </p:spPr>
        <p:txBody>
          <a:bodyPr anchorCtr="0" anchor="t" bIns="121900" lIns="121900" spcFirstLastPara="1" rIns="121900" wrap="square" tIns="121900">
            <a:noAutofit/>
          </a:bodyPr>
          <a:lstStyle/>
          <a:p>
            <a:pPr indent="0" lvl="0" marL="0" rtl="0" algn="l">
              <a:lnSpc>
                <a:spcPct val="100000"/>
              </a:lnSpc>
              <a:spcBef>
                <a:spcPts val="0"/>
              </a:spcBef>
              <a:spcAft>
                <a:spcPts val="0"/>
              </a:spcAft>
              <a:buNone/>
            </a:pPr>
            <a:r>
              <a:rPr b="1" lang="en-US">
                <a:solidFill>
                  <a:srgbClr val="31538F"/>
                </a:solidFill>
              </a:rPr>
              <a:t>Chromebook</a:t>
            </a:r>
            <a:endParaRPr b="1">
              <a:solidFill>
                <a:srgbClr val="31538F"/>
              </a:solidFill>
            </a:endParaRPr>
          </a:p>
          <a:p>
            <a:pPr indent="0" lvl="0" marL="0" rtl="0" algn="l">
              <a:lnSpc>
                <a:spcPct val="100000"/>
              </a:lnSpc>
              <a:spcBef>
                <a:spcPts val="0"/>
              </a:spcBef>
              <a:spcAft>
                <a:spcPts val="0"/>
              </a:spcAft>
              <a:buNone/>
            </a:pPr>
            <a:r>
              <a:rPr b="1" lang="en-US">
                <a:solidFill>
                  <a:srgbClr val="31538F"/>
                </a:solidFill>
              </a:rPr>
              <a:t>Konektor</a:t>
            </a:r>
            <a:endParaRPr b="1">
              <a:solidFill>
                <a:srgbClr val="31538F"/>
              </a:solidFill>
            </a:endParaRPr>
          </a:p>
          <a:p>
            <a:pPr indent="0" lvl="0" marL="0" rtl="0" algn="l">
              <a:lnSpc>
                <a:spcPct val="100000"/>
              </a:lnSpc>
              <a:spcBef>
                <a:spcPts val="0"/>
              </a:spcBef>
              <a:spcAft>
                <a:spcPts val="0"/>
              </a:spcAft>
              <a:buNone/>
            </a:pPr>
            <a:r>
              <a:t/>
            </a:r>
            <a:endParaRPr b="1" sz="4600">
              <a:solidFill>
                <a:srgbClr val="31538F"/>
              </a:solidFill>
              <a:latin typeface="Oswald"/>
              <a:ea typeface="Oswald"/>
              <a:cs typeface="Oswald"/>
              <a:sym typeface="Oswald"/>
            </a:endParaRPr>
          </a:p>
          <a:p>
            <a:pPr indent="0" lvl="0" marL="0" rtl="0" algn="l">
              <a:lnSpc>
                <a:spcPct val="100000"/>
              </a:lnSpc>
              <a:spcBef>
                <a:spcPts val="0"/>
              </a:spcBef>
              <a:spcAft>
                <a:spcPts val="0"/>
              </a:spcAft>
              <a:buNone/>
            </a:pPr>
            <a:r>
              <a:t/>
            </a:r>
            <a:endParaRPr b="1" sz="4600">
              <a:solidFill>
                <a:srgbClr val="31538F"/>
              </a:solidFill>
              <a:latin typeface="Oswald"/>
              <a:ea typeface="Oswald"/>
              <a:cs typeface="Oswald"/>
              <a:sym typeface="Oswald"/>
            </a:endParaRPr>
          </a:p>
          <a:p>
            <a:pPr indent="0" lvl="0" marL="0" rtl="0" algn="l">
              <a:lnSpc>
                <a:spcPct val="100000"/>
              </a:lnSpc>
              <a:spcBef>
                <a:spcPts val="0"/>
              </a:spcBef>
              <a:spcAft>
                <a:spcPts val="0"/>
              </a:spcAft>
              <a:buNone/>
            </a:pPr>
            <a:r>
              <a:t/>
            </a:r>
            <a:endParaRPr b="1" sz="4600">
              <a:solidFill>
                <a:srgbClr val="31538F"/>
              </a:solidFill>
              <a:latin typeface="Oswald"/>
              <a:ea typeface="Oswald"/>
              <a:cs typeface="Oswald"/>
              <a:sym typeface="Oswald"/>
            </a:endParaRPr>
          </a:p>
          <a:p>
            <a:pPr indent="0" lvl="0" marL="0" rtl="0" algn="l">
              <a:spcBef>
                <a:spcPts val="0"/>
              </a:spcBef>
              <a:spcAft>
                <a:spcPts val="0"/>
              </a:spcAft>
              <a:buNone/>
            </a:pPr>
            <a:r>
              <a:t/>
            </a:r>
            <a:endParaRPr b="1" sz="4600">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3"/>
          <p:cNvSpPr txBox="1"/>
          <p:nvPr>
            <p:ph type="title"/>
          </p:nvPr>
        </p:nvSpPr>
        <p:spPr>
          <a:xfrm>
            <a:off x="1268500" y="644475"/>
            <a:ext cx="10507800" cy="660900"/>
          </a:xfrm>
          <a:prstGeom prst="rect">
            <a:avLst/>
          </a:prstGeom>
          <a:noFill/>
          <a:ln>
            <a:noFill/>
          </a:ln>
        </p:spPr>
        <p:txBody>
          <a:bodyPr anchorCtr="0" anchor="b" bIns="45700" lIns="91425" spcFirstLastPara="1" rIns="91425" wrap="square" tIns="45700">
            <a:noAutofit/>
          </a:bodyPr>
          <a:lstStyle/>
          <a:p>
            <a:pPr indent="-514350" lvl="0" marL="514350" rtl="0" algn="l">
              <a:lnSpc>
                <a:spcPct val="90000"/>
              </a:lnSpc>
              <a:spcBef>
                <a:spcPts val="0"/>
              </a:spcBef>
              <a:spcAft>
                <a:spcPts val="0"/>
              </a:spcAft>
              <a:buClr>
                <a:schemeClr val="dk1"/>
              </a:buClr>
              <a:buSzPts val="3200"/>
              <a:buFont typeface="Calibri"/>
              <a:buAutoNum type="arabicPeriod" startAt="7"/>
            </a:pPr>
            <a:r>
              <a:rPr lang="en-US" sz="3200">
                <a:latin typeface="Montserrat Medium"/>
                <a:ea typeface="Montserrat Medium"/>
                <a:cs typeface="Montserrat Medium"/>
                <a:sym typeface="Montserrat Medium"/>
              </a:rPr>
              <a:t>Periksa fungsi foto dan video pada menu kamera</a:t>
            </a:r>
            <a:endParaRPr sz="3200">
              <a:latin typeface="Montserrat Medium"/>
              <a:ea typeface="Montserrat Medium"/>
              <a:cs typeface="Montserrat Medium"/>
              <a:sym typeface="Montserrat Medium"/>
            </a:endParaRPr>
          </a:p>
        </p:txBody>
      </p:sp>
      <p:pic>
        <p:nvPicPr>
          <p:cNvPr id="234" name="Google Shape;234;p43"/>
          <p:cNvPicPr preferRelativeResize="0"/>
          <p:nvPr/>
        </p:nvPicPr>
        <p:blipFill rotWithShape="1">
          <a:blip r:embed="rId3">
            <a:alphaModFix/>
          </a:blip>
          <a:srcRect b="0" l="0" r="0" t="0"/>
          <a:stretch/>
        </p:blipFill>
        <p:spPr>
          <a:xfrm>
            <a:off x="1909263" y="1305375"/>
            <a:ext cx="9226275" cy="521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20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13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4" name="Google Shape;854;p13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5" name="Google Shape;855;p133"/>
          <p:cNvSpPr txBox="1"/>
          <p:nvPr>
            <p:ph type="title"/>
          </p:nvPr>
        </p:nvSpPr>
        <p:spPr>
          <a:xfrm>
            <a:off x="1114325" y="293492"/>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Menambahkan Aplikasi dan Ekstensi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856" name="Google Shape;856;p133"/>
          <p:cNvSpPr txBox="1"/>
          <p:nvPr/>
        </p:nvSpPr>
        <p:spPr>
          <a:xfrm>
            <a:off x="1114325" y="1227367"/>
            <a:ext cx="96603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5. Tampilan Menu “Tambahkan ke </a:t>
            </a:r>
            <a:r>
              <a:rPr i="1" lang="en-US" sz="2400" u="none" cap="none" strike="noStrike">
                <a:solidFill>
                  <a:srgbClr val="000000"/>
                </a:solidFill>
              </a:rPr>
              <a:t>Chrome</a:t>
            </a:r>
            <a:r>
              <a:rPr i="0" lang="en-US" sz="2400" u="none" cap="none" strike="noStrike">
                <a:solidFill>
                  <a:srgbClr val="000000"/>
                </a:solidFill>
              </a:rPr>
              <a:t>”</a:t>
            </a:r>
            <a:endParaRPr i="1" sz="2400" u="none" cap="none" strike="noStrike">
              <a:solidFill>
                <a:srgbClr val="000000"/>
              </a:solidFill>
            </a:endParaRPr>
          </a:p>
        </p:txBody>
      </p:sp>
      <p:pic>
        <p:nvPicPr>
          <p:cNvPr id="857" name="Google Shape;857;p133"/>
          <p:cNvPicPr preferRelativeResize="0"/>
          <p:nvPr/>
        </p:nvPicPr>
        <p:blipFill rotWithShape="1">
          <a:blip r:embed="rId3">
            <a:alphaModFix/>
          </a:blip>
          <a:srcRect b="0" l="0" r="0" t="0"/>
          <a:stretch/>
        </p:blipFill>
        <p:spPr>
          <a:xfrm>
            <a:off x="1021350" y="2013349"/>
            <a:ext cx="10149301" cy="374975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13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3" name="Google Shape;863;p13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64" name="Google Shape;864;p134"/>
          <p:cNvSpPr txBox="1"/>
          <p:nvPr>
            <p:ph type="title"/>
          </p:nvPr>
        </p:nvSpPr>
        <p:spPr>
          <a:xfrm>
            <a:off x="1124650" y="405842"/>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Menambahkan Aplikasi dan Ekstensi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865" name="Google Shape;865;p134"/>
          <p:cNvSpPr txBox="1"/>
          <p:nvPr/>
        </p:nvSpPr>
        <p:spPr>
          <a:xfrm>
            <a:off x="1124650" y="1307067"/>
            <a:ext cx="96603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6. Tampilan Menu “Tambahkan Ekstensi”</a:t>
            </a:r>
            <a:endParaRPr i="1" sz="2400" u="none" cap="none" strike="noStrike">
              <a:solidFill>
                <a:srgbClr val="000000"/>
              </a:solidFill>
            </a:endParaRPr>
          </a:p>
        </p:txBody>
      </p:sp>
      <p:pic>
        <p:nvPicPr>
          <p:cNvPr id="866" name="Google Shape;866;p134"/>
          <p:cNvPicPr preferRelativeResize="0"/>
          <p:nvPr/>
        </p:nvPicPr>
        <p:blipFill rotWithShape="1">
          <a:blip r:embed="rId3">
            <a:alphaModFix/>
          </a:blip>
          <a:srcRect b="0" l="0" r="0" t="0"/>
          <a:stretch/>
        </p:blipFill>
        <p:spPr>
          <a:xfrm>
            <a:off x="1124650" y="2380877"/>
            <a:ext cx="10222875" cy="3592749"/>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13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2" name="Google Shape;872;p13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3" name="Google Shape;873;p135"/>
          <p:cNvSpPr txBox="1"/>
          <p:nvPr>
            <p:ph type="title"/>
          </p:nvPr>
        </p:nvSpPr>
        <p:spPr>
          <a:xfrm>
            <a:off x="1030075" y="518192"/>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Menambahkan Aplikasi dan Ekstensi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p:txBody>
      </p:sp>
      <p:sp>
        <p:nvSpPr>
          <p:cNvPr id="874" name="Google Shape;874;p135"/>
          <p:cNvSpPr txBox="1"/>
          <p:nvPr/>
        </p:nvSpPr>
        <p:spPr>
          <a:xfrm>
            <a:off x="1030075" y="1505442"/>
            <a:ext cx="96603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7. Tampilan Ekstensi Yang Sudah Ditambahkan</a:t>
            </a:r>
            <a:endParaRPr i="1" sz="2400" u="none" cap="none" strike="noStrike">
              <a:solidFill>
                <a:srgbClr val="000000"/>
              </a:solidFill>
            </a:endParaRPr>
          </a:p>
        </p:txBody>
      </p:sp>
      <p:pic>
        <p:nvPicPr>
          <p:cNvPr id="875" name="Google Shape;875;p135"/>
          <p:cNvPicPr preferRelativeResize="0"/>
          <p:nvPr/>
        </p:nvPicPr>
        <p:blipFill rotWithShape="1">
          <a:blip r:embed="rId3">
            <a:alphaModFix/>
          </a:blip>
          <a:srcRect b="0" l="0" r="0" t="0"/>
          <a:stretch/>
        </p:blipFill>
        <p:spPr>
          <a:xfrm>
            <a:off x="1268963" y="2569477"/>
            <a:ext cx="8972324" cy="290230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3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1" name="Google Shape;881;p13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82" name="Google Shape;882;p136"/>
          <p:cNvSpPr txBox="1"/>
          <p:nvPr>
            <p:ph type="title"/>
          </p:nvPr>
        </p:nvSpPr>
        <p:spPr>
          <a:xfrm>
            <a:off x="798675" y="6206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Menghapus Aplikasi dan Ekstensi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883" name="Google Shape;883;p136"/>
          <p:cNvSpPr txBox="1"/>
          <p:nvPr/>
        </p:nvSpPr>
        <p:spPr>
          <a:xfrm>
            <a:off x="798675" y="1807267"/>
            <a:ext cx="96603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1. Tampilan Menu Telusur</a:t>
            </a:r>
            <a:endParaRPr i="1" sz="2400" u="none" cap="none" strike="noStrike">
              <a:solidFill>
                <a:srgbClr val="000000"/>
              </a:solidFill>
            </a:endParaRPr>
          </a:p>
        </p:txBody>
      </p:sp>
      <p:pic>
        <p:nvPicPr>
          <p:cNvPr id="884" name="Google Shape;884;p136"/>
          <p:cNvPicPr preferRelativeResize="0"/>
          <p:nvPr/>
        </p:nvPicPr>
        <p:blipFill rotWithShape="1">
          <a:blip r:embed="rId3">
            <a:alphaModFix/>
          </a:blip>
          <a:srcRect b="3882" l="0" r="0" t="16726"/>
          <a:stretch/>
        </p:blipFill>
        <p:spPr>
          <a:xfrm>
            <a:off x="914423" y="2578252"/>
            <a:ext cx="10131725" cy="29004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3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0" name="Google Shape;890;p13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1" name="Google Shape;891;p137"/>
          <p:cNvSpPr txBox="1"/>
          <p:nvPr>
            <p:ph type="title"/>
          </p:nvPr>
        </p:nvSpPr>
        <p:spPr>
          <a:xfrm>
            <a:off x="1280900" y="293492"/>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Menghapus Aplikasi dan Ekstensi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892" name="Google Shape;892;p137"/>
          <p:cNvSpPr txBox="1"/>
          <p:nvPr/>
        </p:nvSpPr>
        <p:spPr>
          <a:xfrm>
            <a:off x="1401000" y="1119230"/>
            <a:ext cx="96603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2. Tampilan Menu Aplikasi Yang Akan di Uninstall</a:t>
            </a:r>
            <a:endParaRPr i="1" sz="2400" u="none" cap="none" strike="noStrike">
              <a:solidFill>
                <a:srgbClr val="000000"/>
              </a:solidFill>
            </a:endParaRPr>
          </a:p>
        </p:txBody>
      </p:sp>
      <p:pic>
        <p:nvPicPr>
          <p:cNvPr id="893" name="Google Shape;893;p137"/>
          <p:cNvPicPr preferRelativeResize="0"/>
          <p:nvPr/>
        </p:nvPicPr>
        <p:blipFill rotWithShape="1">
          <a:blip r:embed="rId3">
            <a:alphaModFix/>
          </a:blip>
          <a:srcRect b="0" l="0" r="0" t="0"/>
          <a:stretch/>
        </p:blipFill>
        <p:spPr>
          <a:xfrm>
            <a:off x="1479863" y="1797044"/>
            <a:ext cx="9232275" cy="4643781"/>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3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99" name="Google Shape;899;p13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0" name="Google Shape;900;p138"/>
          <p:cNvSpPr txBox="1"/>
          <p:nvPr>
            <p:ph type="title"/>
          </p:nvPr>
        </p:nvSpPr>
        <p:spPr>
          <a:xfrm>
            <a:off x="1049550" y="405842"/>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Menghapus Aplikasi dan Ekstensi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901" name="Google Shape;901;p138"/>
          <p:cNvSpPr txBox="1"/>
          <p:nvPr/>
        </p:nvSpPr>
        <p:spPr>
          <a:xfrm>
            <a:off x="1049550" y="1592492"/>
            <a:ext cx="96603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3. Tampilan Konfirmasi Aplikasi Yang Akan di Uninstall</a:t>
            </a:r>
            <a:endParaRPr i="1" sz="2400" u="none" cap="none" strike="noStrike">
              <a:solidFill>
                <a:srgbClr val="000000"/>
              </a:solidFill>
            </a:endParaRPr>
          </a:p>
        </p:txBody>
      </p:sp>
      <p:pic>
        <p:nvPicPr>
          <p:cNvPr id="902" name="Google Shape;902;p138"/>
          <p:cNvPicPr preferRelativeResize="0"/>
          <p:nvPr/>
        </p:nvPicPr>
        <p:blipFill rotWithShape="1">
          <a:blip r:embed="rId3">
            <a:alphaModFix/>
          </a:blip>
          <a:srcRect b="0" l="0" r="0" t="0"/>
          <a:stretch/>
        </p:blipFill>
        <p:spPr>
          <a:xfrm>
            <a:off x="1049550" y="2388873"/>
            <a:ext cx="10126326" cy="254737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13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08" name="Google Shape;908;p139"/>
          <p:cNvSpPr txBox="1"/>
          <p:nvPr/>
        </p:nvSpPr>
        <p:spPr>
          <a:xfrm>
            <a:off x="3760450" y="2163909"/>
            <a:ext cx="5921100" cy="295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00FF"/>
                </a:solidFill>
                <a:latin typeface="Poppins"/>
                <a:ea typeface="Poppins"/>
                <a:cs typeface="Poppins"/>
                <a:sym typeface="Poppins"/>
              </a:rPr>
              <a:t>Menggunakan </a:t>
            </a:r>
            <a:r>
              <a:rPr b="1" lang="en-US" sz="3000">
                <a:solidFill>
                  <a:srgbClr val="0000FF"/>
                </a:solidFill>
                <a:latin typeface="Poppins"/>
                <a:ea typeface="Poppins"/>
                <a:cs typeface="Poppins"/>
                <a:sym typeface="Poppins"/>
              </a:rPr>
              <a:t>C</a:t>
            </a:r>
            <a:r>
              <a:rPr b="1" i="0" lang="en-US" sz="3000" u="none" cap="none" strike="noStrike">
                <a:solidFill>
                  <a:srgbClr val="0000FF"/>
                </a:solidFill>
                <a:latin typeface="Poppins"/>
                <a:ea typeface="Poppins"/>
                <a:cs typeface="Poppins"/>
                <a:sym typeface="Poppins"/>
              </a:rPr>
              <a:t>hromebook secara </a:t>
            </a:r>
            <a:r>
              <a:rPr b="1" lang="en-US" sz="3000">
                <a:solidFill>
                  <a:srgbClr val="0000FF"/>
                </a:solidFill>
                <a:latin typeface="Poppins"/>
                <a:ea typeface="Poppins"/>
                <a:cs typeface="Poppins"/>
                <a:sym typeface="Poppins"/>
              </a:rPr>
              <a:t>O</a:t>
            </a:r>
            <a:r>
              <a:rPr b="1" i="0" lang="en-US" sz="3000" u="none" cap="none" strike="noStrike">
                <a:solidFill>
                  <a:srgbClr val="0000FF"/>
                </a:solidFill>
                <a:latin typeface="Poppins"/>
                <a:ea typeface="Poppins"/>
                <a:cs typeface="Poppins"/>
                <a:sym typeface="Poppins"/>
              </a:rPr>
              <a:t>ffline</a:t>
            </a:r>
            <a:endParaRPr b="1" i="0" sz="3000" u="none" cap="none" strike="noStrike">
              <a:solidFill>
                <a:srgbClr val="0000F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0000FF"/>
              </a:solidFill>
              <a:latin typeface="Poppins"/>
              <a:ea typeface="Poppins"/>
              <a:cs typeface="Poppins"/>
              <a:sym typeface="Poppins"/>
            </a:endParaRPr>
          </a:p>
        </p:txBody>
      </p:sp>
      <p:sp>
        <p:nvSpPr>
          <p:cNvPr id="909" name="Google Shape;909;p139"/>
          <p:cNvSpPr txBox="1"/>
          <p:nvPr/>
        </p:nvSpPr>
        <p:spPr>
          <a:xfrm>
            <a:off x="2610675" y="2913000"/>
            <a:ext cx="10341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i="0" lang="en-US" sz="6000" u="none" cap="none" strike="noStrike">
                <a:solidFill>
                  <a:srgbClr val="0000FF"/>
                </a:solidFill>
                <a:latin typeface="Impact"/>
                <a:ea typeface="Impact"/>
                <a:cs typeface="Impact"/>
                <a:sym typeface="Impact"/>
              </a:rPr>
              <a:t>07</a:t>
            </a:r>
            <a:endParaRPr i="0" sz="6000" u="none" cap="none" strike="noStrike">
              <a:solidFill>
                <a:srgbClr val="0000FF"/>
              </a:solidFill>
              <a:latin typeface="Impact"/>
              <a:ea typeface="Impact"/>
              <a:cs typeface="Impact"/>
              <a:sym typeface="Impact"/>
            </a:endParaRPr>
          </a:p>
        </p:txBody>
      </p:sp>
      <p:pic>
        <p:nvPicPr>
          <p:cNvPr id="910" name="Google Shape;910;p139"/>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40"/>
          <p:cNvSpPr txBox="1"/>
          <p:nvPr>
            <p:ph type="title"/>
          </p:nvPr>
        </p:nvSpPr>
        <p:spPr>
          <a:xfrm>
            <a:off x="1013563" y="30141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Mengakses Media dari Eksternal Drive</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916" name="Google Shape;916;p140"/>
          <p:cNvSpPr txBox="1"/>
          <p:nvPr>
            <p:ph idx="1" type="body"/>
          </p:nvPr>
        </p:nvSpPr>
        <p:spPr>
          <a:xfrm>
            <a:off x="1967325" y="1151550"/>
            <a:ext cx="9567300" cy="768000"/>
          </a:xfrm>
          <a:prstGeom prst="rect">
            <a:avLst/>
          </a:prstGeom>
          <a:noFill/>
          <a:ln>
            <a:noFill/>
          </a:ln>
        </p:spPr>
        <p:txBody>
          <a:bodyPr anchorCtr="0" anchor="t" bIns="121900" lIns="121900" spcFirstLastPara="1" rIns="121900" wrap="square" tIns="121900">
            <a:noAutofit/>
          </a:bodyPr>
          <a:lstStyle/>
          <a:p>
            <a:pPr indent="-381000" lvl="0" marL="457200" rtl="0" algn="l">
              <a:lnSpc>
                <a:spcPct val="115000"/>
              </a:lnSpc>
              <a:spcBef>
                <a:spcPts val="1100"/>
              </a:spcBef>
              <a:spcAft>
                <a:spcPts val="0"/>
              </a:spcAft>
              <a:buClr>
                <a:srgbClr val="000000"/>
              </a:buClr>
              <a:buSzPts val="2400"/>
              <a:buAutoNum type="arabicPeriod"/>
            </a:pPr>
            <a:r>
              <a:rPr lang="en-US" sz="2400">
                <a:solidFill>
                  <a:srgbClr val="000000"/>
                </a:solidFill>
              </a:rPr>
              <a:t>Tampilan</a:t>
            </a:r>
            <a:r>
              <a:rPr lang="en-US">
                <a:solidFill>
                  <a:srgbClr val="000000"/>
                </a:solidFill>
              </a:rPr>
              <a:t> Awal Pada Eksternal </a:t>
            </a:r>
            <a:r>
              <a:rPr i="1" lang="en-US">
                <a:solidFill>
                  <a:srgbClr val="000000"/>
                </a:solidFill>
              </a:rPr>
              <a:t>Drive</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endParaRPr>
          </a:p>
          <a:p>
            <a:pPr indent="0" lvl="0" marL="0" rtl="0" algn="l">
              <a:lnSpc>
                <a:spcPct val="100000"/>
              </a:lnSpc>
              <a:spcBef>
                <a:spcPts val="0"/>
              </a:spcBef>
              <a:spcAft>
                <a:spcPts val="0"/>
              </a:spcAft>
              <a:buSzPts val="3700"/>
              <a:buNone/>
            </a:pPr>
            <a:r>
              <a:t/>
            </a:r>
            <a:endParaRPr/>
          </a:p>
        </p:txBody>
      </p:sp>
      <p:pic>
        <p:nvPicPr>
          <p:cNvPr id="917" name="Google Shape;917;p140"/>
          <p:cNvPicPr preferRelativeResize="0"/>
          <p:nvPr/>
        </p:nvPicPr>
        <p:blipFill rotWithShape="1">
          <a:blip r:embed="rId3">
            <a:alphaModFix/>
          </a:blip>
          <a:srcRect b="0" l="0" r="0" t="0"/>
          <a:stretch/>
        </p:blipFill>
        <p:spPr>
          <a:xfrm>
            <a:off x="1967313" y="1737775"/>
            <a:ext cx="8257381" cy="46425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41"/>
          <p:cNvSpPr txBox="1"/>
          <p:nvPr>
            <p:ph type="title"/>
          </p:nvPr>
        </p:nvSpPr>
        <p:spPr>
          <a:xfrm>
            <a:off x="716100" y="317942"/>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Mengakses Media dari Eksternal Drive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923" name="Google Shape;923;p141"/>
          <p:cNvSpPr txBox="1"/>
          <p:nvPr>
            <p:ph idx="1" type="body"/>
          </p:nvPr>
        </p:nvSpPr>
        <p:spPr>
          <a:xfrm>
            <a:off x="1437700" y="1155225"/>
            <a:ext cx="10539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5. </a:t>
            </a:r>
            <a:r>
              <a:rPr lang="en-US" sz="2400">
                <a:solidFill>
                  <a:srgbClr val="000000"/>
                </a:solidFill>
              </a:rPr>
              <a:t>Tampilan</a:t>
            </a:r>
            <a:r>
              <a:rPr lang="en-US">
                <a:solidFill>
                  <a:srgbClr val="000000"/>
                </a:solidFill>
              </a:rPr>
              <a:t> Folder </a:t>
            </a:r>
            <a:r>
              <a:rPr i="1" lang="en-US">
                <a:solidFill>
                  <a:srgbClr val="000000"/>
                </a:solidFill>
              </a:rPr>
              <a:t>Sharing </a:t>
            </a:r>
            <a:r>
              <a:rPr lang="en-US">
                <a:solidFill>
                  <a:srgbClr val="000000"/>
                </a:solidFill>
              </a:rPr>
              <a:t>di komputer lain</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endParaRPr>
          </a:p>
          <a:p>
            <a:pPr indent="0" lvl="0" marL="0" rtl="0" algn="l">
              <a:lnSpc>
                <a:spcPct val="100000"/>
              </a:lnSpc>
              <a:spcBef>
                <a:spcPts val="0"/>
              </a:spcBef>
              <a:spcAft>
                <a:spcPts val="0"/>
              </a:spcAft>
              <a:buSzPts val="3700"/>
              <a:buNone/>
            </a:pPr>
            <a:r>
              <a:t/>
            </a:r>
            <a:endParaRPr/>
          </a:p>
        </p:txBody>
      </p:sp>
      <p:pic>
        <p:nvPicPr>
          <p:cNvPr id="924" name="Google Shape;924;p141"/>
          <p:cNvPicPr preferRelativeResize="0"/>
          <p:nvPr/>
        </p:nvPicPr>
        <p:blipFill rotWithShape="1">
          <a:blip r:embed="rId3">
            <a:alphaModFix/>
          </a:blip>
          <a:srcRect b="0" l="0" r="0" t="0"/>
          <a:stretch/>
        </p:blipFill>
        <p:spPr>
          <a:xfrm>
            <a:off x="2286000" y="1923219"/>
            <a:ext cx="7891850" cy="4621975"/>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42"/>
          <p:cNvSpPr txBox="1"/>
          <p:nvPr>
            <p:ph type="title"/>
          </p:nvPr>
        </p:nvSpPr>
        <p:spPr>
          <a:xfrm>
            <a:off x="1205425" y="367525"/>
            <a:ext cx="95250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Mengatur Google Drive Secara Offline</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930" name="Google Shape;930;p142"/>
          <p:cNvSpPr txBox="1"/>
          <p:nvPr>
            <p:ph idx="1" type="body"/>
          </p:nvPr>
        </p:nvSpPr>
        <p:spPr>
          <a:xfrm>
            <a:off x="1635900" y="1287425"/>
            <a:ext cx="105561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1. </a:t>
            </a:r>
            <a:r>
              <a:rPr lang="en-US" sz="2400">
                <a:solidFill>
                  <a:srgbClr val="000000"/>
                </a:solidFill>
              </a:rPr>
              <a:t>Tampilan</a:t>
            </a:r>
            <a:r>
              <a:rPr lang="en-US">
                <a:solidFill>
                  <a:srgbClr val="000000"/>
                </a:solidFill>
              </a:rPr>
              <a:t> Menu </a:t>
            </a:r>
            <a:r>
              <a:rPr i="1" lang="en-US">
                <a:solidFill>
                  <a:srgbClr val="000000"/>
                </a:solidFill>
              </a:rPr>
              <a:t>setelan Google Drive</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endParaRPr>
          </a:p>
          <a:p>
            <a:pPr indent="0" lvl="0" marL="0" rtl="0" algn="l">
              <a:lnSpc>
                <a:spcPct val="100000"/>
              </a:lnSpc>
              <a:spcBef>
                <a:spcPts val="0"/>
              </a:spcBef>
              <a:spcAft>
                <a:spcPts val="0"/>
              </a:spcAft>
              <a:buSzPts val="3700"/>
              <a:buNone/>
            </a:pPr>
            <a:r>
              <a:t/>
            </a:r>
            <a:endParaRPr/>
          </a:p>
        </p:txBody>
      </p:sp>
      <p:pic>
        <p:nvPicPr>
          <p:cNvPr id="931" name="Google Shape;931;p142"/>
          <p:cNvPicPr preferRelativeResize="0"/>
          <p:nvPr/>
        </p:nvPicPr>
        <p:blipFill rotWithShape="1">
          <a:blip r:embed="rId3">
            <a:alphaModFix/>
          </a:blip>
          <a:srcRect b="0" l="0" r="0" t="0"/>
          <a:stretch/>
        </p:blipFill>
        <p:spPr>
          <a:xfrm>
            <a:off x="1835225" y="1873638"/>
            <a:ext cx="8977825" cy="4601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4"/>
          <p:cNvSpPr txBox="1"/>
          <p:nvPr>
            <p:ph type="title"/>
          </p:nvPr>
        </p:nvSpPr>
        <p:spPr>
          <a:xfrm>
            <a:off x="859325" y="659475"/>
            <a:ext cx="10851000" cy="763500"/>
          </a:xfrm>
          <a:prstGeom prst="rect">
            <a:avLst/>
          </a:prstGeom>
          <a:noFill/>
          <a:ln>
            <a:noFill/>
          </a:ln>
        </p:spPr>
        <p:txBody>
          <a:bodyPr anchorCtr="0" anchor="b" bIns="45700" lIns="91425" spcFirstLastPara="1" rIns="91425" wrap="square" tIns="45700">
            <a:noAutofit/>
          </a:bodyPr>
          <a:lstStyle/>
          <a:p>
            <a:pPr indent="-514350" lvl="0" marL="514350" rtl="0" algn="l">
              <a:lnSpc>
                <a:spcPct val="90000"/>
              </a:lnSpc>
              <a:spcBef>
                <a:spcPts val="0"/>
              </a:spcBef>
              <a:spcAft>
                <a:spcPts val="0"/>
              </a:spcAft>
              <a:buClr>
                <a:schemeClr val="dk1"/>
              </a:buClr>
              <a:buSzPts val="3200"/>
              <a:buAutoNum type="arabicPeriod" startAt="8"/>
            </a:pPr>
            <a:r>
              <a:rPr lang="en-US" sz="3200"/>
              <a:t>Past</a:t>
            </a:r>
            <a:r>
              <a:rPr lang="en-US" sz="3200"/>
              <a:t>ikan ka</a:t>
            </a:r>
            <a:r>
              <a:rPr lang="en-US" sz="3200"/>
              <a:t>mera dapat menyimpan foto dan video dapat diputar</a:t>
            </a:r>
            <a:endParaRPr sz="3200"/>
          </a:p>
        </p:txBody>
      </p:sp>
      <p:pic>
        <p:nvPicPr>
          <p:cNvPr id="240" name="Google Shape;240;p44"/>
          <p:cNvPicPr preferRelativeResize="0"/>
          <p:nvPr/>
        </p:nvPicPr>
        <p:blipFill rotWithShape="1">
          <a:blip r:embed="rId3">
            <a:alphaModFix/>
          </a:blip>
          <a:srcRect b="0" l="0" r="0" t="0"/>
          <a:stretch/>
        </p:blipFill>
        <p:spPr>
          <a:xfrm>
            <a:off x="1398044" y="1515271"/>
            <a:ext cx="9395912" cy="52995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0"/>
                                        </p:tgtEl>
                                        <p:attrNameLst>
                                          <p:attrName>style.visibility</p:attrName>
                                        </p:attrNameLst>
                                      </p:cBhvr>
                                      <p:to>
                                        <p:strVal val="visible"/>
                                      </p:to>
                                    </p:set>
                                    <p:anim calcmode="lin" valueType="num">
                                      <p:cBhvr additive="base">
                                        <p:cTn dur="750"/>
                                        <p:tgtEl>
                                          <p:spTgt spid="240"/>
                                        </p:tgtEl>
                                        <p:attrNameLst>
                                          <p:attrName>ppt_w</p:attrName>
                                        </p:attrNameLst>
                                      </p:cBhvr>
                                      <p:tavLst>
                                        <p:tav fmla="" tm="0">
                                          <p:val>
                                            <p:strVal val="0"/>
                                          </p:val>
                                        </p:tav>
                                        <p:tav fmla="" tm="100000">
                                          <p:val>
                                            <p:strVal val="#ppt_w"/>
                                          </p:val>
                                        </p:tav>
                                      </p:tavLst>
                                    </p:anim>
                                    <p:anim calcmode="lin" valueType="num">
                                      <p:cBhvr additive="base">
                                        <p:cTn dur="750"/>
                                        <p:tgtEl>
                                          <p:spTgt spid="24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43"/>
          <p:cNvSpPr txBox="1"/>
          <p:nvPr>
            <p:ph type="title"/>
          </p:nvPr>
        </p:nvSpPr>
        <p:spPr>
          <a:xfrm>
            <a:off x="732625" y="474342"/>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Mengatur Google Drive Secara Offline</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937" name="Google Shape;937;p143"/>
          <p:cNvSpPr txBox="1"/>
          <p:nvPr>
            <p:ph idx="1" type="body"/>
          </p:nvPr>
        </p:nvSpPr>
        <p:spPr>
          <a:xfrm>
            <a:off x="1636075" y="1237850"/>
            <a:ext cx="108699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2. </a:t>
            </a:r>
            <a:r>
              <a:rPr lang="en-US" sz="2400">
                <a:solidFill>
                  <a:srgbClr val="000000"/>
                </a:solidFill>
              </a:rPr>
              <a:t>Tampilan</a:t>
            </a:r>
            <a:r>
              <a:rPr lang="en-US">
                <a:solidFill>
                  <a:srgbClr val="000000"/>
                </a:solidFill>
              </a:rPr>
              <a:t> Menu Konfigurasi </a:t>
            </a:r>
            <a:r>
              <a:rPr i="1" lang="en-US">
                <a:solidFill>
                  <a:srgbClr val="000000"/>
                </a:solidFill>
              </a:rPr>
              <a:t>Google Drive</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endParaRPr>
          </a:p>
          <a:p>
            <a:pPr indent="0" lvl="0" marL="0" rtl="0" algn="l">
              <a:lnSpc>
                <a:spcPct val="100000"/>
              </a:lnSpc>
              <a:spcBef>
                <a:spcPts val="0"/>
              </a:spcBef>
              <a:spcAft>
                <a:spcPts val="0"/>
              </a:spcAft>
              <a:buSzPts val="3700"/>
              <a:buNone/>
            </a:pPr>
            <a:r>
              <a:t/>
            </a:r>
            <a:endParaRPr/>
          </a:p>
        </p:txBody>
      </p:sp>
      <p:pic>
        <p:nvPicPr>
          <p:cNvPr id="938" name="Google Shape;938;p143"/>
          <p:cNvPicPr preferRelativeResize="0"/>
          <p:nvPr/>
        </p:nvPicPr>
        <p:blipFill rotWithShape="1">
          <a:blip r:embed="rId3">
            <a:alphaModFix/>
          </a:blip>
          <a:srcRect b="0" l="0" r="0" t="0"/>
          <a:stretch/>
        </p:blipFill>
        <p:spPr>
          <a:xfrm>
            <a:off x="1752600" y="1923213"/>
            <a:ext cx="9078100" cy="45108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44"/>
          <p:cNvSpPr txBox="1"/>
          <p:nvPr>
            <p:ph type="title"/>
          </p:nvPr>
        </p:nvSpPr>
        <p:spPr>
          <a:xfrm>
            <a:off x="765675" y="4005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Mengatur Google Drive Secara Offline</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944" name="Google Shape;944;p144"/>
          <p:cNvSpPr txBox="1"/>
          <p:nvPr>
            <p:ph idx="1" type="body"/>
          </p:nvPr>
        </p:nvSpPr>
        <p:spPr>
          <a:xfrm>
            <a:off x="1619475" y="1300275"/>
            <a:ext cx="102255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3. </a:t>
            </a:r>
            <a:r>
              <a:rPr lang="en-US" sz="2400">
                <a:solidFill>
                  <a:srgbClr val="000000"/>
                </a:solidFill>
              </a:rPr>
              <a:t>Tampilan</a:t>
            </a:r>
            <a:r>
              <a:rPr lang="en-US">
                <a:solidFill>
                  <a:srgbClr val="000000"/>
                </a:solidFill>
              </a:rPr>
              <a:t> Pemilihan Folder Yang Akan Dikelola</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endParaRPr>
          </a:p>
          <a:p>
            <a:pPr indent="0" lvl="0" marL="0" rtl="0" algn="l">
              <a:lnSpc>
                <a:spcPct val="100000"/>
              </a:lnSpc>
              <a:spcBef>
                <a:spcPts val="0"/>
              </a:spcBef>
              <a:spcAft>
                <a:spcPts val="0"/>
              </a:spcAft>
              <a:buSzPts val="3700"/>
              <a:buNone/>
            </a:pPr>
            <a:r>
              <a:t/>
            </a:r>
            <a:endParaRPr/>
          </a:p>
        </p:txBody>
      </p:sp>
      <p:pic>
        <p:nvPicPr>
          <p:cNvPr id="945" name="Google Shape;945;p144"/>
          <p:cNvPicPr preferRelativeResize="0"/>
          <p:nvPr/>
        </p:nvPicPr>
        <p:blipFill rotWithShape="1">
          <a:blip r:embed="rId3">
            <a:alphaModFix/>
          </a:blip>
          <a:srcRect b="0" l="0" r="0" t="0"/>
          <a:stretch/>
        </p:blipFill>
        <p:spPr>
          <a:xfrm>
            <a:off x="2224213" y="1923217"/>
            <a:ext cx="7743576" cy="459175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145"/>
          <p:cNvSpPr txBox="1"/>
          <p:nvPr>
            <p:ph type="title"/>
          </p:nvPr>
        </p:nvSpPr>
        <p:spPr>
          <a:xfrm>
            <a:off x="187250" y="384042"/>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Mengatur Google Drive Secara 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951" name="Google Shape;951;p145"/>
          <p:cNvSpPr txBox="1"/>
          <p:nvPr>
            <p:ph idx="1" type="body"/>
          </p:nvPr>
        </p:nvSpPr>
        <p:spPr>
          <a:xfrm>
            <a:off x="975050" y="1303950"/>
            <a:ext cx="110517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4. </a:t>
            </a:r>
            <a:r>
              <a:rPr lang="en-US" sz="2400">
                <a:solidFill>
                  <a:srgbClr val="000000"/>
                </a:solidFill>
              </a:rPr>
              <a:t>Tampilan</a:t>
            </a:r>
            <a:r>
              <a:rPr lang="en-US">
                <a:solidFill>
                  <a:srgbClr val="000000"/>
                </a:solidFill>
              </a:rPr>
              <a:t> Menu </a:t>
            </a:r>
            <a:r>
              <a:rPr i="1" lang="en-US">
                <a:solidFill>
                  <a:srgbClr val="000000"/>
                </a:solidFill>
              </a:rPr>
              <a:t>Offline Review</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endParaRPr>
          </a:p>
          <a:p>
            <a:pPr indent="0" lvl="0" marL="0" rtl="0" algn="l">
              <a:lnSpc>
                <a:spcPct val="100000"/>
              </a:lnSpc>
              <a:spcBef>
                <a:spcPts val="0"/>
              </a:spcBef>
              <a:spcAft>
                <a:spcPts val="0"/>
              </a:spcAft>
              <a:buSzPts val="3700"/>
              <a:buNone/>
            </a:pPr>
            <a:r>
              <a:t/>
            </a:r>
            <a:endParaRPr/>
          </a:p>
        </p:txBody>
      </p:sp>
      <p:pic>
        <p:nvPicPr>
          <p:cNvPr id="952" name="Google Shape;952;p145"/>
          <p:cNvPicPr preferRelativeResize="0"/>
          <p:nvPr/>
        </p:nvPicPr>
        <p:blipFill rotWithShape="1">
          <a:blip r:embed="rId3">
            <a:alphaModFix/>
          </a:blip>
          <a:srcRect b="0" l="0" r="0" t="0"/>
          <a:stretch/>
        </p:blipFill>
        <p:spPr>
          <a:xfrm>
            <a:off x="1862775" y="1939739"/>
            <a:ext cx="8466449" cy="45616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146"/>
          <p:cNvSpPr txBox="1"/>
          <p:nvPr>
            <p:ph type="title"/>
          </p:nvPr>
        </p:nvSpPr>
        <p:spPr>
          <a:xfrm>
            <a:off x="897875" y="487200"/>
            <a:ext cx="88686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Mengatur Google Drive Secara Offline</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958" name="Google Shape;958;p146"/>
          <p:cNvSpPr txBox="1"/>
          <p:nvPr>
            <p:ph idx="1" type="body"/>
          </p:nvPr>
        </p:nvSpPr>
        <p:spPr>
          <a:xfrm>
            <a:off x="1057500" y="1250700"/>
            <a:ext cx="111345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5. </a:t>
            </a:r>
            <a:r>
              <a:rPr lang="en-US" sz="2400">
                <a:solidFill>
                  <a:srgbClr val="000000"/>
                </a:solidFill>
              </a:rPr>
              <a:t>Tampilan</a:t>
            </a:r>
            <a:r>
              <a:rPr lang="en-US">
                <a:solidFill>
                  <a:srgbClr val="000000"/>
                </a:solidFill>
              </a:rPr>
              <a:t> Menu </a:t>
            </a:r>
            <a:r>
              <a:rPr i="1" lang="en-US">
                <a:solidFill>
                  <a:srgbClr val="000000"/>
                </a:solidFill>
              </a:rPr>
              <a:t>Available</a:t>
            </a:r>
            <a:r>
              <a:rPr lang="en-US">
                <a:solidFill>
                  <a:srgbClr val="000000"/>
                </a:solidFill>
              </a:rPr>
              <a:t> </a:t>
            </a:r>
            <a:r>
              <a:rPr i="1" lang="en-US">
                <a:solidFill>
                  <a:srgbClr val="000000"/>
                </a:solidFill>
              </a:rPr>
              <a:t>Offline</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endParaRPr>
          </a:p>
          <a:p>
            <a:pPr indent="0" lvl="0" marL="0" rtl="0" algn="l">
              <a:lnSpc>
                <a:spcPct val="100000"/>
              </a:lnSpc>
              <a:spcBef>
                <a:spcPts val="0"/>
              </a:spcBef>
              <a:spcAft>
                <a:spcPts val="0"/>
              </a:spcAft>
              <a:buSzPts val="3700"/>
              <a:buNone/>
            </a:pPr>
            <a:r>
              <a:t/>
            </a:r>
            <a:endParaRPr/>
          </a:p>
        </p:txBody>
      </p:sp>
      <p:pic>
        <p:nvPicPr>
          <p:cNvPr id="959" name="Google Shape;959;p146"/>
          <p:cNvPicPr preferRelativeResize="0"/>
          <p:nvPr/>
        </p:nvPicPr>
        <p:blipFill rotWithShape="1">
          <a:blip r:embed="rId3">
            <a:alphaModFix/>
          </a:blip>
          <a:srcRect b="0" l="0" r="0" t="0"/>
          <a:stretch/>
        </p:blipFill>
        <p:spPr>
          <a:xfrm>
            <a:off x="1981200" y="1923215"/>
            <a:ext cx="8288625" cy="450847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147"/>
          <p:cNvSpPr txBox="1"/>
          <p:nvPr>
            <p:ph type="title"/>
          </p:nvPr>
        </p:nvSpPr>
        <p:spPr>
          <a:xfrm>
            <a:off x="914400" y="301425"/>
            <a:ext cx="89676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Mengelola Dokumen Secara 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965" name="Google Shape;965;p147"/>
          <p:cNvSpPr txBox="1"/>
          <p:nvPr>
            <p:ph idx="1" type="body"/>
          </p:nvPr>
        </p:nvSpPr>
        <p:spPr>
          <a:xfrm>
            <a:off x="1355100" y="1250700"/>
            <a:ext cx="108369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1. </a:t>
            </a:r>
            <a:r>
              <a:rPr lang="en-US" sz="2400">
                <a:solidFill>
                  <a:srgbClr val="000000"/>
                </a:solidFill>
              </a:rPr>
              <a:t>Tampilan</a:t>
            </a:r>
            <a:r>
              <a:rPr lang="en-US">
                <a:solidFill>
                  <a:srgbClr val="000000"/>
                </a:solidFill>
              </a:rPr>
              <a:t> Menu Utama</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endParaRPr>
          </a:p>
          <a:p>
            <a:pPr indent="0" lvl="0" marL="0" rtl="0" algn="l">
              <a:lnSpc>
                <a:spcPct val="100000"/>
              </a:lnSpc>
              <a:spcBef>
                <a:spcPts val="0"/>
              </a:spcBef>
              <a:spcAft>
                <a:spcPts val="0"/>
              </a:spcAft>
              <a:buSzPts val="3700"/>
              <a:buNone/>
            </a:pPr>
            <a:r>
              <a:t/>
            </a:r>
            <a:endParaRPr/>
          </a:p>
        </p:txBody>
      </p:sp>
      <p:pic>
        <p:nvPicPr>
          <p:cNvPr id="966" name="Google Shape;966;p147"/>
          <p:cNvPicPr preferRelativeResize="0"/>
          <p:nvPr/>
        </p:nvPicPr>
        <p:blipFill rotWithShape="1">
          <a:blip r:embed="rId3">
            <a:alphaModFix/>
          </a:blip>
          <a:srcRect b="0" l="0" r="0" t="0"/>
          <a:stretch/>
        </p:blipFill>
        <p:spPr>
          <a:xfrm>
            <a:off x="4587450" y="1923222"/>
            <a:ext cx="3017100" cy="45975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48"/>
          <p:cNvSpPr txBox="1"/>
          <p:nvPr>
            <p:ph type="title"/>
          </p:nvPr>
        </p:nvSpPr>
        <p:spPr>
          <a:xfrm>
            <a:off x="881350" y="334475"/>
            <a:ext cx="88521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Mengelola Dokumen Secara Offline</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972" name="Google Shape;972;p148"/>
          <p:cNvSpPr txBox="1"/>
          <p:nvPr>
            <p:ph idx="1" type="body"/>
          </p:nvPr>
        </p:nvSpPr>
        <p:spPr>
          <a:xfrm>
            <a:off x="1322100" y="1250700"/>
            <a:ext cx="108699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2. </a:t>
            </a:r>
            <a:r>
              <a:rPr lang="en-US" sz="2400">
                <a:solidFill>
                  <a:srgbClr val="000000"/>
                </a:solidFill>
              </a:rPr>
              <a:t>Tampilan</a:t>
            </a:r>
            <a:r>
              <a:rPr lang="en-US">
                <a:solidFill>
                  <a:srgbClr val="000000"/>
                </a:solidFill>
              </a:rPr>
              <a:t> Menu </a:t>
            </a:r>
            <a:r>
              <a:rPr i="1" lang="en-US">
                <a:solidFill>
                  <a:srgbClr val="000000"/>
                </a:solidFill>
              </a:rPr>
              <a:t>setelan</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973" name="Google Shape;973;p148"/>
          <p:cNvPicPr preferRelativeResize="0"/>
          <p:nvPr/>
        </p:nvPicPr>
        <p:blipFill rotWithShape="1">
          <a:blip r:embed="rId3">
            <a:alphaModFix/>
          </a:blip>
          <a:srcRect b="0" l="0" r="0" t="0"/>
          <a:stretch/>
        </p:blipFill>
        <p:spPr>
          <a:xfrm>
            <a:off x="2842288" y="1923217"/>
            <a:ext cx="6507424" cy="461967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49"/>
          <p:cNvSpPr txBox="1"/>
          <p:nvPr>
            <p:ph type="title"/>
          </p:nvPr>
        </p:nvSpPr>
        <p:spPr>
          <a:xfrm>
            <a:off x="914400" y="317950"/>
            <a:ext cx="87528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Mengelola Dokumen Secara Offline</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979" name="Google Shape;979;p149"/>
          <p:cNvSpPr txBox="1"/>
          <p:nvPr>
            <p:ph idx="1" type="body"/>
          </p:nvPr>
        </p:nvSpPr>
        <p:spPr>
          <a:xfrm>
            <a:off x="1206300" y="1155225"/>
            <a:ext cx="109857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3. </a:t>
            </a:r>
            <a:r>
              <a:rPr lang="en-US" sz="2400">
                <a:solidFill>
                  <a:srgbClr val="000000"/>
                </a:solidFill>
              </a:rPr>
              <a:t>Tampilan</a:t>
            </a:r>
            <a:r>
              <a:rPr lang="en-US">
                <a:solidFill>
                  <a:srgbClr val="000000"/>
                </a:solidFill>
              </a:rPr>
              <a:t> Mode </a:t>
            </a:r>
            <a:r>
              <a:rPr i="1" lang="en-US">
                <a:solidFill>
                  <a:srgbClr val="000000"/>
                </a:solidFill>
              </a:rPr>
              <a:t>Offline </a:t>
            </a:r>
            <a:r>
              <a:rPr lang="en-US">
                <a:solidFill>
                  <a:srgbClr val="000000"/>
                </a:solidFill>
              </a:rPr>
              <a:t>Telah Aktif</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endParaRPr>
          </a:p>
          <a:p>
            <a:pPr indent="0" lvl="0" marL="0" rtl="0" algn="l">
              <a:lnSpc>
                <a:spcPct val="100000"/>
              </a:lnSpc>
              <a:spcBef>
                <a:spcPts val="0"/>
              </a:spcBef>
              <a:spcAft>
                <a:spcPts val="0"/>
              </a:spcAft>
              <a:buSzPts val="3700"/>
              <a:buNone/>
            </a:pPr>
            <a:r>
              <a:t/>
            </a:r>
            <a:endParaRPr/>
          </a:p>
        </p:txBody>
      </p:sp>
      <p:pic>
        <p:nvPicPr>
          <p:cNvPr id="980" name="Google Shape;980;p149"/>
          <p:cNvPicPr preferRelativeResize="0"/>
          <p:nvPr/>
        </p:nvPicPr>
        <p:blipFill rotWithShape="1">
          <a:blip r:embed="rId3">
            <a:alphaModFix/>
          </a:blip>
          <a:srcRect b="0" l="0" r="0" t="0"/>
          <a:stretch/>
        </p:blipFill>
        <p:spPr>
          <a:xfrm>
            <a:off x="2808825" y="1923216"/>
            <a:ext cx="7780650" cy="4554926"/>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150"/>
          <p:cNvSpPr txBox="1"/>
          <p:nvPr>
            <p:ph type="title"/>
          </p:nvPr>
        </p:nvSpPr>
        <p:spPr>
          <a:xfrm>
            <a:off x="914400" y="301425"/>
            <a:ext cx="89511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Mengelola Dokumen Secara Offline</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986" name="Google Shape;986;p150"/>
          <p:cNvSpPr txBox="1"/>
          <p:nvPr>
            <p:ph idx="1" type="body"/>
          </p:nvPr>
        </p:nvSpPr>
        <p:spPr>
          <a:xfrm>
            <a:off x="1189800" y="1155225"/>
            <a:ext cx="110022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4. </a:t>
            </a:r>
            <a:r>
              <a:rPr lang="en-US" sz="2400">
                <a:solidFill>
                  <a:srgbClr val="000000"/>
                </a:solidFill>
              </a:rPr>
              <a:t>Tampilan</a:t>
            </a:r>
            <a:r>
              <a:rPr lang="en-US">
                <a:solidFill>
                  <a:srgbClr val="000000"/>
                </a:solidFill>
              </a:rPr>
              <a:t> </a:t>
            </a:r>
            <a:r>
              <a:rPr i="1" lang="en-US">
                <a:solidFill>
                  <a:srgbClr val="000000"/>
                </a:solidFill>
              </a:rPr>
              <a:t>Google Doc </a:t>
            </a:r>
            <a:r>
              <a:rPr lang="en-US">
                <a:solidFill>
                  <a:srgbClr val="000000"/>
                </a:solidFill>
              </a:rPr>
              <a:t>Dalam Mode</a:t>
            </a:r>
            <a:r>
              <a:rPr i="1" lang="en-US">
                <a:solidFill>
                  <a:srgbClr val="000000"/>
                </a:solidFill>
              </a:rPr>
              <a:t> Offline</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descr="C:\Users\mysms\Downloads\Screenshot 2020-08-21 at 13.44.30.png" id="987" name="Google Shape;987;p150"/>
          <p:cNvPicPr preferRelativeResize="0"/>
          <p:nvPr/>
        </p:nvPicPr>
        <p:blipFill rotWithShape="1">
          <a:blip r:embed="rId3">
            <a:alphaModFix/>
          </a:blip>
          <a:srcRect b="0" l="0" r="0" t="0"/>
          <a:stretch/>
        </p:blipFill>
        <p:spPr>
          <a:xfrm>
            <a:off x="2011525" y="1923219"/>
            <a:ext cx="8168949" cy="4582599"/>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51"/>
          <p:cNvSpPr txBox="1"/>
          <p:nvPr>
            <p:ph type="title"/>
          </p:nvPr>
        </p:nvSpPr>
        <p:spPr>
          <a:xfrm>
            <a:off x="914400" y="334475"/>
            <a:ext cx="88686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Mengelola Dokumen Secara Offline</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sz="4000"/>
          </a:p>
        </p:txBody>
      </p:sp>
      <p:sp>
        <p:nvSpPr>
          <p:cNvPr id="993" name="Google Shape;993;p151"/>
          <p:cNvSpPr txBox="1"/>
          <p:nvPr>
            <p:ph idx="1" type="body"/>
          </p:nvPr>
        </p:nvSpPr>
        <p:spPr>
          <a:xfrm>
            <a:off x="1305600" y="1270900"/>
            <a:ext cx="108864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5. </a:t>
            </a:r>
            <a:r>
              <a:rPr lang="en-US" sz="2400">
                <a:solidFill>
                  <a:srgbClr val="000000"/>
                </a:solidFill>
              </a:rPr>
              <a:t>Tampilan</a:t>
            </a:r>
            <a:r>
              <a:rPr lang="en-US">
                <a:solidFill>
                  <a:srgbClr val="000000"/>
                </a:solidFill>
              </a:rPr>
              <a:t> </a:t>
            </a:r>
            <a:r>
              <a:rPr i="1" lang="en-US">
                <a:solidFill>
                  <a:srgbClr val="000000"/>
                </a:solidFill>
              </a:rPr>
              <a:t>Google Sheet </a:t>
            </a:r>
            <a:r>
              <a:rPr lang="en-US">
                <a:solidFill>
                  <a:schemeClr val="dk1"/>
                </a:solidFill>
              </a:rPr>
              <a:t>Dalam Mode</a:t>
            </a:r>
            <a:r>
              <a:rPr i="1" lang="en-US">
                <a:solidFill>
                  <a:srgbClr val="000000"/>
                </a:solidFill>
              </a:rPr>
              <a:t> Offline</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endParaRPr>
          </a:p>
          <a:p>
            <a:pPr indent="0" lvl="0" marL="0" rtl="0" algn="l">
              <a:lnSpc>
                <a:spcPct val="100000"/>
              </a:lnSpc>
              <a:spcBef>
                <a:spcPts val="0"/>
              </a:spcBef>
              <a:spcAft>
                <a:spcPts val="0"/>
              </a:spcAft>
              <a:buSzPts val="3700"/>
              <a:buNone/>
            </a:pPr>
            <a:r>
              <a:t/>
            </a:r>
            <a:endParaRPr/>
          </a:p>
        </p:txBody>
      </p:sp>
      <p:pic>
        <p:nvPicPr>
          <p:cNvPr descr="C:\Users\mysms\Downloads\she1.png" id="994" name="Google Shape;994;p151"/>
          <p:cNvPicPr preferRelativeResize="0"/>
          <p:nvPr/>
        </p:nvPicPr>
        <p:blipFill rotWithShape="1">
          <a:blip r:embed="rId3">
            <a:alphaModFix/>
          </a:blip>
          <a:srcRect b="0" l="0" r="0" t="0"/>
          <a:stretch/>
        </p:blipFill>
        <p:spPr>
          <a:xfrm>
            <a:off x="1969100" y="1923217"/>
            <a:ext cx="8253801" cy="4619674"/>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152"/>
          <p:cNvSpPr txBox="1"/>
          <p:nvPr>
            <p:ph type="title"/>
          </p:nvPr>
        </p:nvSpPr>
        <p:spPr>
          <a:xfrm>
            <a:off x="1162275" y="433625"/>
            <a:ext cx="86703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Mengelola Dokumen Secara Offline</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b="1" sz="3500">
              <a:solidFill>
                <a:srgbClr val="0000FF"/>
              </a:solidFill>
              <a:latin typeface="Poppins"/>
              <a:ea typeface="Poppins"/>
              <a:cs typeface="Poppins"/>
              <a:sym typeface="Poppins"/>
            </a:endParaRPr>
          </a:p>
        </p:txBody>
      </p:sp>
      <p:sp>
        <p:nvSpPr>
          <p:cNvPr id="1000" name="Google Shape;1000;p152"/>
          <p:cNvSpPr txBox="1"/>
          <p:nvPr>
            <p:ph idx="1" type="body"/>
          </p:nvPr>
        </p:nvSpPr>
        <p:spPr>
          <a:xfrm>
            <a:off x="1437700" y="1270900"/>
            <a:ext cx="107544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6. </a:t>
            </a:r>
            <a:r>
              <a:rPr lang="en-US" sz="2400">
                <a:solidFill>
                  <a:srgbClr val="000000"/>
                </a:solidFill>
              </a:rPr>
              <a:t>Tampilan</a:t>
            </a:r>
            <a:r>
              <a:rPr lang="en-US">
                <a:solidFill>
                  <a:srgbClr val="000000"/>
                </a:solidFill>
              </a:rPr>
              <a:t> </a:t>
            </a:r>
            <a:r>
              <a:rPr i="1" lang="en-US">
                <a:solidFill>
                  <a:srgbClr val="000000"/>
                </a:solidFill>
              </a:rPr>
              <a:t>Google Slide </a:t>
            </a:r>
            <a:r>
              <a:rPr lang="en-US">
                <a:solidFill>
                  <a:schemeClr val="dk1"/>
                </a:solidFill>
              </a:rPr>
              <a:t>Dalam Mode</a:t>
            </a:r>
            <a:r>
              <a:rPr i="1" lang="en-US">
                <a:solidFill>
                  <a:srgbClr val="000000"/>
                </a:solidFill>
              </a:rPr>
              <a:t> Offline</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endParaRPr>
          </a:p>
          <a:p>
            <a:pPr indent="0" lvl="0" marL="0" rtl="0" algn="l">
              <a:lnSpc>
                <a:spcPct val="100000"/>
              </a:lnSpc>
              <a:spcBef>
                <a:spcPts val="0"/>
              </a:spcBef>
              <a:spcAft>
                <a:spcPts val="0"/>
              </a:spcAft>
              <a:buSzPts val="3700"/>
              <a:buNone/>
            </a:pPr>
            <a:r>
              <a:t/>
            </a:r>
            <a:endParaRPr/>
          </a:p>
        </p:txBody>
      </p:sp>
      <p:pic>
        <p:nvPicPr>
          <p:cNvPr descr="C:\Users\mysms\Downloads\sl1.png" id="1001" name="Google Shape;1001;p152"/>
          <p:cNvPicPr preferRelativeResize="0"/>
          <p:nvPr/>
        </p:nvPicPr>
        <p:blipFill rotWithShape="1">
          <a:blip r:embed="rId3">
            <a:alphaModFix/>
          </a:blip>
          <a:srcRect b="0" l="0" r="0" t="0"/>
          <a:stretch/>
        </p:blipFill>
        <p:spPr>
          <a:xfrm>
            <a:off x="1980425" y="1923218"/>
            <a:ext cx="8231126" cy="46196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5"/>
          <p:cNvSpPr txBox="1"/>
          <p:nvPr>
            <p:ph type="title"/>
          </p:nvPr>
        </p:nvSpPr>
        <p:spPr>
          <a:xfrm>
            <a:off x="1012375" y="593375"/>
            <a:ext cx="10764000" cy="763500"/>
          </a:xfrm>
          <a:prstGeom prst="rect">
            <a:avLst/>
          </a:prstGeom>
          <a:noFill/>
          <a:ln>
            <a:noFill/>
          </a:ln>
        </p:spPr>
        <p:txBody>
          <a:bodyPr anchorCtr="0" anchor="b" bIns="45700" lIns="91425" spcFirstLastPara="1" rIns="91425" wrap="square" tIns="45700">
            <a:noAutofit/>
          </a:bodyPr>
          <a:lstStyle/>
          <a:p>
            <a:pPr indent="-514350" lvl="0" marL="514350" rtl="0" algn="l">
              <a:lnSpc>
                <a:spcPct val="90000"/>
              </a:lnSpc>
              <a:spcBef>
                <a:spcPts val="0"/>
              </a:spcBef>
              <a:spcAft>
                <a:spcPts val="0"/>
              </a:spcAft>
              <a:buClr>
                <a:schemeClr val="dk1"/>
              </a:buClr>
              <a:buSzPts val="3200"/>
              <a:buFont typeface="Calibri"/>
              <a:buAutoNum type="arabicPeriod" startAt="9"/>
            </a:pPr>
            <a:r>
              <a:rPr lang="en-US" sz="3200"/>
              <a:t>Buka web browser (Chrome) kemudian klik symbol mic</a:t>
            </a:r>
            <a:br>
              <a:rPr b="1" lang="en-US" sz="2800"/>
            </a:br>
            <a:endParaRPr b="1" sz="2800"/>
          </a:p>
        </p:txBody>
      </p:sp>
      <p:pic>
        <p:nvPicPr>
          <p:cNvPr id="246" name="Google Shape;246;p45"/>
          <p:cNvPicPr preferRelativeResize="0"/>
          <p:nvPr/>
        </p:nvPicPr>
        <p:blipFill rotWithShape="1">
          <a:blip r:embed="rId3">
            <a:alphaModFix/>
          </a:blip>
          <a:srcRect b="0" l="0" r="0" t="0"/>
          <a:stretch/>
        </p:blipFill>
        <p:spPr>
          <a:xfrm>
            <a:off x="1012385" y="1132617"/>
            <a:ext cx="10365530" cy="5297304"/>
          </a:xfrm>
          <a:prstGeom prst="rect">
            <a:avLst/>
          </a:prstGeom>
          <a:noFill/>
          <a:ln cap="sq" cmpd="sng" w="9525">
            <a:solidFill>
              <a:srgbClr val="00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75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15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7" name="Google Shape;1007;p153"/>
          <p:cNvSpPr txBox="1"/>
          <p:nvPr/>
        </p:nvSpPr>
        <p:spPr>
          <a:xfrm>
            <a:off x="3611725" y="2206259"/>
            <a:ext cx="5921100" cy="295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00FF"/>
                </a:solidFill>
                <a:latin typeface="Poppins"/>
                <a:ea typeface="Poppins"/>
                <a:cs typeface="Poppins"/>
                <a:sym typeface="Poppins"/>
              </a:rPr>
              <a:t>Menghubungkan </a:t>
            </a:r>
            <a:r>
              <a:rPr b="1" lang="en-US" sz="3000">
                <a:solidFill>
                  <a:srgbClr val="0000FF"/>
                </a:solidFill>
                <a:latin typeface="Poppins"/>
                <a:ea typeface="Poppins"/>
                <a:cs typeface="Poppins"/>
                <a:sym typeface="Poppins"/>
              </a:rPr>
              <a:t>P</a:t>
            </a:r>
            <a:r>
              <a:rPr b="1" i="0" lang="en-US" sz="3000" u="none" cap="none" strike="noStrike">
                <a:solidFill>
                  <a:srgbClr val="0000FF"/>
                </a:solidFill>
                <a:latin typeface="Poppins"/>
                <a:ea typeface="Poppins"/>
                <a:cs typeface="Poppins"/>
                <a:sym typeface="Poppins"/>
              </a:rPr>
              <a:t>rinter ke </a:t>
            </a:r>
            <a:r>
              <a:rPr b="1" lang="en-US" sz="3000">
                <a:solidFill>
                  <a:srgbClr val="0000FF"/>
                </a:solidFill>
                <a:latin typeface="Poppins"/>
                <a:ea typeface="Poppins"/>
                <a:cs typeface="Poppins"/>
                <a:sym typeface="Poppins"/>
              </a:rPr>
              <a:t>C</a:t>
            </a:r>
            <a:r>
              <a:rPr b="1" i="0" lang="en-US" sz="3000" u="none" cap="none" strike="noStrike">
                <a:solidFill>
                  <a:srgbClr val="0000FF"/>
                </a:solidFill>
                <a:latin typeface="Poppins"/>
                <a:ea typeface="Poppins"/>
                <a:cs typeface="Poppins"/>
                <a:sym typeface="Poppins"/>
              </a:rPr>
              <a:t>hromebook</a:t>
            </a:r>
            <a:endParaRPr b="1" i="0" sz="3000" u="none" cap="none" strike="noStrike">
              <a:solidFill>
                <a:srgbClr val="0000F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0000FF"/>
              </a:solidFill>
              <a:latin typeface="Poppins"/>
              <a:ea typeface="Poppins"/>
              <a:cs typeface="Poppins"/>
              <a:sym typeface="Poppins"/>
            </a:endParaRPr>
          </a:p>
        </p:txBody>
      </p:sp>
      <p:sp>
        <p:nvSpPr>
          <p:cNvPr id="1008" name="Google Shape;1008;p153"/>
          <p:cNvSpPr txBox="1"/>
          <p:nvPr/>
        </p:nvSpPr>
        <p:spPr>
          <a:xfrm>
            <a:off x="2577625" y="2913000"/>
            <a:ext cx="10341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i="0" lang="en-US" sz="6000" u="none" cap="none" strike="noStrike">
                <a:solidFill>
                  <a:srgbClr val="0000FF"/>
                </a:solidFill>
                <a:latin typeface="Impact"/>
                <a:ea typeface="Impact"/>
                <a:cs typeface="Impact"/>
                <a:sym typeface="Impact"/>
              </a:rPr>
              <a:t>08</a:t>
            </a:r>
            <a:endParaRPr i="0" sz="6000" u="none" cap="none" strike="noStrike">
              <a:solidFill>
                <a:srgbClr val="0000FF"/>
              </a:solidFill>
              <a:latin typeface="Impact"/>
              <a:ea typeface="Impact"/>
              <a:cs typeface="Impact"/>
              <a:sym typeface="Impact"/>
            </a:endParaRPr>
          </a:p>
        </p:txBody>
      </p:sp>
      <p:pic>
        <p:nvPicPr>
          <p:cNvPr id="1009" name="Google Shape;1009;p153"/>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154"/>
          <p:cNvSpPr txBox="1"/>
          <p:nvPr>
            <p:ph type="title"/>
          </p:nvPr>
        </p:nvSpPr>
        <p:spPr>
          <a:xfrm>
            <a:off x="947450" y="433625"/>
            <a:ext cx="99261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Menghubungkan Printer Ke Chromebook</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15" name="Google Shape;1015;p154"/>
          <p:cNvSpPr txBox="1"/>
          <p:nvPr>
            <p:ph idx="1" type="body"/>
          </p:nvPr>
        </p:nvSpPr>
        <p:spPr>
          <a:xfrm>
            <a:off x="1140300" y="1366375"/>
            <a:ext cx="110517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1. </a:t>
            </a:r>
            <a:r>
              <a:rPr lang="en-US" sz="2400">
                <a:solidFill>
                  <a:srgbClr val="000000"/>
                </a:solidFill>
              </a:rPr>
              <a:t>Tampilan</a:t>
            </a:r>
            <a:r>
              <a:rPr lang="en-US">
                <a:solidFill>
                  <a:srgbClr val="000000"/>
                </a:solidFill>
              </a:rPr>
              <a:t> Menu Mencetak dan Memindai</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16" name="Google Shape;1016;p154"/>
          <p:cNvPicPr preferRelativeResize="0"/>
          <p:nvPr/>
        </p:nvPicPr>
        <p:blipFill rotWithShape="1">
          <a:blip r:embed="rId3">
            <a:alphaModFix/>
          </a:blip>
          <a:srcRect b="0" l="0" r="0" t="0"/>
          <a:stretch/>
        </p:blipFill>
        <p:spPr>
          <a:xfrm>
            <a:off x="2020325" y="1923212"/>
            <a:ext cx="8151349" cy="45779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155"/>
          <p:cNvSpPr txBox="1"/>
          <p:nvPr>
            <p:ph type="title"/>
          </p:nvPr>
        </p:nvSpPr>
        <p:spPr>
          <a:xfrm>
            <a:off x="914400" y="3344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Menghubungkan Printer Ke Chromebook</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b="1" sz="3500">
              <a:solidFill>
                <a:srgbClr val="0000FF"/>
              </a:solidFill>
              <a:latin typeface="Poppins"/>
              <a:ea typeface="Poppins"/>
              <a:cs typeface="Poppins"/>
              <a:sym typeface="Poppins"/>
            </a:endParaRPr>
          </a:p>
        </p:txBody>
      </p:sp>
      <p:sp>
        <p:nvSpPr>
          <p:cNvPr id="1022" name="Google Shape;1022;p155"/>
          <p:cNvSpPr txBox="1"/>
          <p:nvPr>
            <p:ph idx="1" type="body"/>
          </p:nvPr>
        </p:nvSpPr>
        <p:spPr>
          <a:xfrm>
            <a:off x="1322100" y="1349850"/>
            <a:ext cx="108699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2. </a:t>
            </a:r>
            <a:r>
              <a:rPr lang="en-US" sz="2400">
                <a:solidFill>
                  <a:srgbClr val="000000"/>
                </a:solidFill>
              </a:rPr>
              <a:t>Tampilan</a:t>
            </a:r>
            <a:r>
              <a:rPr lang="en-US">
                <a:solidFill>
                  <a:srgbClr val="000000"/>
                </a:solidFill>
              </a:rPr>
              <a:t> Konfigurasi </a:t>
            </a:r>
            <a:r>
              <a:rPr i="1" lang="en-US">
                <a:solidFill>
                  <a:srgbClr val="000000"/>
                </a:solidFill>
              </a:rPr>
              <a:t>Printer</a:t>
            </a:r>
            <a:r>
              <a:rPr lang="en-US">
                <a:solidFill>
                  <a:srgbClr val="000000"/>
                </a:solidFill>
              </a:rPr>
              <a:t> Lanjutan</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endParaRPr>
          </a:p>
          <a:p>
            <a:pPr indent="0" lvl="0" marL="0" rtl="0" algn="l">
              <a:lnSpc>
                <a:spcPct val="100000"/>
              </a:lnSpc>
              <a:spcBef>
                <a:spcPts val="0"/>
              </a:spcBef>
              <a:spcAft>
                <a:spcPts val="0"/>
              </a:spcAft>
              <a:buSzPts val="3700"/>
              <a:buNone/>
            </a:pPr>
            <a:r>
              <a:t/>
            </a:r>
            <a:endParaRPr/>
          </a:p>
        </p:txBody>
      </p:sp>
      <p:pic>
        <p:nvPicPr>
          <p:cNvPr id="1023" name="Google Shape;1023;p155"/>
          <p:cNvPicPr preferRelativeResize="0"/>
          <p:nvPr/>
        </p:nvPicPr>
        <p:blipFill rotWithShape="1">
          <a:blip r:embed="rId3">
            <a:alphaModFix/>
          </a:blip>
          <a:srcRect b="0" l="0" r="0" t="0"/>
          <a:stretch/>
        </p:blipFill>
        <p:spPr>
          <a:xfrm>
            <a:off x="2048138" y="1873638"/>
            <a:ext cx="8095725" cy="454197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56"/>
          <p:cNvSpPr txBox="1"/>
          <p:nvPr>
            <p:ph type="title"/>
          </p:nvPr>
        </p:nvSpPr>
        <p:spPr>
          <a:xfrm>
            <a:off x="914400" y="417092"/>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Menghubungkan Printer Ke Chromebook</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29" name="Google Shape;1029;p156"/>
          <p:cNvSpPr txBox="1"/>
          <p:nvPr>
            <p:ph idx="1" type="body"/>
          </p:nvPr>
        </p:nvSpPr>
        <p:spPr>
          <a:xfrm>
            <a:off x="1388100" y="1432475"/>
            <a:ext cx="108039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3. </a:t>
            </a:r>
            <a:r>
              <a:rPr lang="en-US" sz="2400">
                <a:solidFill>
                  <a:srgbClr val="000000"/>
                </a:solidFill>
              </a:rPr>
              <a:t>Tampilan</a:t>
            </a:r>
            <a:r>
              <a:rPr lang="en-US">
                <a:solidFill>
                  <a:srgbClr val="000000"/>
                </a:solidFill>
              </a:rPr>
              <a:t> </a:t>
            </a:r>
            <a:r>
              <a:rPr i="1" lang="en-US">
                <a:solidFill>
                  <a:srgbClr val="000000"/>
                </a:solidFill>
              </a:rPr>
              <a:t>Printer</a:t>
            </a:r>
            <a:r>
              <a:rPr lang="en-US">
                <a:solidFill>
                  <a:srgbClr val="000000"/>
                </a:solidFill>
              </a:rPr>
              <a:t> Berhasil Ditambahkan</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endParaRPr>
          </a:p>
          <a:p>
            <a:pPr indent="0" lvl="0" marL="0" rtl="0" algn="l">
              <a:lnSpc>
                <a:spcPct val="100000"/>
              </a:lnSpc>
              <a:spcBef>
                <a:spcPts val="0"/>
              </a:spcBef>
              <a:spcAft>
                <a:spcPts val="0"/>
              </a:spcAft>
              <a:buSzPts val="3700"/>
              <a:buNone/>
            </a:pPr>
            <a:r>
              <a:t/>
            </a:r>
            <a:endParaRPr/>
          </a:p>
        </p:txBody>
      </p:sp>
      <p:pic>
        <p:nvPicPr>
          <p:cNvPr id="1030" name="Google Shape;1030;p156"/>
          <p:cNvPicPr preferRelativeResize="0"/>
          <p:nvPr/>
        </p:nvPicPr>
        <p:blipFill rotWithShape="1">
          <a:blip r:embed="rId3">
            <a:alphaModFix/>
          </a:blip>
          <a:srcRect b="0" l="0" r="0" t="0"/>
          <a:stretch/>
        </p:blipFill>
        <p:spPr>
          <a:xfrm>
            <a:off x="2061488" y="1890138"/>
            <a:ext cx="8069023" cy="4526999"/>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157"/>
          <p:cNvSpPr txBox="1"/>
          <p:nvPr>
            <p:ph idx="1" type="body"/>
          </p:nvPr>
        </p:nvSpPr>
        <p:spPr>
          <a:xfrm>
            <a:off x="0" y="4748259"/>
            <a:ext cx="12192000" cy="768000"/>
          </a:xfrm>
          <a:prstGeom prst="rect">
            <a:avLst/>
          </a:prstGeom>
          <a:noFill/>
          <a:ln>
            <a:noFill/>
          </a:ln>
        </p:spPr>
        <p:txBody>
          <a:bodyPr anchorCtr="0" anchor="ctr" bIns="60925" lIns="121900" spcFirstLastPara="1" rIns="121900" wrap="square" tIns="60925">
            <a:noAutofit/>
          </a:bodyPr>
          <a:lstStyle/>
          <a:p>
            <a:pPr indent="0" lvl="0" marL="0" rtl="0" algn="ctr">
              <a:lnSpc>
                <a:spcPct val="100000"/>
              </a:lnSpc>
              <a:spcBef>
                <a:spcPts val="0"/>
              </a:spcBef>
              <a:spcAft>
                <a:spcPts val="0"/>
              </a:spcAft>
              <a:buClr>
                <a:srgbClr val="3F3F3F"/>
              </a:buClr>
              <a:buSzPts val="4800"/>
              <a:buNone/>
            </a:pPr>
            <a:r>
              <a:rPr b="1" lang="en-US">
                <a:solidFill>
                  <a:schemeClr val="dk1"/>
                </a:solidFill>
              </a:rPr>
              <a:t>Terima Kasih</a:t>
            </a:r>
            <a:endParaRPr b="1" sz="48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6"/>
          <p:cNvSpPr txBox="1"/>
          <p:nvPr>
            <p:ph type="title"/>
          </p:nvPr>
        </p:nvSpPr>
        <p:spPr>
          <a:xfrm>
            <a:off x="941950" y="593375"/>
            <a:ext cx="10344900" cy="763500"/>
          </a:xfrm>
          <a:prstGeom prst="rect">
            <a:avLst/>
          </a:prstGeom>
          <a:noFill/>
          <a:ln>
            <a:noFill/>
          </a:ln>
        </p:spPr>
        <p:txBody>
          <a:bodyPr anchorCtr="0" anchor="b" bIns="45700" lIns="91425" spcFirstLastPara="1" rIns="91425" wrap="square" tIns="45700">
            <a:noAutofit/>
          </a:bodyPr>
          <a:lstStyle/>
          <a:p>
            <a:pPr indent="-469900" lvl="0" marL="457200" rtl="0" algn="just">
              <a:lnSpc>
                <a:spcPct val="90000"/>
              </a:lnSpc>
              <a:spcBef>
                <a:spcPts val="0"/>
              </a:spcBef>
              <a:spcAft>
                <a:spcPts val="0"/>
              </a:spcAft>
              <a:buSzPts val="3200"/>
              <a:buAutoNum type="arabicPeriod" startAt="10"/>
            </a:pPr>
            <a:r>
              <a:rPr lang="en-US" sz="3200"/>
              <a:t>Mulailah berkata-kata, dan pastikan apa yang kita katakan ditampilkan pada penelusuran suara</a:t>
            </a:r>
            <a:endParaRPr sz="3000">
              <a:latin typeface="Montserrat Medium"/>
              <a:ea typeface="Montserrat Medium"/>
              <a:cs typeface="Montserrat Medium"/>
              <a:sym typeface="Montserrat Medium"/>
            </a:endParaRPr>
          </a:p>
        </p:txBody>
      </p:sp>
      <p:grpSp>
        <p:nvGrpSpPr>
          <p:cNvPr id="252" name="Google Shape;252;p46"/>
          <p:cNvGrpSpPr/>
          <p:nvPr/>
        </p:nvGrpSpPr>
        <p:grpSpPr>
          <a:xfrm>
            <a:off x="1532916" y="1602578"/>
            <a:ext cx="9126167" cy="5071788"/>
            <a:chOff x="1532916" y="1529990"/>
            <a:chExt cx="9126167" cy="5071788"/>
          </a:xfrm>
        </p:grpSpPr>
        <p:pic>
          <p:nvPicPr>
            <p:cNvPr id="253" name="Google Shape;253;p46"/>
            <p:cNvPicPr preferRelativeResize="0"/>
            <p:nvPr/>
          </p:nvPicPr>
          <p:blipFill rotWithShape="1">
            <a:blip r:embed="rId3">
              <a:alphaModFix/>
            </a:blip>
            <a:srcRect b="0" l="0" r="0" t="0"/>
            <a:stretch/>
          </p:blipFill>
          <p:spPr>
            <a:xfrm>
              <a:off x="1532916" y="1529990"/>
              <a:ext cx="9126167" cy="5071788"/>
            </a:xfrm>
            <a:prstGeom prst="rect">
              <a:avLst/>
            </a:prstGeom>
            <a:noFill/>
            <a:ln cap="sq" cmpd="sng" w="9525">
              <a:solidFill>
                <a:srgbClr val="000000"/>
              </a:solidFill>
              <a:prstDash val="solid"/>
              <a:miter lim="800000"/>
              <a:headEnd len="sm" w="sm" type="none"/>
              <a:tailEnd len="sm" w="sm" type="none"/>
            </a:ln>
          </p:spPr>
        </p:pic>
        <p:sp>
          <p:nvSpPr>
            <p:cNvPr id="254" name="Google Shape;254;p46"/>
            <p:cNvSpPr/>
            <p:nvPr/>
          </p:nvSpPr>
          <p:spPr>
            <a:xfrm>
              <a:off x="3631474" y="3984171"/>
              <a:ext cx="1593600" cy="705300"/>
            </a:xfrm>
            <a:prstGeom prst="ellipse">
              <a:avLst/>
            </a:prstGeom>
            <a:noFill/>
            <a:ln cap="flat" cmpd="sng" w="57150">
              <a:solidFill>
                <a:srgbClr val="BBD6E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255" name="Google Shape;255;p46"/>
            <p:cNvCxnSpPr/>
            <p:nvPr/>
          </p:nvCxnSpPr>
          <p:spPr>
            <a:xfrm>
              <a:off x="3298371" y="3357423"/>
              <a:ext cx="666300" cy="881700"/>
            </a:xfrm>
            <a:prstGeom prst="straightConnector1">
              <a:avLst/>
            </a:prstGeom>
            <a:noFill/>
            <a:ln cap="flat" cmpd="sng" w="38100">
              <a:solidFill>
                <a:srgbClr val="BBD6EE"/>
              </a:solidFill>
              <a:prstDash val="solid"/>
              <a:miter lim="800000"/>
              <a:headEnd len="sm" w="sm" type="none"/>
              <a:tailEnd len="med" w="med" type="triangle"/>
            </a:ln>
          </p:spPr>
        </p:cxnSp>
        <p:sp>
          <p:nvSpPr>
            <p:cNvPr id="256" name="Google Shape;256;p46"/>
            <p:cNvSpPr txBox="1"/>
            <p:nvPr/>
          </p:nvSpPr>
          <p:spPr>
            <a:xfrm>
              <a:off x="2142308" y="2859969"/>
              <a:ext cx="26388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Montserrat Light"/>
                  <a:ea typeface="Montserrat Light"/>
                  <a:cs typeface="Montserrat Light"/>
                  <a:sym typeface="Montserrat Light"/>
                </a:rPr>
                <a:t>Penelusuran Suara</a:t>
              </a:r>
              <a:r>
                <a:rPr b="0" i="0" lang="en-US" sz="1800" u="none" cap="none" strike="noStrike">
                  <a:solidFill>
                    <a:schemeClr val="dk1"/>
                  </a:solidFill>
                  <a:latin typeface="Montserrat Light"/>
                  <a:ea typeface="Montserrat Light"/>
                  <a:cs typeface="Montserrat Light"/>
                  <a:sym typeface="Montserrat Light"/>
                </a:rPr>
                <a:t> </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7"/>
          <p:cNvSpPr txBox="1"/>
          <p:nvPr>
            <p:ph type="title"/>
          </p:nvPr>
        </p:nvSpPr>
        <p:spPr>
          <a:xfrm>
            <a:off x="842425" y="593375"/>
            <a:ext cx="10394700" cy="1554900"/>
          </a:xfrm>
          <a:prstGeom prst="rect">
            <a:avLst/>
          </a:prstGeom>
          <a:noFill/>
          <a:ln>
            <a:noFill/>
          </a:ln>
        </p:spPr>
        <p:txBody>
          <a:bodyPr anchorCtr="0" anchor="b" bIns="45700" lIns="91425" spcFirstLastPara="1" rIns="91425" wrap="square" tIns="45700">
            <a:noAutofit/>
          </a:bodyPr>
          <a:lstStyle/>
          <a:p>
            <a:pPr indent="-495300" lvl="0" marL="457200" rtl="0" algn="just">
              <a:lnSpc>
                <a:spcPct val="90000"/>
              </a:lnSpc>
              <a:spcBef>
                <a:spcPts val="0"/>
              </a:spcBef>
              <a:spcAft>
                <a:spcPts val="0"/>
              </a:spcAft>
              <a:buSzPts val="3200"/>
              <a:buAutoNum type="arabicPeriod" startAt="11"/>
            </a:pPr>
            <a:r>
              <a:rPr lang="en-US" sz="3200"/>
              <a:t>Tampilan awal Chromebook, kemudian tekan tombol “Ctrl + II” pada keyboard (untuk mengambil screenshoot Desktop)</a:t>
            </a:r>
            <a:endParaRPr sz="3000">
              <a:latin typeface="Montserrat Medium"/>
              <a:ea typeface="Montserrat Medium"/>
              <a:cs typeface="Montserrat Medium"/>
              <a:sym typeface="Montserrat Medium"/>
            </a:endParaRPr>
          </a:p>
        </p:txBody>
      </p:sp>
      <p:pic>
        <p:nvPicPr>
          <p:cNvPr id="262" name="Google Shape;262;p47"/>
          <p:cNvPicPr preferRelativeResize="0"/>
          <p:nvPr/>
        </p:nvPicPr>
        <p:blipFill rotWithShape="1">
          <a:blip r:embed="rId3">
            <a:alphaModFix/>
          </a:blip>
          <a:srcRect b="0" l="28754" r="0" t="32596"/>
          <a:stretch/>
        </p:blipFill>
        <p:spPr>
          <a:xfrm>
            <a:off x="1351875" y="2148275"/>
            <a:ext cx="9406100" cy="4164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62"/>
                                        </p:tgtEl>
                                        <p:attrNameLst>
                                          <p:attrName>style.visibility</p:attrName>
                                        </p:attrNameLst>
                                      </p:cBhvr>
                                      <p:to>
                                        <p:strVal val="visible"/>
                                      </p:to>
                                    </p:set>
                                    <p:anim calcmode="lin" valueType="num">
                                      <p:cBhvr additive="base">
                                        <p:cTn dur="500"/>
                                        <p:tgtEl>
                                          <p:spTgt spid="262"/>
                                        </p:tgtEl>
                                        <p:attrNameLst>
                                          <p:attrName>ppt_w</p:attrName>
                                        </p:attrNameLst>
                                      </p:cBhvr>
                                      <p:tavLst>
                                        <p:tav fmla="" tm="0">
                                          <p:val>
                                            <p:strVal val="0"/>
                                          </p:val>
                                        </p:tav>
                                        <p:tav fmla="" tm="100000">
                                          <p:val>
                                            <p:strVal val="#ppt_w"/>
                                          </p:val>
                                        </p:tav>
                                      </p:tavLst>
                                    </p:anim>
                                    <p:anim calcmode="lin" valueType="num">
                                      <p:cBhvr additive="base">
                                        <p:cTn dur="500"/>
                                        <p:tgtEl>
                                          <p:spTgt spid="26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8"/>
          <p:cNvSpPr txBox="1"/>
          <p:nvPr>
            <p:ph type="title"/>
          </p:nvPr>
        </p:nvSpPr>
        <p:spPr>
          <a:xfrm>
            <a:off x="778475" y="593375"/>
            <a:ext cx="10997700" cy="877500"/>
          </a:xfrm>
          <a:prstGeom prst="rect">
            <a:avLst/>
          </a:prstGeom>
          <a:noFill/>
          <a:ln>
            <a:noFill/>
          </a:ln>
        </p:spPr>
        <p:txBody>
          <a:bodyPr anchorCtr="0" anchor="b" bIns="45700" lIns="91425" spcFirstLastPara="1" rIns="91425" wrap="square" tIns="45700">
            <a:noAutofit/>
          </a:bodyPr>
          <a:lstStyle/>
          <a:p>
            <a:pPr indent="-514350" lvl="0" marL="514350" rtl="0" algn="l">
              <a:lnSpc>
                <a:spcPct val="90000"/>
              </a:lnSpc>
              <a:spcBef>
                <a:spcPts val="0"/>
              </a:spcBef>
              <a:spcAft>
                <a:spcPts val="0"/>
              </a:spcAft>
              <a:buSzPts val="3200"/>
              <a:buAutoNum type="arabicPeriod" startAt="12"/>
            </a:pPr>
            <a:r>
              <a:rPr lang="en-US" sz="3200"/>
              <a:t>Lihat pada folder “Download” pada menu file untuk melihat hasil dari screenshoot tadi</a:t>
            </a:r>
            <a:endParaRPr sz="3200"/>
          </a:p>
        </p:txBody>
      </p:sp>
      <p:grpSp>
        <p:nvGrpSpPr>
          <p:cNvPr id="268" name="Google Shape;268;p48"/>
          <p:cNvGrpSpPr/>
          <p:nvPr/>
        </p:nvGrpSpPr>
        <p:grpSpPr>
          <a:xfrm>
            <a:off x="1437643" y="1553432"/>
            <a:ext cx="8827043" cy="4735943"/>
            <a:chOff x="1643743" y="1867367"/>
            <a:chExt cx="8904513" cy="4929679"/>
          </a:xfrm>
        </p:grpSpPr>
        <p:pic>
          <p:nvPicPr>
            <p:cNvPr id="269" name="Google Shape;269;p48"/>
            <p:cNvPicPr preferRelativeResize="0"/>
            <p:nvPr/>
          </p:nvPicPr>
          <p:blipFill rotWithShape="1">
            <a:blip r:embed="rId3">
              <a:alphaModFix/>
            </a:blip>
            <a:srcRect b="0" l="0" r="0" t="0"/>
            <a:stretch/>
          </p:blipFill>
          <p:spPr>
            <a:xfrm>
              <a:off x="1643743" y="1867367"/>
              <a:ext cx="8904513" cy="4929679"/>
            </a:xfrm>
            <a:prstGeom prst="rect">
              <a:avLst/>
            </a:prstGeom>
            <a:noFill/>
            <a:ln>
              <a:noFill/>
            </a:ln>
          </p:spPr>
        </p:pic>
        <p:sp>
          <p:nvSpPr>
            <p:cNvPr id="270" name="Google Shape;270;p48"/>
            <p:cNvSpPr/>
            <p:nvPr/>
          </p:nvSpPr>
          <p:spPr>
            <a:xfrm>
              <a:off x="2808263" y="2487580"/>
              <a:ext cx="2691000" cy="804300"/>
            </a:xfrm>
            <a:prstGeom prst="ellipse">
              <a:avLst/>
            </a:prstGeom>
            <a:noFill/>
            <a:ln cap="flat" cmpd="sng" w="762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9"/>
          <p:cNvSpPr txBox="1"/>
          <p:nvPr>
            <p:ph type="title"/>
          </p:nvPr>
        </p:nvSpPr>
        <p:spPr>
          <a:xfrm>
            <a:off x="866900" y="593375"/>
            <a:ext cx="10909500" cy="894000"/>
          </a:xfrm>
          <a:prstGeom prst="rect">
            <a:avLst/>
          </a:prstGeom>
          <a:noFill/>
          <a:ln>
            <a:noFill/>
          </a:ln>
        </p:spPr>
        <p:txBody>
          <a:bodyPr anchorCtr="0" anchor="b" bIns="45700" lIns="91425" spcFirstLastPara="1" rIns="91425" wrap="square" tIns="45700">
            <a:noAutofit/>
          </a:bodyPr>
          <a:lstStyle/>
          <a:p>
            <a:pPr indent="-514350" lvl="0" marL="514350" marR="0" rtl="0" algn="l">
              <a:lnSpc>
                <a:spcPct val="90000"/>
              </a:lnSpc>
              <a:spcBef>
                <a:spcPts val="0"/>
              </a:spcBef>
              <a:spcAft>
                <a:spcPts val="0"/>
              </a:spcAft>
              <a:buSzPts val="3200"/>
              <a:buAutoNum type="arabicPeriod" startAt="12"/>
            </a:pPr>
            <a:r>
              <a:rPr lang="en-US" sz="3200"/>
              <a:t>Tekan touchpad dengan dua jari untuk menggunakan fungsi klik kanan pada touchpad Chromebook</a:t>
            </a:r>
            <a:endParaRPr sz="3200"/>
          </a:p>
        </p:txBody>
      </p:sp>
      <p:pic>
        <p:nvPicPr>
          <p:cNvPr id="276" name="Google Shape;276;p49"/>
          <p:cNvPicPr preferRelativeResize="0"/>
          <p:nvPr/>
        </p:nvPicPr>
        <p:blipFill rotWithShape="1">
          <a:blip r:embed="rId3">
            <a:alphaModFix/>
          </a:blip>
          <a:srcRect b="0" l="0" r="0" t="4924"/>
          <a:stretch/>
        </p:blipFill>
        <p:spPr>
          <a:xfrm>
            <a:off x="866898" y="1641392"/>
            <a:ext cx="9565128" cy="52166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50"/>
          <p:cNvSpPr txBox="1"/>
          <p:nvPr>
            <p:ph type="title"/>
          </p:nvPr>
        </p:nvSpPr>
        <p:spPr>
          <a:xfrm>
            <a:off x="1090675" y="593375"/>
            <a:ext cx="10685700" cy="1505400"/>
          </a:xfrm>
          <a:prstGeom prst="rect">
            <a:avLst/>
          </a:prstGeom>
          <a:noFill/>
          <a:ln>
            <a:noFill/>
          </a:ln>
        </p:spPr>
        <p:txBody>
          <a:bodyPr anchorCtr="0" anchor="b" bIns="45700" lIns="91425" spcFirstLastPara="1" rIns="91425" wrap="square" tIns="45700">
            <a:noAutofit/>
          </a:bodyPr>
          <a:lstStyle/>
          <a:p>
            <a:pPr indent="-469900" lvl="0" marL="457200" rtl="0" algn="just">
              <a:lnSpc>
                <a:spcPct val="90000"/>
              </a:lnSpc>
              <a:spcBef>
                <a:spcPts val="0"/>
              </a:spcBef>
              <a:spcAft>
                <a:spcPts val="0"/>
              </a:spcAft>
              <a:buSzPts val="3200"/>
              <a:buAutoNum type="arabicPeriod" startAt="14"/>
            </a:pPr>
            <a:r>
              <a:rPr lang="en-US" sz="3200"/>
              <a:t>Buka sebuah dokumen kemudian letakan dua jari pada</a:t>
            </a:r>
            <a:r>
              <a:rPr lang="en-US" sz="2700">
                <a:latin typeface="Montserrat Medium"/>
                <a:ea typeface="Montserrat Medium"/>
                <a:cs typeface="Montserrat Medium"/>
                <a:sym typeface="Montserrat Medium"/>
              </a:rPr>
              <a:t> </a:t>
            </a:r>
            <a:r>
              <a:rPr lang="en-US" sz="3200"/>
              <a:t>touchpad untuk menguji fungsi scroll ke bawah dan ke atas tampilan dokumen tersebut</a:t>
            </a:r>
            <a:endParaRPr sz="3200"/>
          </a:p>
        </p:txBody>
      </p:sp>
      <p:pic>
        <p:nvPicPr>
          <p:cNvPr id="282" name="Google Shape;282;p50"/>
          <p:cNvPicPr preferRelativeResize="0"/>
          <p:nvPr/>
        </p:nvPicPr>
        <p:blipFill rotWithShape="1">
          <a:blip r:embed="rId3">
            <a:alphaModFix/>
          </a:blip>
          <a:srcRect b="858" l="-4408" r="-4988" t="23159"/>
          <a:stretch/>
        </p:blipFill>
        <p:spPr>
          <a:xfrm>
            <a:off x="4171425" y="2098775"/>
            <a:ext cx="4524176" cy="41898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500"/>
                                        <p:tgtEl>
                                          <p:spTgt spid="282"/>
                                        </p:tgtEl>
                                        <p:attrNameLst>
                                          <p:attrName>ppt_w</p:attrName>
                                        </p:attrNameLst>
                                      </p:cBhvr>
                                      <p:tavLst>
                                        <p:tav fmla="" tm="0">
                                          <p:val>
                                            <p:strVal val="0"/>
                                          </p:val>
                                        </p:tav>
                                        <p:tav fmla="" tm="100000">
                                          <p:val>
                                            <p:strVal val="#ppt_w"/>
                                          </p:val>
                                        </p:tav>
                                      </p:tavLst>
                                    </p:anim>
                                    <p:anim calcmode="lin" valueType="num">
                                      <p:cBhvr additive="base">
                                        <p:cTn dur="500"/>
                                        <p:tgtEl>
                                          <p:spTgt spid="28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51"/>
          <p:cNvSpPr txBox="1"/>
          <p:nvPr>
            <p:ph type="title"/>
          </p:nvPr>
        </p:nvSpPr>
        <p:spPr>
          <a:xfrm>
            <a:off x="859325" y="593375"/>
            <a:ext cx="10917000" cy="1538400"/>
          </a:xfrm>
          <a:prstGeom prst="rect">
            <a:avLst/>
          </a:prstGeom>
          <a:noFill/>
          <a:ln>
            <a:noFill/>
          </a:ln>
        </p:spPr>
        <p:txBody>
          <a:bodyPr anchorCtr="0" anchor="b" bIns="45700" lIns="91425" spcFirstLastPara="1" rIns="91425" wrap="square" tIns="45700">
            <a:noAutofit/>
          </a:bodyPr>
          <a:lstStyle/>
          <a:p>
            <a:pPr indent="-469900" lvl="0" marL="457200" rtl="0" algn="just">
              <a:lnSpc>
                <a:spcPct val="90000"/>
              </a:lnSpc>
              <a:spcBef>
                <a:spcPts val="0"/>
              </a:spcBef>
              <a:spcAft>
                <a:spcPts val="0"/>
              </a:spcAft>
              <a:buSzPts val="3200"/>
              <a:buAutoNum type="arabicPeriod" startAt="15"/>
            </a:pPr>
            <a:r>
              <a:rPr lang="en-US" sz="3200"/>
              <a:t>Hubungkan Port Power Adapter pada Chromebook (USB Type C) dengan konektor Power Adapter, kemudian lihat simbol baterai</a:t>
            </a:r>
            <a:endParaRPr sz="3200"/>
          </a:p>
        </p:txBody>
      </p:sp>
      <p:pic>
        <p:nvPicPr>
          <p:cNvPr id="288" name="Google Shape;288;p51"/>
          <p:cNvPicPr preferRelativeResize="0"/>
          <p:nvPr/>
        </p:nvPicPr>
        <p:blipFill rotWithShape="1">
          <a:blip r:embed="rId3">
            <a:alphaModFix/>
          </a:blip>
          <a:srcRect b="0" l="0" r="0" t="0"/>
          <a:stretch/>
        </p:blipFill>
        <p:spPr>
          <a:xfrm>
            <a:off x="6076075" y="2533388"/>
            <a:ext cx="4703949" cy="3623112"/>
          </a:xfrm>
          <a:prstGeom prst="rect">
            <a:avLst/>
          </a:prstGeom>
          <a:noFill/>
          <a:ln>
            <a:noFill/>
          </a:ln>
        </p:spPr>
      </p:pic>
      <p:pic>
        <p:nvPicPr>
          <p:cNvPr id="289" name="Google Shape;289;p51"/>
          <p:cNvPicPr preferRelativeResize="0"/>
          <p:nvPr/>
        </p:nvPicPr>
        <p:blipFill rotWithShape="1">
          <a:blip r:embed="rId4">
            <a:alphaModFix/>
          </a:blip>
          <a:srcRect b="0" l="0" r="0" t="0"/>
          <a:stretch/>
        </p:blipFill>
        <p:spPr>
          <a:xfrm>
            <a:off x="1268725" y="2566762"/>
            <a:ext cx="4590804" cy="3556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2"/>
          <p:cNvSpPr txBox="1"/>
          <p:nvPr>
            <p:ph type="title"/>
          </p:nvPr>
        </p:nvSpPr>
        <p:spPr>
          <a:xfrm>
            <a:off x="1255925" y="593375"/>
            <a:ext cx="10520400" cy="927000"/>
          </a:xfrm>
          <a:prstGeom prst="rect">
            <a:avLst/>
          </a:prstGeom>
          <a:noFill/>
          <a:ln>
            <a:noFill/>
          </a:ln>
        </p:spPr>
        <p:txBody>
          <a:bodyPr anchorCtr="0" anchor="b" bIns="45700" lIns="91425" spcFirstLastPara="1" rIns="91425" wrap="square" tIns="45700">
            <a:noAutofit/>
          </a:bodyPr>
          <a:lstStyle/>
          <a:p>
            <a:pPr indent="-457200" lvl="0" marL="457200" rtl="0" algn="l">
              <a:lnSpc>
                <a:spcPct val="90000"/>
              </a:lnSpc>
              <a:spcBef>
                <a:spcPts val="0"/>
              </a:spcBef>
              <a:spcAft>
                <a:spcPts val="0"/>
              </a:spcAft>
              <a:buSzPts val="3200"/>
              <a:buAutoNum type="arabicPeriod" startAt="16"/>
            </a:pPr>
            <a:r>
              <a:rPr lang="en-US" sz="3200"/>
              <a:t>Sentuh bagian layar (misalkan menu launcher) untuk memastikan layar sentuh berfungsi dengan baik</a:t>
            </a:r>
            <a:endParaRPr sz="3200"/>
          </a:p>
        </p:txBody>
      </p:sp>
      <p:pic>
        <p:nvPicPr>
          <p:cNvPr id="295" name="Google Shape;295;p52"/>
          <p:cNvPicPr preferRelativeResize="0"/>
          <p:nvPr/>
        </p:nvPicPr>
        <p:blipFill rotWithShape="1">
          <a:blip r:embed="rId3">
            <a:alphaModFix/>
          </a:blip>
          <a:srcRect b="0" l="0" r="0" t="0"/>
          <a:stretch/>
        </p:blipFill>
        <p:spPr>
          <a:xfrm>
            <a:off x="1809425" y="1731500"/>
            <a:ext cx="8915500" cy="4954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500"/>
                                        <p:tgtEl>
                                          <p:spTgt spid="295"/>
                                        </p:tgtEl>
                                        <p:attrNameLst>
                                          <p:attrName>ppt_w</p:attrName>
                                        </p:attrNameLst>
                                      </p:cBhvr>
                                      <p:tavLst>
                                        <p:tav fmla="" tm="0">
                                          <p:val>
                                            <p:strVal val="0"/>
                                          </p:val>
                                        </p:tav>
                                        <p:tav fmla="" tm="100000">
                                          <p:val>
                                            <p:strVal val="#ppt_w"/>
                                          </p:val>
                                        </p:tav>
                                      </p:tavLst>
                                    </p:anim>
                                    <p:anim calcmode="lin" valueType="num">
                                      <p:cBhvr additive="base">
                                        <p:cTn dur="500"/>
                                        <p:tgtEl>
                                          <p:spTgt spid="29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78" name="Shape 178"/>
        <p:cNvGrpSpPr/>
        <p:nvPr/>
      </p:nvGrpSpPr>
      <p:grpSpPr>
        <a:xfrm>
          <a:off x="0" y="0"/>
          <a:ext cx="0" cy="0"/>
          <a:chOff x="0" y="0"/>
          <a:chExt cx="0" cy="0"/>
        </a:xfrm>
      </p:grpSpPr>
      <p:sp>
        <p:nvSpPr>
          <p:cNvPr id="179" name="Google Shape;179;p35"/>
          <p:cNvSpPr txBox="1"/>
          <p:nvPr>
            <p:ph idx="1" type="body"/>
          </p:nvPr>
        </p:nvSpPr>
        <p:spPr>
          <a:xfrm>
            <a:off x="4362675" y="3073700"/>
            <a:ext cx="7155600" cy="1508400"/>
          </a:xfrm>
          <a:prstGeom prst="rect">
            <a:avLst/>
          </a:prstGeom>
          <a:noFill/>
          <a:ln>
            <a:noFill/>
          </a:ln>
        </p:spPr>
        <p:txBody>
          <a:bodyPr anchorCtr="0" anchor="ctr" bIns="60925" lIns="121900" spcFirstLastPara="1" rIns="121900" wrap="square" tIns="60925">
            <a:spAutoFit/>
          </a:bodyPr>
          <a:lstStyle/>
          <a:p>
            <a:pPr indent="-514350" lvl="0" marL="457200" rtl="0" algn="l">
              <a:lnSpc>
                <a:spcPct val="100000"/>
              </a:lnSpc>
              <a:spcBef>
                <a:spcPts val="0"/>
              </a:spcBef>
              <a:spcAft>
                <a:spcPts val="0"/>
              </a:spcAft>
              <a:buSzPts val="4500"/>
              <a:buFont typeface="Oswald"/>
              <a:buAutoNum type="arabicPeriod"/>
            </a:pPr>
            <a:r>
              <a:rPr b="1" lang="en-US" sz="4500">
                <a:latin typeface="Oswald"/>
                <a:ea typeface="Oswald"/>
                <a:cs typeface="Oswald"/>
                <a:sym typeface="Oswald"/>
              </a:rPr>
              <a:t>PEMERIKSAAN UJI FUNGSI</a:t>
            </a:r>
            <a:endParaRPr b="1" sz="4500">
              <a:latin typeface="Oswald"/>
              <a:ea typeface="Oswald"/>
              <a:cs typeface="Oswald"/>
              <a:sym typeface="Oswald"/>
            </a:endParaRPr>
          </a:p>
          <a:p>
            <a:pPr indent="0" lvl="0" marL="0" rtl="0" algn="l">
              <a:lnSpc>
                <a:spcPct val="100000"/>
              </a:lnSpc>
              <a:spcBef>
                <a:spcPts val="0"/>
              </a:spcBef>
              <a:spcAft>
                <a:spcPts val="0"/>
              </a:spcAft>
              <a:buClr>
                <a:schemeClr val="dk1"/>
              </a:buClr>
              <a:buSzPts val="4800"/>
              <a:buNone/>
            </a:pPr>
            <a:r>
              <a:t/>
            </a:r>
            <a:endParaRPr b="1" sz="4500">
              <a:latin typeface="Oswald"/>
              <a:ea typeface="Oswald"/>
              <a:cs typeface="Oswald"/>
              <a:sym typeface="Oswald"/>
            </a:endParaRPr>
          </a:p>
        </p:txBody>
      </p:sp>
      <p:pic>
        <p:nvPicPr>
          <p:cNvPr id="180" name="Google Shape;180;p35"/>
          <p:cNvPicPr preferRelativeResize="0"/>
          <p:nvPr/>
        </p:nvPicPr>
        <p:blipFill rotWithShape="1">
          <a:blip r:embed="rId3">
            <a:alphaModFix/>
          </a:blip>
          <a:srcRect b="0" l="0" r="0" t="0"/>
          <a:stretch/>
        </p:blipFill>
        <p:spPr>
          <a:xfrm>
            <a:off x="7061200" y="4498333"/>
            <a:ext cx="4991576" cy="227703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3"/>
          <p:cNvSpPr txBox="1"/>
          <p:nvPr>
            <p:ph type="title"/>
          </p:nvPr>
        </p:nvSpPr>
        <p:spPr>
          <a:xfrm>
            <a:off x="991525" y="593375"/>
            <a:ext cx="10785000" cy="1472400"/>
          </a:xfrm>
          <a:prstGeom prst="rect">
            <a:avLst/>
          </a:prstGeom>
          <a:noFill/>
          <a:ln>
            <a:noFill/>
          </a:ln>
        </p:spPr>
        <p:txBody>
          <a:bodyPr anchorCtr="0" anchor="b" bIns="45700" lIns="91425" spcFirstLastPara="1" rIns="91425" wrap="square" tIns="45700">
            <a:noAutofit/>
          </a:bodyPr>
          <a:lstStyle/>
          <a:p>
            <a:pPr indent="-514350" lvl="0" marL="514350" rtl="0" algn="just">
              <a:lnSpc>
                <a:spcPct val="90000"/>
              </a:lnSpc>
              <a:spcBef>
                <a:spcPts val="0"/>
              </a:spcBef>
              <a:spcAft>
                <a:spcPts val="0"/>
              </a:spcAft>
              <a:buSzPts val="3200"/>
              <a:buAutoNum type="arabicPeriod" startAt="17"/>
            </a:pPr>
            <a:r>
              <a:rPr lang="en-US" sz="3200"/>
              <a:t>Tekan tombol untuk kecerahan pada keyboard, kemudian pastikan kecerahan pada layar Chromebook berubah-ubah</a:t>
            </a:r>
            <a:endParaRPr sz="3200"/>
          </a:p>
        </p:txBody>
      </p:sp>
      <p:pic>
        <p:nvPicPr>
          <p:cNvPr id="301" name="Google Shape;301;p53"/>
          <p:cNvPicPr preferRelativeResize="0"/>
          <p:nvPr/>
        </p:nvPicPr>
        <p:blipFill rotWithShape="1">
          <a:blip r:embed="rId3">
            <a:alphaModFix/>
          </a:blip>
          <a:srcRect b="0" l="0" r="0" t="0"/>
          <a:stretch/>
        </p:blipFill>
        <p:spPr>
          <a:xfrm>
            <a:off x="2181438" y="2065674"/>
            <a:ext cx="8140676" cy="4646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250"/>
                                        <p:tgtEl>
                                          <p:spTgt spid="3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2000"/>
                                        <p:tgtEl>
                                          <p:spTgt spid="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4"/>
          <p:cNvSpPr txBox="1"/>
          <p:nvPr>
            <p:ph idx="1" type="body"/>
          </p:nvPr>
        </p:nvSpPr>
        <p:spPr>
          <a:xfrm>
            <a:off x="637518" y="2349280"/>
            <a:ext cx="10950600" cy="47154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888888"/>
              </a:buClr>
              <a:buSzPts val="2800"/>
              <a:buNone/>
            </a:pPr>
            <a:r>
              <a:t/>
            </a:r>
            <a:endParaRPr b="1" sz="2800">
              <a:solidFill>
                <a:schemeClr val="dk1"/>
              </a:solidFill>
              <a:latin typeface="Montserrat Medium"/>
              <a:ea typeface="Montserrat Medium"/>
              <a:cs typeface="Montserrat Medium"/>
              <a:sym typeface="Montserrat Medium"/>
            </a:endParaRPr>
          </a:p>
          <a:p>
            <a:pPr indent="0" lvl="0" marL="0" rtl="0" algn="just">
              <a:lnSpc>
                <a:spcPct val="90000"/>
              </a:lnSpc>
              <a:spcBef>
                <a:spcPts val="1000"/>
              </a:spcBef>
              <a:spcAft>
                <a:spcPts val="0"/>
              </a:spcAft>
              <a:buClr>
                <a:srgbClr val="888888"/>
              </a:buClr>
              <a:buSzPts val="2800"/>
              <a:buNone/>
            </a:pPr>
            <a:r>
              <a:t/>
            </a:r>
            <a:endParaRPr b="1" sz="2800">
              <a:solidFill>
                <a:schemeClr val="dk1"/>
              </a:solidFill>
              <a:latin typeface="Montserrat Medium"/>
              <a:ea typeface="Montserrat Medium"/>
              <a:cs typeface="Montserrat Medium"/>
              <a:sym typeface="Montserrat Medium"/>
            </a:endParaRPr>
          </a:p>
          <a:p>
            <a:pPr indent="0" lvl="0" marL="0" rtl="0" algn="just">
              <a:lnSpc>
                <a:spcPct val="90000"/>
              </a:lnSpc>
              <a:spcBef>
                <a:spcPts val="1000"/>
              </a:spcBef>
              <a:spcAft>
                <a:spcPts val="0"/>
              </a:spcAft>
              <a:buClr>
                <a:srgbClr val="888888"/>
              </a:buClr>
              <a:buSzPts val="2800"/>
              <a:buNone/>
            </a:pPr>
            <a:r>
              <a:t/>
            </a:r>
            <a:endParaRPr b="1" sz="2800">
              <a:solidFill>
                <a:schemeClr val="dk1"/>
              </a:solidFill>
              <a:latin typeface="Montserrat Medium"/>
              <a:ea typeface="Montserrat Medium"/>
              <a:cs typeface="Montserrat Medium"/>
              <a:sym typeface="Montserrat Medium"/>
            </a:endParaRPr>
          </a:p>
          <a:p>
            <a:pPr indent="0" lvl="0" marL="0" rtl="0" algn="just">
              <a:lnSpc>
                <a:spcPct val="90000"/>
              </a:lnSpc>
              <a:spcBef>
                <a:spcPts val="1000"/>
              </a:spcBef>
              <a:spcAft>
                <a:spcPts val="0"/>
              </a:spcAft>
              <a:buClr>
                <a:srgbClr val="888888"/>
              </a:buClr>
              <a:buSzPts val="2800"/>
              <a:buNone/>
            </a:pPr>
            <a:r>
              <a:t/>
            </a:r>
            <a:endParaRPr b="1" sz="2800">
              <a:solidFill>
                <a:schemeClr val="dk1"/>
              </a:solidFill>
              <a:latin typeface="Montserrat Medium"/>
              <a:ea typeface="Montserrat Medium"/>
              <a:cs typeface="Montserrat Medium"/>
              <a:sym typeface="Montserrat Medium"/>
            </a:endParaRPr>
          </a:p>
          <a:p>
            <a:pPr indent="0" lvl="0" marL="0" rtl="0" algn="just">
              <a:lnSpc>
                <a:spcPct val="90000"/>
              </a:lnSpc>
              <a:spcBef>
                <a:spcPts val="1000"/>
              </a:spcBef>
              <a:spcAft>
                <a:spcPts val="0"/>
              </a:spcAft>
              <a:buClr>
                <a:srgbClr val="888888"/>
              </a:buClr>
              <a:buSzPts val="2800"/>
              <a:buNone/>
            </a:pPr>
            <a:r>
              <a:t/>
            </a:r>
            <a:endParaRPr b="1" sz="2800">
              <a:solidFill>
                <a:schemeClr val="dk1"/>
              </a:solidFill>
              <a:latin typeface="Montserrat Medium"/>
              <a:ea typeface="Montserrat Medium"/>
              <a:cs typeface="Montserrat Medium"/>
              <a:sym typeface="Montserrat Medium"/>
            </a:endParaRPr>
          </a:p>
        </p:txBody>
      </p:sp>
      <p:sp>
        <p:nvSpPr>
          <p:cNvPr id="307" name="Google Shape;307;p54"/>
          <p:cNvSpPr txBox="1"/>
          <p:nvPr/>
        </p:nvSpPr>
        <p:spPr>
          <a:xfrm>
            <a:off x="461400" y="892375"/>
            <a:ext cx="4644900" cy="4104000"/>
          </a:xfrm>
          <a:prstGeom prst="rect">
            <a:avLst/>
          </a:prstGeom>
          <a:noFill/>
          <a:ln>
            <a:noFill/>
          </a:ln>
        </p:spPr>
        <p:txBody>
          <a:bodyPr anchorCtr="0" anchor="t" bIns="45700" lIns="91425" spcFirstLastPara="1" rIns="91425" wrap="square" tIns="45700">
            <a:noAutofit/>
          </a:bodyPr>
          <a:lstStyle/>
          <a:p>
            <a:pPr indent="-527050" lvl="0" marL="514350" marR="0" rtl="0" algn="l">
              <a:lnSpc>
                <a:spcPct val="100000"/>
              </a:lnSpc>
              <a:spcBef>
                <a:spcPts val="0"/>
              </a:spcBef>
              <a:spcAft>
                <a:spcPts val="0"/>
              </a:spcAft>
              <a:buSzPts val="3200"/>
              <a:buAutoNum type="arabicPeriod" startAt="18"/>
            </a:pPr>
            <a:r>
              <a:rPr lang="en-US" sz="3200"/>
              <a:t>Masukan sebuah USB Flasdisk pada port USB 3.1 dari Chromebook, untuk memastikan port tersebut  berfungsi dengan baik</a:t>
            </a:r>
            <a:endParaRPr b="0" i="0" sz="30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308" name="Google Shape;308;p54"/>
          <p:cNvPicPr preferRelativeResize="0"/>
          <p:nvPr/>
        </p:nvPicPr>
        <p:blipFill rotWithShape="1">
          <a:blip r:embed="rId3">
            <a:alphaModFix/>
          </a:blip>
          <a:srcRect b="0" l="11699" r="0" t="0"/>
          <a:stretch/>
        </p:blipFill>
        <p:spPr>
          <a:xfrm>
            <a:off x="5342676" y="1109401"/>
            <a:ext cx="6245450" cy="47154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5"/>
          <p:cNvSpPr txBox="1"/>
          <p:nvPr>
            <p:ph type="title"/>
          </p:nvPr>
        </p:nvSpPr>
        <p:spPr>
          <a:xfrm>
            <a:off x="991525" y="593375"/>
            <a:ext cx="10278900" cy="1059300"/>
          </a:xfrm>
          <a:prstGeom prst="rect">
            <a:avLst/>
          </a:prstGeom>
          <a:noFill/>
          <a:ln>
            <a:noFill/>
          </a:ln>
        </p:spPr>
        <p:txBody>
          <a:bodyPr anchorCtr="0" anchor="b" bIns="45700" lIns="91425" spcFirstLastPara="1" rIns="91425" wrap="square" tIns="45700">
            <a:noAutofit/>
          </a:bodyPr>
          <a:lstStyle/>
          <a:p>
            <a:pPr indent="-742950" lvl="0" marL="742950" rtl="0" algn="just">
              <a:lnSpc>
                <a:spcPct val="90000"/>
              </a:lnSpc>
              <a:spcBef>
                <a:spcPts val="0"/>
              </a:spcBef>
              <a:spcAft>
                <a:spcPts val="0"/>
              </a:spcAft>
              <a:buSzPts val="3200"/>
              <a:buAutoNum type="arabicPeriod" startAt="19"/>
            </a:pPr>
            <a:r>
              <a:rPr lang="en-US" sz="3200"/>
              <a:t>Cek pada menu File di Desktop atau Launcher untuk memastikan USB Flashdisk terdeteksi</a:t>
            </a:r>
            <a:endParaRPr sz="3200"/>
          </a:p>
        </p:txBody>
      </p:sp>
      <p:grpSp>
        <p:nvGrpSpPr>
          <p:cNvPr id="314" name="Google Shape;314;p55"/>
          <p:cNvGrpSpPr/>
          <p:nvPr/>
        </p:nvGrpSpPr>
        <p:grpSpPr>
          <a:xfrm>
            <a:off x="1908023" y="1735152"/>
            <a:ext cx="8375960" cy="4900933"/>
            <a:chOff x="1861440" y="1912742"/>
            <a:chExt cx="8469120" cy="4757264"/>
          </a:xfrm>
        </p:grpSpPr>
        <p:pic>
          <p:nvPicPr>
            <p:cNvPr id="315" name="Google Shape;315;p55"/>
            <p:cNvPicPr preferRelativeResize="0"/>
            <p:nvPr/>
          </p:nvPicPr>
          <p:blipFill rotWithShape="1">
            <a:blip r:embed="rId3">
              <a:alphaModFix/>
            </a:blip>
            <a:srcRect b="0" l="0" r="0" t="0"/>
            <a:stretch/>
          </p:blipFill>
          <p:spPr>
            <a:xfrm>
              <a:off x="1861440" y="1912742"/>
              <a:ext cx="8469120" cy="4757264"/>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cxnSp>
          <p:nvCxnSpPr>
            <p:cNvPr id="316" name="Google Shape;316;p55"/>
            <p:cNvCxnSpPr/>
            <p:nvPr/>
          </p:nvCxnSpPr>
          <p:spPr>
            <a:xfrm rot="10800000">
              <a:off x="2690983" y="4611069"/>
              <a:ext cx="796800" cy="1097400"/>
            </a:xfrm>
            <a:prstGeom prst="straightConnector1">
              <a:avLst/>
            </a:prstGeom>
            <a:noFill/>
            <a:ln cap="flat" cmpd="sng" w="9525">
              <a:solidFill>
                <a:schemeClr val="accent1"/>
              </a:solidFill>
              <a:prstDash val="solid"/>
              <a:miter lim="800000"/>
              <a:headEnd len="sm" w="sm"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6"/>
          <p:cNvSpPr txBox="1"/>
          <p:nvPr>
            <p:ph type="title"/>
          </p:nvPr>
        </p:nvSpPr>
        <p:spPr>
          <a:xfrm>
            <a:off x="776700" y="593375"/>
            <a:ext cx="10999500" cy="1521900"/>
          </a:xfrm>
          <a:prstGeom prst="rect">
            <a:avLst/>
          </a:prstGeom>
          <a:noFill/>
          <a:ln>
            <a:noFill/>
          </a:ln>
        </p:spPr>
        <p:txBody>
          <a:bodyPr anchorCtr="0" anchor="b" bIns="45700" lIns="91425" spcFirstLastPara="1" rIns="91425" wrap="square" tIns="45700">
            <a:noAutofit/>
          </a:bodyPr>
          <a:lstStyle/>
          <a:p>
            <a:pPr indent="-514350" lvl="0" marL="514350" rtl="0" algn="just">
              <a:lnSpc>
                <a:spcPct val="90000"/>
              </a:lnSpc>
              <a:spcBef>
                <a:spcPts val="0"/>
              </a:spcBef>
              <a:spcAft>
                <a:spcPts val="0"/>
              </a:spcAft>
              <a:buSzPts val="3200"/>
              <a:buAutoNum type="arabicPeriod" startAt="20"/>
            </a:pPr>
            <a:r>
              <a:rPr lang="en-US" sz="3200"/>
              <a:t>Cari simbol Bluetooth pada bagian kanan bawah, kemudian aktifkan Bluetooth dan koneksikan Bluetooth dengan perangkat lain</a:t>
            </a:r>
            <a:endParaRPr sz="3200"/>
          </a:p>
        </p:txBody>
      </p:sp>
      <p:pic>
        <p:nvPicPr>
          <p:cNvPr id="322" name="Google Shape;322;p56"/>
          <p:cNvPicPr preferRelativeResize="0"/>
          <p:nvPr/>
        </p:nvPicPr>
        <p:blipFill rotWithShape="1">
          <a:blip r:embed="rId3">
            <a:alphaModFix/>
          </a:blip>
          <a:srcRect b="0" l="0" r="0" t="0"/>
          <a:stretch/>
        </p:blipFill>
        <p:spPr>
          <a:xfrm>
            <a:off x="1347975" y="2511850"/>
            <a:ext cx="4887575" cy="3657500"/>
          </a:xfrm>
          <a:prstGeom prst="rect">
            <a:avLst/>
          </a:prstGeom>
          <a:noFill/>
          <a:ln>
            <a:noFill/>
          </a:ln>
        </p:spPr>
      </p:pic>
      <p:pic>
        <p:nvPicPr>
          <p:cNvPr id="323" name="Google Shape;323;p56"/>
          <p:cNvPicPr preferRelativeResize="0"/>
          <p:nvPr/>
        </p:nvPicPr>
        <p:blipFill rotWithShape="1">
          <a:blip r:embed="rId4">
            <a:alphaModFix/>
          </a:blip>
          <a:srcRect b="0" l="0" r="0" t="0"/>
          <a:stretch/>
        </p:blipFill>
        <p:spPr>
          <a:xfrm>
            <a:off x="6627384" y="2500750"/>
            <a:ext cx="4915740" cy="3657500"/>
          </a:xfrm>
          <a:prstGeom prst="rect">
            <a:avLst/>
          </a:prstGeom>
          <a:noFill/>
          <a:ln>
            <a:noFill/>
          </a:ln>
        </p:spPr>
      </p:pic>
      <p:sp>
        <p:nvSpPr>
          <p:cNvPr id="324" name="Google Shape;324;p56"/>
          <p:cNvSpPr/>
          <p:nvPr/>
        </p:nvSpPr>
        <p:spPr>
          <a:xfrm>
            <a:off x="5319253" y="4148531"/>
            <a:ext cx="521100" cy="2064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5" name="Google Shape;325;p56"/>
          <p:cNvSpPr/>
          <p:nvPr/>
        </p:nvSpPr>
        <p:spPr>
          <a:xfrm>
            <a:off x="10620314" y="4112342"/>
            <a:ext cx="618000" cy="2262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7"/>
          <p:cNvSpPr txBox="1"/>
          <p:nvPr>
            <p:ph type="title"/>
          </p:nvPr>
        </p:nvSpPr>
        <p:spPr>
          <a:xfrm>
            <a:off x="1041100" y="593375"/>
            <a:ext cx="10735500" cy="763500"/>
          </a:xfrm>
          <a:prstGeom prst="rect">
            <a:avLst/>
          </a:prstGeom>
          <a:noFill/>
          <a:ln>
            <a:noFill/>
          </a:ln>
        </p:spPr>
        <p:txBody>
          <a:bodyPr anchorCtr="0" anchor="b" bIns="45700" lIns="91425" spcFirstLastPara="1" rIns="91425" wrap="square" tIns="45700">
            <a:noAutofit/>
          </a:bodyPr>
          <a:lstStyle/>
          <a:p>
            <a:pPr indent="-514350" lvl="0" marL="514350" rtl="0" algn="just">
              <a:lnSpc>
                <a:spcPct val="90000"/>
              </a:lnSpc>
              <a:spcBef>
                <a:spcPts val="0"/>
              </a:spcBef>
              <a:spcAft>
                <a:spcPts val="0"/>
              </a:spcAft>
              <a:buSzPts val="3200"/>
              <a:buAutoNum type="arabicPeriod" startAt="21"/>
            </a:pPr>
            <a:r>
              <a:rPr lang="en-US" sz="3200"/>
              <a:t>Cari simbol jaringan internet pada bagian kanan bawah</a:t>
            </a:r>
            <a:endParaRPr sz="3200">
              <a:latin typeface="Montserrat Light"/>
              <a:ea typeface="Montserrat Light"/>
              <a:cs typeface="Montserrat Light"/>
              <a:sym typeface="Montserrat Light"/>
            </a:endParaRPr>
          </a:p>
        </p:txBody>
      </p:sp>
      <p:pic>
        <p:nvPicPr>
          <p:cNvPr id="331" name="Google Shape;331;p57"/>
          <p:cNvPicPr preferRelativeResize="0"/>
          <p:nvPr/>
        </p:nvPicPr>
        <p:blipFill rotWithShape="1">
          <a:blip r:embed="rId3">
            <a:alphaModFix/>
          </a:blip>
          <a:srcRect b="0" l="0" r="0" t="0"/>
          <a:stretch/>
        </p:blipFill>
        <p:spPr>
          <a:xfrm>
            <a:off x="1856525" y="1470750"/>
            <a:ext cx="8478950" cy="4730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8"/>
          <p:cNvSpPr txBox="1"/>
          <p:nvPr>
            <p:ph type="title"/>
          </p:nvPr>
        </p:nvSpPr>
        <p:spPr>
          <a:xfrm>
            <a:off x="1074150" y="874325"/>
            <a:ext cx="10702200" cy="763500"/>
          </a:xfrm>
          <a:prstGeom prst="rect">
            <a:avLst/>
          </a:prstGeom>
          <a:noFill/>
          <a:ln>
            <a:noFill/>
          </a:ln>
        </p:spPr>
        <p:txBody>
          <a:bodyPr anchorCtr="0" anchor="b" bIns="45700" lIns="91425" spcFirstLastPara="1" rIns="91425" wrap="square" tIns="45700">
            <a:noAutofit/>
          </a:bodyPr>
          <a:lstStyle/>
          <a:p>
            <a:pPr indent="-514350" lvl="0" marL="514350" marR="0" rtl="0" algn="just">
              <a:lnSpc>
                <a:spcPct val="90000"/>
              </a:lnSpc>
              <a:spcBef>
                <a:spcPts val="0"/>
              </a:spcBef>
              <a:spcAft>
                <a:spcPts val="0"/>
              </a:spcAft>
              <a:buSzPts val="3200"/>
              <a:buAutoNum type="arabicPeriod" startAt="22"/>
            </a:pPr>
            <a:r>
              <a:rPr lang="en-US" sz="3200"/>
              <a:t>Setelah logout lalu klik simbol jaringan internet pada bagian kanan bawah, kemudian matikan jaringan wifi</a:t>
            </a:r>
            <a:endParaRPr sz="3200"/>
          </a:p>
        </p:txBody>
      </p:sp>
      <p:pic>
        <p:nvPicPr>
          <p:cNvPr id="337" name="Google Shape;337;p58"/>
          <p:cNvPicPr preferRelativeResize="0"/>
          <p:nvPr/>
        </p:nvPicPr>
        <p:blipFill rotWithShape="1">
          <a:blip r:embed="rId3">
            <a:alphaModFix/>
          </a:blip>
          <a:srcRect b="0" l="0" r="0" t="0"/>
          <a:stretch/>
        </p:blipFill>
        <p:spPr>
          <a:xfrm rot="-5400000">
            <a:off x="3489537" y="-203437"/>
            <a:ext cx="4963725" cy="86095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9"/>
          <p:cNvSpPr txBox="1"/>
          <p:nvPr>
            <p:ph type="title"/>
          </p:nvPr>
        </p:nvSpPr>
        <p:spPr>
          <a:xfrm>
            <a:off x="1057625" y="593375"/>
            <a:ext cx="10718700" cy="960000"/>
          </a:xfrm>
          <a:prstGeom prst="rect">
            <a:avLst/>
          </a:prstGeom>
          <a:noFill/>
          <a:ln>
            <a:noFill/>
          </a:ln>
        </p:spPr>
        <p:txBody>
          <a:bodyPr anchorCtr="0" anchor="b" bIns="45700" lIns="91425" spcFirstLastPara="1" rIns="91425" wrap="square" tIns="45700">
            <a:noAutofit/>
          </a:bodyPr>
          <a:lstStyle/>
          <a:p>
            <a:pPr indent="-514350" lvl="0" marL="514350" rtl="0" algn="just">
              <a:lnSpc>
                <a:spcPct val="90000"/>
              </a:lnSpc>
              <a:spcBef>
                <a:spcPts val="0"/>
              </a:spcBef>
              <a:spcAft>
                <a:spcPts val="0"/>
              </a:spcAft>
              <a:buSzPts val="3200"/>
              <a:buAutoNum type="arabicPeriod" startAt="23"/>
            </a:pPr>
            <a:r>
              <a:rPr lang="en-US" sz="3200"/>
              <a:t>Silahkan login dengan akun Google dan pastikan Chromebook dapat digunakan tanpa jaringan internet</a:t>
            </a:r>
            <a:endParaRPr sz="4400"/>
          </a:p>
        </p:txBody>
      </p:sp>
      <p:pic>
        <p:nvPicPr>
          <p:cNvPr id="343" name="Google Shape;343;p59"/>
          <p:cNvPicPr preferRelativeResize="0"/>
          <p:nvPr/>
        </p:nvPicPr>
        <p:blipFill rotWithShape="1">
          <a:blip r:embed="rId3">
            <a:alphaModFix/>
          </a:blip>
          <a:srcRect b="0" l="0" r="0" t="0"/>
          <a:stretch/>
        </p:blipFill>
        <p:spPr>
          <a:xfrm>
            <a:off x="1941807" y="1686214"/>
            <a:ext cx="8950333" cy="47814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43"/>
                                        </p:tgtEl>
                                        <p:attrNameLst>
                                          <p:attrName>style.visibility</p:attrName>
                                        </p:attrNameLst>
                                      </p:cBhvr>
                                      <p:to>
                                        <p:strVal val="visible"/>
                                      </p:to>
                                    </p:set>
                                    <p:anim calcmode="lin" valueType="num">
                                      <p:cBhvr additive="base">
                                        <p:cTn dur="500"/>
                                        <p:tgtEl>
                                          <p:spTgt spid="343"/>
                                        </p:tgtEl>
                                        <p:attrNameLst>
                                          <p:attrName>ppt_w</p:attrName>
                                        </p:attrNameLst>
                                      </p:cBhvr>
                                      <p:tavLst>
                                        <p:tav fmla="" tm="0">
                                          <p:val>
                                            <p:strVal val="0"/>
                                          </p:val>
                                        </p:tav>
                                        <p:tav fmla="" tm="100000">
                                          <p:val>
                                            <p:strVal val="#ppt_w"/>
                                          </p:val>
                                        </p:tav>
                                      </p:tavLst>
                                    </p:anim>
                                    <p:anim calcmode="lin" valueType="num">
                                      <p:cBhvr additive="base">
                                        <p:cTn dur="500"/>
                                        <p:tgtEl>
                                          <p:spTgt spid="34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60"/>
          <p:cNvSpPr txBox="1"/>
          <p:nvPr>
            <p:ph type="title"/>
          </p:nvPr>
        </p:nvSpPr>
        <p:spPr>
          <a:xfrm>
            <a:off x="1404650" y="760175"/>
            <a:ext cx="10371600" cy="1289100"/>
          </a:xfrm>
          <a:prstGeom prst="rect">
            <a:avLst/>
          </a:prstGeom>
          <a:noFill/>
          <a:ln>
            <a:noFill/>
          </a:ln>
        </p:spPr>
        <p:txBody>
          <a:bodyPr anchorCtr="0" anchor="b" bIns="45700" lIns="91425" spcFirstLastPara="1" rIns="91425" wrap="square" tIns="45700">
            <a:noAutofit/>
          </a:bodyPr>
          <a:lstStyle/>
          <a:p>
            <a:pPr indent="-742950" lvl="0" marL="800100" rtl="0" algn="just">
              <a:lnSpc>
                <a:spcPct val="90000"/>
              </a:lnSpc>
              <a:spcBef>
                <a:spcPts val="0"/>
              </a:spcBef>
              <a:spcAft>
                <a:spcPts val="0"/>
              </a:spcAft>
              <a:buNone/>
            </a:pPr>
            <a:r>
              <a:rPr lang="en-US" sz="3200"/>
              <a:t>24</a:t>
            </a:r>
            <a:r>
              <a:rPr lang="en-US" sz="2600">
                <a:latin typeface="Montserrat Light"/>
                <a:ea typeface="Montserrat Light"/>
                <a:cs typeface="Montserrat Light"/>
                <a:sym typeface="Montserrat Light"/>
              </a:rPr>
              <a:t>. </a:t>
            </a:r>
            <a:r>
              <a:rPr lang="en-US" sz="3200"/>
              <a:t>Klik menu pemilihan waktu pada bagian kanan bawah, kemudian klik tombol shutdown untuk mematikan perangkat chromebook</a:t>
            </a:r>
            <a:endParaRPr sz="3200"/>
          </a:p>
        </p:txBody>
      </p:sp>
      <p:pic>
        <p:nvPicPr>
          <p:cNvPr id="349" name="Google Shape;349;p60"/>
          <p:cNvPicPr preferRelativeResize="0"/>
          <p:nvPr/>
        </p:nvPicPr>
        <p:blipFill rotWithShape="1">
          <a:blip r:embed="rId3">
            <a:alphaModFix/>
          </a:blip>
          <a:srcRect b="0" l="0" r="0" t="0"/>
          <a:stretch/>
        </p:blipFill>
        <p:spPr>
          <a:xfrm>
            <a:off x="2288563" y="2135301"/>
            <a:ext cx="7614874" cy="4331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53" name="Shape 353"/>
        <p:cNvGrpSpPr/>
        <p:nvPr/>
      </p:nvGrpSpPr>
      <p:grpSpPr>
        <a:xfrm>
          <a:off x="0" y="0"/>
          <a:ext cx="0" cy="0"/>
          <a:chOff x="0" y="0"/>
          <a:chExt cx="0" cy="0"/>
        </a:xfrm>
      </p:grpSpPr>
      <p:sp>
        <p:nvSpPr>
          <p:cNvPr id="354" name="Google Shape;354;p61"/>
          <p:cNvSpPr txBox="1"/>
          <p:nvPr>
            <p:ph idx="1" type="body"/>
          </p:nvPr>
        </p:nvSpPr>
        <p:spPr>
          <a:xfrm>
            <a:off x="4346150" y="3106750"/>
            <a:ext cx="7342200" cy="1508400"/>
          </a:xfrm>
          <a:prstGeom prst="rect">
            <a:avLst/>
          </a:prstGeom>
          <a:noFill/>
          <a:ln>
            <a:noFill/>
          </a:ln>
        </p:spPr>
        <p:txBody>
          <a:bodyPr anchorCtr="0" anchor="ctr" bIns="60925" lIns="121900" spcFirstLastPara="1" rIns="121900" wrap="square" tIns="60925">
            <a:spAutoFit/>
          </a:bodyPr>
          <a:lstStyle/>
          <a:p>
            <a:pPr indent="0" lvl="0" marL="0" rtl="0" algn="l">
              <a:lnSpc>
                <a:spcPct val="100000"/>
              </a:lnSpc>
              <a:spcBef>
                <a:spcPts val="0"/>
              </a:spcBef>
              <a:spcAft>
                <a:spcPts val="0"/>
              </a:spcAft>
              <a:buClr>
                <a:schemeClr val="dk1"/>
              </a:buClr>
              <a:buSzPts val="4800"/>
              <a:buNone/>
            </a:pPr>
            <a:r>
              <a:rPr b="1" lang="en-US" sz="4500">
                <a:latin typeface="Oswald"/>
                <a:ea typeface="Oswald"/>
                <a:cs typeface="Oswald"/>
                <a:sym typeface="Oswald"/>
              </a:rPr>
              <a:t>2. EKSPLORASI CHROMEBOOK</a:t>
            </a:r>
            <a:endParaRPr b="1" sz="4500">
              <a:latin typeface="Oswald"/>
              <a:ea typeface="Oswald"/>
              <a:cs typeface="Oswald"/>
              <a:sym typeface="Oswald"/>
            </a:endParaRPr>
          </a:p>
          <a:p>
            <a:pPr indent="0" lvl="0" marL="0" rtl="0" algn="l">
              <a:lnSpc>
                <a:spcPct val="100000"/>
              </a:lnSpc>
              <a:spcBef>
                <a:spcPts val="0"/>
              </a:spcBef>
              <a:spcAft>
                <a:spcPts val="0"/>
              </a:spcAft>
              <a:buClr>
                <a:schemeClr val="dk1"/>
              </a:buClr>
              <a:buSzPts val="4800"/>
              <a:buNone/>
            </a:pPr>
            <a:r>
              <a:t/>
            </a:r>
            <a:endParaRPr b="1" sz="4500">
              <a:latin typeface="Oswald"/>
              <a:ea typeface="Oswald"/>
              <a:cs typeface="Oswald"/>
              <a:sym typeface="Oswald"/>
            </a:endParaRPr>
          </a:p>
        </p:txBody>
      </p:sp>
      <p:pic>
        <p:nvPicPr>
          <p:cNvPr id="355" name="Google Shape;355;p61"/>
          <p:cNvPicPr preferRelativeResize="0"/>
          <p:nvPr/>
        </p:nvPicPr>
        <p:blipFill rotWithShape="1">
          <a:blip r:embed="rId3">
            <a:alphaModFix/>
          </a:blip>
          <a:srcRect b="0" l="0" r="0" t="0"/>
          <a:stretch/>
        </p:blipFill>
        <p:spPr>
          <a:xfrm>
            <a:off x="7061200" y="4498333"/>
            <a:ext cx="4991576" cy="227703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62"/>
          <p:cNvSpPr txBox="1"/>
          <p:nvPr/>
        </p:nvSpPr>
        <p:spPr>
          <a:xfrm>
            <a:off x="1589600" y="240036"/>
            <a:ext cx="9012900" cy="861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chemeClr val="dk1"/>
              </a:buClr>
              <a:buSzPts val="1100"/>
              <a:buFont typeface="Arial"/>
              <a:buNone/>
            </a:pPr>
            <a:r>
              <a:rPr b="1" i="0" lang="en-US" sz="4000" u="none" cap="none" strike="noStrike">
                <a:solidFill>
                  <a:srgbClr val="305DBF"/>
                </a:solidFill>
                <a:latin typeface="Poppins"/>
                <a:ea typeface="Poppins"/>
                <a:cs typeface="Poppins"/>
                <a:sym typeface="Poppins"/>
              </a:rPr>
              <a:t>Materi</a:t>
            </a:r>
            <a:endParaRPr b="0" i="0" sz="4000" u="none" cap="none" strike="noStrike">
              <a:solidFill>
                <a:srgbClr val="305DBF"/>
              </a:solidFill>
              <a:latin typeface="Nunito"/>
              <a:ea typeface="Nunito"/>
              <a:cs typeface="Nunito"/>
              <a:sym typeface="Nunito"/>
            </a:endParaRPr>
          </a:p>
        </p:txBody>
      </p:sp>
      <p:sp>
        <p:nvSpPr>
          <p:cNvPr id="361" name="Google Shape;361;p62"/>
          <p:cNvSpPr txBox="1"/>
          <p:nvPr/>
        </p:nvSpPr>
        <p:spPr>
          <a:xfrm>
            <a:off x="1589550" y="1685575"/>
            <a:ext cx="9012900" cy="5541300"/>
          </a:xfrm>
          <a:prstGeom prst="rect">
            <a:avLst/>
          </a:prstGeom>
          <a:noFill/>
          <a:ln>
            <a:noFill/>
          </a:ln>
        </p:spPr>
        <p:txBody>
          <a:bodyPr anchorCtr="0" anchor="t" bIns="91425" lIns="91425" spcFirstLastPara="1" rIns="91425" wrap="square" tIns="91425">
            <a:spAutoFit/>
          </a:bodyPr>
          <a:lstStyle/>
          <a:p>
            <a:pPr indent="-381000" lvl="0" marL="457200" marR="0" rtl="0" algn="just">
              <a:lnSpc>
                <a:spcPct val="150000"/>
              </a:lnSpc>
              <a:spcBef>
                <a:spcPts val="0"/>
              </a:spcBef>
              <a:spcAft>
                <a:spcPts val="0"/>
              </a:spcAft>
              <a:buClr>
                <a:schemeClr val="dk1"/>
              </a:buClr>
              <a:buSzPts val="2400"/>
              <a:buAutoNum type="arabicPeriod"/>
            </a:pPr>
            <a:r>
              <a:rPr i="0" lang="en-US" sz="2400" u="none" cap="none" strike="noStrike">
                <a:solidFill>
                  <a:schemeClr val="dk1"/>
                </a:solidFill>
              </a:rPr>
              <a:t>Pengaturan Awal Booting dan Login Chromebook</a:t>
            </a:r>
            <a:endParaRPr i="0" sz="2400" u="none" cap="none" strike="noStrike">
              <a:solidFill>
                <a:schemeClr val="dk1"/>
              </a:solidFill>
            </a:endParaRPr>
          </a:p>
          <a:p>
            <a:pPr indent="-381000" lvl="0" marL="457200" marR="0" rtl="0" algn="just">
              <a:lnSpc>
                <a:spcPct val="150000"/>
              </a:lnSpc>
              <a:spcBef>
                <a:spcPts val="0"/>
              </a:spcBef>
              <a:spcAft>
                <a:spcPts val="0"/>
              </a:spcAft>
              <a:buClr>
                <a:schemeClr val="dk1"/>
              </a:buClr>
              <a:buSzPts val="2400"/>
              <a:buAutoNum type="arabicPeriod"/>
            </a:pPr>
            <a:r>
              <a:rPr i="0" lang="en-US" sz="2400" u="none" cap="none" strike="noStrike">
                <a:solidFill>
                  <a:schemeClr val="dk1"/>
                </a:solidFill>
              </a:rPr>
              <a:t>Menambah dan menghapus akun login</a:t>
            </a:r>
            <a:endParaRPr i="0" sz="2400" u="none" cap="none" strike="noStrike">
              <a:solidFill>
                <a:schemeClr val="dk1"/>
              </a:solidFill>
            </a:endParaRPr>
          </a:p>
          <a:p>
            <a:pPr indent="-381000" lvl="0" marL="457200" marR="0" rtl="0" algn="just">
              <a:lnSpc>
                <a:spcPct val="150000"/>
              </a:lnSpc>
              <a:spcBef>
                <a:spcPts val="0"/>
              </a:spcBef>
              <a:spcAft>
                <a:spcPts val="0"/>
              </a:spcAft>
              <a:buClr>
                <a:schemeClr val="dk1"/>
              </a:buClr>
              <a:buSzPts val="2400"/>
              <a:buAutoNum type="arabicPeriod"/>
            </a:pPr>
            <a:r>
              <a:rPr i="0" lang="en-US" sz="2400" u="none" cap="none" strike="noStrike">
                <a:solidFill>
                  <a:schemeClr val="dk1"/>
                </a:solidFill>
              </a:rPr>
              <a:t>Pintasan keyboard dan touchpad</a:t>
            </a:r>
            <a:endParaRPr i="1" sz="2400" u="none" cap="none" strike="noStrike">
              <a:solidFill>
                <a:schemeClr val="dk1"/>
              </a:solidFill>
            </a:endParaRPr>
          </a:p>
          <a:p>
            <a:pPr indent="-381000" lvl="0" marL="457200" marR="0" rtl="0" algn="just">
              <a:lnSpc>
                <a:spcPct val="150000"/>
              </a:lnSpc>
              <a:spcBef>
                <a:spcPts val="0"/>
              </a:spcBef>
              <a:spcAft>
                <a:spcPts val="0"/>
              </a:spcAft>
              <a:buClr>
                <a:schemeClr val="dk1"/>
              </a:buClr>
              <a:buSzPts val="2400"/>
              <a:buAutoNum type="arabicPeriod"/>
            </a:pPr>
            <a:r>
              <a:rPr i="0" lang="en-US" sz="2400" u="none" cap="none" strike="noStrike">
                <a:solidFill>
                  <a:schemeClr val="dk1"/>
                </a:solidFill>
              </a:rPr>
              <a:t>Mengganti bahasa chrome os dan chrome browser</a:t>
            </a:r>
            <a:endParaRPr i="0" sz="2400" u="none" cap="none" strike="noStrike">
              <a:solidFill>
                <a:schemeClr val="dk1"/>
              </a:solidFill>
            </a:endParaRPr>
          </a:p>
          <a:p>
            <a:pPr indent="-381000" lvl="0" marL="457200" marR="0" rtl="0" algn="just">
              <a:lnSpc>
                <a:spcPct val="150000"/>
              </a:lnSpc>
              <a:spcBef>
                <a:spcPts val="0"/>
              </a:spcBef>
              <a:spcAft>
                <a:spcPts val="0"/>
              </a:spcAft>
              <a:buClr>
                <a:schemeClr val="dk1"/>
              </a:buClr>
              <a:buSzPts val="2400"/>
              <a:buAutoNum type="arabicPeriod"/>
            </a:pPr>
            <a:r>
              <a:rPr i="0" lang="en-US" sz="2400" u="none" cap="none" strike="noStrike">
                <a:solidFill>
                  <a:schemeClr val="dk1"/>
                </a:solidFill>
              </a:rPr>
              <a:t>Pengenalan fitur setelan pada chromebook</a:t>
            </a:r>
            <a:endParaRPr i="0" sz="2400" u="none" cap="none" strike="noStrike">
              <a:solidFill>
                <a:schemeClr val="dk1"/>
              </a:solidFill>
            </a:endParaRPr>
          </a:p>
          <a:p>
            <a:pPr indent="-381000" lvl="0" marL="457200" marR="0" rtl="0" algn="just">
              <a:lnSpc>
                <a:spcPct val="150000"/>
              </a:lnSpc>
              <a:spcBef>
                <a:spcPts val="0"/>
              </a:spcBef>
              <a:spcAft>
                <a:spcPts val="0"/>
              </a:spcAft>
              <a:buClr>
                <a:schemeClr val="dk1"/>
              </a:buClr>
              <a:buSzPts val="2400"/>
              <a:buAutoNum type="arabicPeriod"/>
            </a:pPr>
            <a:r>
              <a:rPr i="0" lang="en-US" sz="2400" u="none" cap="none" strike="noStrike">
                <a:solidFill>
                  <a:schemeClr val="dk1"/>
                </a:solidFill>
              </a:rPr>
              <a:t>Menambah dan menghapus aplikasi serta ekstensi</a:t>
            </a:r>
            <a:endParaRPr i="0" sz="2400" u="none" cap="none" strike="noStrike">
              <a:solidFill>
                <a:schemeClr val="dk1"/>
              </a:solidFill>
            </a:endParaRPr>
          </a:p>
          <a:p>
            <a:pPr indent="-381000" lvl="0" marL="457200" marR="0" rtl="0" algn="just">
              <a:lnSpc>
                <a:spcPct val="150000"/>
              </a:lnSpc>
              <a:spcBef>
                <a:spcPts val="0"/>
              </a:spcBef>
              <a:spcAft>
                <a:spcPts val="0"/>
              </a:spcAft>
              <a:buClr>
                <a:schemeClr val="dk1"/>
              </a:buClr>
              <a:buSzPts val="2400"/>
              <a:buAutoNum type="arabicPeriod"/>
            </a:pPr>
            <a:r>
              <a:rPr i="0" lang="en-US" sz="2400" u="none" cap="none" strike="noStrike">
                <a:solidFill>
                  <a:schemeClr val="dk1"/>
                </a:solidFill>
              </a:rPr>
              <a:t>Menggunakan chromebook secara offline</a:t>
            </a:r>
            <a:endParaRPr i="0" sz="2400" u="none" cap="none" strike="noStrike">
              <a:solidFill>
                <a:schemeClr val="dk1"/>
              </a:solidFill>
            </a:endParaRPr>
          </a:p>
          <a:p>
            <a:pPr indent="-381000" lvl="0" marL="457200" marR="0" rtl="0" algn="just">
              <a:lnSpc>
                <a:spcPct val="150000"/>
              </a:lnSpc>
              <a:spcBef>
                <a:spcPts val="0"/>
              </a:spcBef>
              <a:spcAft>
                <a:spcPts val="0"/>
              </a:spcAft>
              <a:buClr>
                <a:schemeClr val="dk1"/>
              </a:buClr>
              <a:buSzPts val="2400"/>
              <a:buAutoNum type="arabicPeriod"/>
            </a:pPr>
            <a:r>
              <a:rPr i="0" lang="en-US" sz="2400" u="none" cap="none" strike="noStrike">
                <a:solidFill>
                  <a:schemeClr val="dk1"/>
                </a:solidFill>
              </a:rPr>
              <a:t>Menghubungkan printer ke chromebook</a:t>
            </a:r>
            <a:endParaRPr i="0" sz="2400" u="none" cap="none" strike="noStrike">
              <a:solidFill>
                <a:schemeClr val="dk1"/>
              </a:solidFill>
            </a:endParaRPr>
          </a:p>
          <a:p>
            <a:pPr indent="0" lvl="0" marL="457200" marR="0" rtl="0" algn="just">
              <a:lnSpc>
                <a:spcPct val="150000"/>
              </a:lnSpc>
              <a:spcBef>
                <a:spcPts val="0"/>
              </a:spcBef>
              <a:spcAft>
                <a:spcPts val="0"/>
              </a:spcAft>
              <a:buNone/>
            </a:pPr>
            <a:r>
              <a:t/>
            </a:r>
            <a:endParaRPr i="0" sz="2400" u="none" cap="none" strike="noStrike">
              <a:solidFill>
                <a:schemeClr val="dk1"/>
              </a:solidFill>
            </a:endParaRPr>
          </a:p>
          <a:p>
            <a:pPr indent="0" lvl="0" marL="457200" marR="0" rtl="0" algn="just">
              <a:lnSpc>
                <a:spcPct val="150000"/>
              </a:lnSpc>
              <a:spcBef>
                <a:spcPts val="0"/>
              </a:spcBef>
              <a:spcAft>
                <a:spcPts val="0"/>
              </a:spcAft>
              <a:buNone/>
            </a:pPr>
            <a:r>
              <a:t/>
            </a:r>
            <a:endParaRPr i="0" sz="2400" u="none" cap="none" strike="noStrike">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6"/>
          <p:cNvSpPr txBox="1"/>
          <p:nvPr>
            <p:ph type="title"/>
          </p:nvPr>
        </p:nvSpPr>
        <p:spPr>
          <a:xfrm>
            <a:off x="840600" y="134575"/>
            <a:ext cx="8492700" cy="3885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Montserrat Light"/>
              <a:buNone/>
            </a:pPr>
            <a:r>
              <a:rPr b="1" lang="en-US" sz="2600">
                <a:latin typeface="Montserrat"/>
                <a:ea typeface="Montserrat"/>
                <a:cs typeface="Montserrat"/>
                <a:sym typeface="Montserrat"/>
              </a:rPr>
              <a:t>CONTOH FORM PEMERIKSAAN CHROMEBOOK</a:t>
            </a:r>
            <a:endParaRPr b="1" sz="2600">
              <a:latin typeface="Montserrat"/>
              <a:ea typeface="Montserrat"/>
              <a:cs typeface="Montserrat"/>
              <a:sym typeface="Montserrat"/>
            </a:endParaRPr>
          </a:p>
        </p:txBody>
      </p:sp>
      <p:sp>
        <p:nvSpPr>
          <p:cNvPr id="186" name="Google Shape;186;p36"/>
          <p:cNvSpPr/>
          <p:nvPr/>
        </p:nvSpPr>
        <p:spPr>
          <a:xfrm>
            <a:off x="613456" y="501813"/>
            <a:ext cx="7796400" cy="873000"/>
          </a:xfrm>
          <a:prstGeom prst="rect">
            <a:avLst/>
          </a:prstGeom>
          <a:noFill/>
          <a:ln>
            <a:noFill/>
          </a:ln>
        </p:spPr>
        <p:txBody>
          <a:bodyPr anchorCtr="0" anchor="t" bIns="45700" lIns="91425" spcFirstLastPara="1" rIns="91425" wrap="square" tIns="45700">
            <a:noAutofit/>
          </a:bodyPr>
          <a:lstStyle/>
          <a:p>
            <a:pPr indent="0" lvl="0" marL="270510" marR="0" rtl="0" algn="just">
              <a:lnSpc>
                <a:spcPct val="115000"/>
              </a:lnSpc>
              <a:spcBef>
                <a:spcPts val="0"/>
              </a:spcBef>
              <a:spcAft>
                <a:spcPts val="0"/>
              </a:spcAft>
              <a:buClr>
                <a:srgbClr val="000000"/>
              </a:buClr>
              <a:buSzPts val="1500"/>
              <a:buFont typeface="Arial"/>
              <a:buNone/>
            </a:pPr>
            <a:r>
              <a:rPr b="1" i="0" lang="en-US" sz="1500" u="none" cap="none" strike="noStrike">
                <a:solidFill>
                  <a:schemeClr val="dk1"/>
                </a:solidFill>
                <a:latin typeface="Montserrat Light"/>
                <a:ea typeface="Montserrat Light"/>
                <a:cs typeface="Montserrat Light"/>
                <a:sym typeface="Montserrat Light"/>
              </a:rPr>
              <a:t>Nama Barang	: Chromebook</a:t>
            </a:r>
            <a:endParaRPr b="0" i="0" sz="1400" u="none" cap="none" strike="noStrike">
              <a:solidFill>
                <a:srgbClr val="000000"/>
              </a:solidFill>
              <a:latin typeface="Arial"/>
              <a:ea typeface="Arial"/>
              <a:cs typeface="Arial"/>
              <a:sym typeface="Arial"/>
            </a:endParaRPr>
          </a:p>
          <a:p>
            <a:pPr indent="0" lvl="0" marL="270510" marR="0" rtl="0" algn="just">
              <a:lnSpc>
                <a:spcPct val="115000"/>
              </a:lnSpc>
              <a:spcBef>
                <a:spcPts val="0"/>
              </a:spcBef>
              <a:spcAft>
                <a:spcPts val="0"/>
              </a:spcAft>
              <a:buClr>
                <a:srgbClr val="000000"/>
              </a:buClr>
              <a:buSzPts val="1500"/>
              <a:buFont typeface="Arial"/>
              <a:buNone/>
            </a:pPr>
            <a:r>
              <a:rPr b="1" i="0" lang="en-US" sz="1500" u="none" cap="none" strike="noStrike">
                <a:solidFill>
                  <a:schemeClr val="dk1"/>
                </a:solidFill>
                <a:latin typeface="Montserrat Light"/>
                <a:ea typeface="Montserrat Light"/>
                <a:cs typeface="Montserrat Light"/>
                <a:sym typeface="Montserrat Light"/>
              </a:rPr>
              <a:t>Merk / Tipe 	: ............/...............  </a:t>
            </a:r>
            <a:endParaRPr b="0" i="0" sz="1400" u="none" cap="none" strike="noStrike">
              <a:solidFill>
                <a:srgbClr val="000000"/>
              </a:solidFill>
              <a:latin typeface="Arial"/>
              <a:ea typeface="Arial"/>
              <a:cs typeface="Arial"/>
              <a:sym typeface="Arial"/>
            </a:endParaRPr>
          </a:p>
          <a:p>
            <a:pPr indent="0" lvl="0" marL="270510" marR="0" rtl="0" algn="just">
              <a:lnSpc>
                <a:spcPct val="115000"/>
              </a:lnSpc>
              <a:spcBef>
                <a:spcPts val="0"/>
              </a:spcBef>
              <a:spcAft>
                <a:spcPts val="0"/>
              </a:spcAft>
              <a:buClr>
                <a:srgbClr val="000000"/>
              </a:buClr>
              <a:buSzPts val="1500"/>
              <a:buFont typeface="Arial"/>
              <a:buNone/>
            </a:pPr>
            <a:r>
              <a:rPr b="1" i="0" lang="en-US" sz="1500" u="none" cap="none" strike="noStrike">
                <a:solidFill>
                  <a:schemeClr val="dk1"/>
                </a:solidFill>
                <a:latin typeface="Montserrat Light"/>
                <a:ea typeface="Montserrat Light"/>
                <a:cs typeface="Montserrat Light"/>
                <a:sym typeface="Montserrat Light"/>
              </a:rPr>
              <a:t>No Seri		: ............................</a:t>
            </a:r>
            <a:endParaRPr b="1" i="0" sz="1500" u="none" cap="none" strike="noStrike">
              <a:solidFill>
                <a:schemeClr val="dk1"/>
              </a:solidFill>
              <a:latin typeface="Montserrat Light"/>
              <a:ea typeface="Montserrat Light"/>
              <a:cs typeface="Montserrat Light"/>
              <a:sym typeface="Montserrat Light"/>
            </a:endParaRPr>
          </a:p>
        </p:txBody>
      </p:sp>
      <p:pic>
        <p:nvPicPr>
          <p:cNvPr id="187" name="Google Shape;187;p36"/>
          <p:cNvPicPr preferRelativeResize="0"/>
          <p:nvPr/>
        </p:nvPicPr>
        <p:blipFill rotWithShape="1">
          <a:blip r:embed="rId3">
            <a:alphaModFix/>
          </a:blip>
          <a:srcRect b="9389" l="22500" r="22257" t="25404"/>
          <a:stretch/>
        </p:blipFill>
        <p:spPr>
          <a:xfrm>
            <a:off x="766916" y="1374937"/>
            <a:ext cx="10557682" cy="53484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63"/>
          <p:cNvSpPr txBox="1"/>
          <p:nvPr/>
        </p:nvSpPr>
        <p:spPr>
          <a:xfrm>
            <a:off x="3903300" y="2797950"/>
            <a:ext cx="43854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0000FF"/>
                </a:solidFill>
                <a:latin typeface="Poppins"/>
                <a:ea typeface="Poppins"/>
                <a:cs typeface="Poppins"/>
                <a:sym typeface="Poppins"/>
              </a:rPr>
              <a:t>Pengaturan Awal Booting dan Login</a:t>
            </a:r>
            <a:endParaRPr b="1" i="0" sz="3500" u="none" cap="none" strike="noStrike">
              <a:solidFill>
                <a:srgbClr val="0000FF"/>
              </a:solidFill>
              <a:latin typeface="Poppins"/>
              <a:ea typeface="Poppins"/>
              <a:cs typeface="Poppins"/>
              <a:sym typeface="Poppins"/>
            </a:endParaRPr>
          </a:p>
        </p:txBody>
      </p:sp>
      <p:sp>
        <p:nvSpPr>
          <p:cNvPr id="367" name="Google Shape;367;p63"/>
          <p:cNvSpPr txBox="1"/>
          <p:nvPr/>
        </p:nvSpPr>
        <p:spPr>
          <a:xfrm>
            <a:off x="2958030" y="2908125"/>
            <a:ext cx="10608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i="0" lang="en-US" sz="6000" u="none" cap="none" strike="noStrike">
                <a:solidFill>
                  <a:srgbClr val="0000FF"/>
                </a:solidFill>
                <a:latin typeface="Impact"/>
                <a:ea typeface="Impact"/>
                <a:cs typeface="Impact"/>
                <a:sym typeface="Impact"/>
              </a:rPr>
              <a:t>01</a:t>
            </a:r>
            <a:endParaRPr i="0" sz="6000" u="none" cap="none" strike="noStrike">
              <a:solidFill>
                <a:srgbClr val="0000FF"/>
              </a:solidFill>
              <a:latin typeface="Impact"/>
              <a:ea typeface="Impact"/>
              <a:cs typeface="Impact"/>
              <a:sym typeface="Impact"/>
            </a:endParaRPr>
          </a:p>
        </p:txBody>
      </p:sp>
      <p:pic>
        <p:nvPicPr>
          <p:cNvPr id="368" name="Google Shape;368;p63"/>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4"/>
          <p:cNvSpPr txBox="1"/>
          <p:nvPr/>
        </p:nvSpPr>
        <p:spPr>
          <a:xfrm>
            <a:off x="906367" y="2134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74" name="Google Shape;374;p64"/>
          <p:cNvSpPr txBox="1"/>
          <p:nvPr>
            <p:ph type="title"/>
          </p:nvPr>
        </p:nvSpPr>
        <p:spPr>
          <a:xfrm>
            <a:off x="462675" y="122877"/>
            <a:ext cx="9797700" cy="8631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rgbClr val="000000"/>
              </a:buClr>
              <a:buSzPts val="3700"/>
              <a:buFont typeface="Arial"/>
              <a:buNone/>
            </a:pPr>
            <a:r>
              <a:rPr b="1" lang="en-US" sz="3500">
                <a:solidFill>
                  <a:srgbClr val="0000FF"/>
                </a:solidFill>
                <a:latin typeface="Poppins"/>
                <a:ea typeface="Poppins"/>
                <a:cs typeface="Poppins"/>
                <a:sym typeface="Poppins"/>
              </a:rPr>
              <a:t>Proses Booting</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Clr>
                <a:srgbClr val="000000"/>
              </a:buClr>
              <a:buSzPts val="3700"/>
              <a:buFont typeface="Arial"/>
              <a:buNone/>
            </a:pPr>
            <a:r>
              <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Clr>
                <a:srgbClr val="000000"/>
              </a:buClr>
              <a:buSzPts val="3700"/>
              <a:buFont typeface="Arial"/>
              <a:buNone/>
            </a:pPr>
            <a:r>
              <a:t/>
            </a:r>
            <a:endParaRPr sz="1400">
              <a:solidFill>
                <a:srgbClr val="000000"/>
              </a:solidFill>
            </a:endParaRPr>
          </a:p>
          <a:p>
            <a:pPr indent="0" lvl="0" marL="0" rtl="0" algn="ctr">
              <a:lnSpc>
                <a:spcPct val="100000"/>
              </a:lnSpc>
              <a:spcBef>
                <a:spcPts val="0"/>
              </a:spcBef>
              <a:spcAft>
                <a:spcPts val="0"/>
              </a:spcAft>
              <a:buSzPts val="1300"/>
              <a:buNone/>
            </a:pPr>
            <a:r>
              <a:t/>
            </a:r>
            <a:endParaRPr sz="2900">
              <a:solidFill>
                <a:srgbClr val="305DBF"/>
              </a:solidFill>
            </a:endParaRPr>
          </a:p>
        </p:txBody>
      </p:sp>
      <p:sp>
        <p:nvSpPr>
          <p:cNvPr id="375" name="Google Shape;375;p64"/>
          <p:cNvSpPr txBox="1"/>
          <p:nvPr/>
        </p:nvSpPr>
        <p:spPr>
          <a:xfrm>
            <a:off x="1058925" y="1788175"/>
            <a:ext cx="860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64"/>
          <p:cNvSpPr txBox="1"/>
          <p:nvPr/>
        </p:nvSpPr>
        <p:spPr>
          <a:xfrm>
            <a:off x="459750" y="3525975"/>
            <a:ext cx="9204300" cy="708000"/>
          </a:xfrm>
          <a:prstGeom prst="rect">
            <a:avLst/>
          </a:prstGeom>
          <a:noFill/>
          <a:ln>
            <a:noFill/>
          </a:ln>
        </p:spPr>
        <p:txBody>
          <a:bodyPr anchorCtr="0" anchor="t" bIns="91425" lIns="91425" spcFirstLastPara="1" rIns="91425" wrap="square" tIns="91425">
            <a:spAutoFit/>
          </a:bodyPr>
          <a:lstStyle/>
          <a:p>
            <a:pPr indent="0" lvl="0" marL="60960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305DBF"/>
              </a:solidFill>
              <a:latin typeface="Poppins"/>
              <a:ea typeface="Poppins"/>
              <a:cs typeface="Poppins"/>
              <a:sym typeface="Poppins"/>
            </a:endParaRPr>
          </a:p>
        </p:txBody>
      </p:sp>
      <p:pic>
        <p:nvPicPr>
          <p:cNvPr id="377" name="Google Shape;377;p64"/>
          <p:cNvPicPr preferRelativeResize="0"/>
          <p:nvPr/>
        </p:nvPicPr>
        <p:blipFill rotWithShape="1">
          <a:blip r:embed="rId3">
            <a:alphaModFix/>
          </a:blip>
          <a:srcRect b="34010" l="12077" r="11194" t="10033"/>
          <a:stretch/>
        </p:blipFill>
        <p:spPr>
          <a:xfrm>
            <a:off x="2792775" y="2512100"/>
            <a:ext cx="7211376" cy="3944426"/>
          </a:xfrm>
          <a:prstGeom prst="rect">
            <a:avLst/>
          </a:prstGeom>
          <a:noFill/>
          <a:ln>
            <a:noFill/>
          </a:ln>
        </p:spPr>
      </p:pic>
      <p:sp>
        <p:nvSpPr>
          <p:cNvPr id="378" name="Google Shape;378;p64"/>
          <p:cNvSpPr txBox="1"/>
          <p:nvPr>
            <p:ph idx="1" type="body"/>
          </p:nvPr>
        </p:nvSpPr>
        <p:spPr>
          <a:xfrm>
            <a:off x="661000" y="1098325"/>
            <a:ext cx="113529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a:pPr>
            <a:r>
              <a:rPr lang="en-US" sz="2400">
                <a:solidFill>
                  <a:srgbClr val="000000"/>
                </a:solidFill>
              </a:rPr>
              <a:t>Nyalakan Chromebook </a:t>
            </a:r>
            <a:r>
              <a:rPr lang="en-US" sz="2400">
                <a:solidFill>
                  <a:srgbClr val="000000"/>
                </a:solidFill>
              </a:rPr>
              <a:t>dengan</a:t>
            </a:r>
            <a:r>
              <a:rPr lang="en-US" sz="2400">
                <a:solidFill>
                  <a:srgbClr val="000000"/>
                </a:solidFill>
              </a:rPr>
              <a:t> cara membuka cover layar atau tekan tombol power</a:t>
            </a:r>
            <a:endParaRPr sz="2400">
              <a:solidFill>
                <a:srgbClr val="000000"/>
              </a:solidFill>
            </a:endParaRPr>
          </a:p>
          <a:p>
            <a:pPr indent="-304800" lvl="0" marL="533400" rtl="0" algn="l">
              <a:lnSpc>
                <a:spcPct val="115000"/>
              </a:lnSpc>
              <a:spcBef>
                <a:spcPts val="0"/>
              </a:spcBef>
              <a:spcAft>
                <a:spcPts val="0"/>
              </a:spcAft>
              <a:buClr>
                <a:srgbClr val="000000"/>
              </a:buClr>
              <a:buSzPts val="2400"/>
              <a:buAutoNum type="arabicPeriod"/>
            </a:pPr>
            <a:r>
              <a:rPr lang="en-US" sz="2400">
                <a:solidFill>
                  <a:srgbClr val="000000"/>
                </a:solidFill>
              </a:rPr>
              <a:t>Tunggu proses booting yang sedang berjalan</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65"/>
          <p:cNvSpPr txBox="1"/>
          <p:nvPr/>
        </p:nvSpPr>
        <p:spPr>
          <a:xfrm>
            <a:off x="906367" y="3658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384" name="Google Shape;384;p65"/>
          <p:cNvPicPr preferRelativeResize="0"/>
          <p:nvPr/>
        </p:nvPicPr>
        <p:blipFill rotWithShape="1">
          <a:blip r:embed="rId3">
            <a:alphaModFix/>
          </a:blip>
          <a:srcRect b="21894" l="1293" r="0" t="3733"/>
          <a:stretch/>
        </p:blipFill>
        <p:spPr>
          <a:xfrm>
            <a:off x="2383100" y="2089303"/>
            <a:ext cx="7762000" cy="4388625"/>
          </a:xfrm>
          <a:prstGeom prst="rect">
            <a:avLst/>
          </a:prstGeom>
          <a:noFill/>
          <a:ln>
            <a:noFill/>
          </a:ln>
        </p:spPr>
      </p:pic>
      <p:sp>
        <p:nvSpPr>
          <p:cNvPr id="385" name="Google Shape;385;p65"/>
          <p:cNvSpPr txBox="1"/>
          <p:nvPr>
            <p:ph type="title"/>
          </p:nvPr>
        </p:nvSpPr>
        <p:spPr>
          <a:xfrm>
            <a:off x="462675" y="143075"/>
            <a:ext cx="9797700" cy="8631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Proses Booting</a:t>
            </a:r>
            <a:endParaRPr sz="4000">
              <a:solidFill>
                <a:srgbClr val="000000"/>
              </a:solidFill>
            </a:endParaRPr>
          </a:p>
          <a:p>
            <a:pPr indent="0" lvl="0" marL="0" rtl="0" algn="ctr">
              <a:lnSpc>
                <a:spcPct val="100000"/>
              </a:lnSpc>
              <a:spcBef>
                <a:spcPts val="0"/>
              </a:spcBef>
              <a:spcAft>
                <a:spcPts val="0"/>
              </a:spcAft>
              <a:buSzPts val="3700"/>
              <a:buNone/>
            </a:pPr>
            <a:r>
              <a:t/>
            </a:r>
            <a:endParaRPr sz="1400">
              <a:solidFill>
                <a:srgbClr val="000000"/>
              </a:solidFill>
            </a:endParaRPr>
          </a:p>
          <a:p>
            <a:pPr indent="0" lvl="0" marL="0" rtl="0" algn="ctr">
              <a:lnSpc>
                <a:spcPct val="100000"/>
              </a:lnSpc>
              <a:spcBef>
                <a:spcPts val="0"/>
              </a:spcBef>
              <a:spcAft>
                <a:spcPts val="0"/>
              </a:spcAft>
              <a:buSzPts val="3700"/>
              <a:buNone/>
            </a:pPr>
            <a:r>
              <a:t/>
            </a:r>
            <a:endParaRPr sz="1400">
              <a:solidFill>
                <a:srgbClr val="000000"/>
              </a:solidFill>
            </a:endParaRPr>
          </a:p>
          <a:p>
            <a:pPr indent="0" lvl="0" marL="0" rtl="0" algn="ctr">
              <a:lnSpc>
                <a:spcPct val="100000"/>
              </a:lnSpc>
              <a:spcBef>
                <a:spcPts val="0"/>
              </a:spcBef>
              <a:spcAft>
                <a:spcPts val="0"/>
              </a:spcAft>
              <a:buSzPts val="1300"/>
              <a:buNone/>
            </a:pPr>
            <a:r>
              <a:t/>
            </a:r>
            <a:endParaRPr sz="2900">
              <a:solidFill>
                <a:srgbClr val="305DBF"/>
              </a:solidFill>
            </a:endParaRPr>
          </a:p>
        </p:txBody>
      </p:sp>
      <p:sp>
        <p:nvSpPr>
          <p:cNvPr id="386" name="Google Shape;386;p65"/>
          <p:cNvSpPr txBox="1"/>
          <p:nvPr/>
        </p:nvSpPr>
        <p:spPr>
          <a:xfrm>
            <a:off x="1058925" y="1940575"/>
            <a:ext cx="860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65"/>
          <p:cNvSpPr txBox="1"/>
          <p:nvPr/>
        </p:nvSpPr>
        <p:spPr>
          <a:xfrm>
            <a:off x="459750" y="3678375"/>
            <a:ext cx="9204300" cy="708000"/>
          </a:xfrm>
          <a:prstGeom prst="rect">
            <a:avLst/>
          </a:prstGeom>
          <a:noFill/>
          <a:ln>
            <a:noFill/>
          </a:ln>
        </p:spPr>
        <p:txBody>
          <a:bodyPr anchorCtr="0" anchor="t" bIns="91425" lIns="91425" spcFirstLastPara="1" rIns="91425" wrap="square" tIns="91425">
            <a:spAutoFit/>
          </a:bodyPr>
          <a:lstStyle/>
          <a:p>
            <a:pPr indent="0" lvl="0" marL="60960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305DBF"/>
              </a:solidFill>
              <a:latin typeface="Poppins"/>
              <a:ea typeface="Poppins"/>
              <a:cs typeface="Poppins"/>
              <a:sym typeface="Poppins"/>
            </a:endParaRPr>
          </a:p>
        </p:txBody>
      </p:sp>
      <p:sp>
        <p:nvSpPr>
          <p:cNvPr id="388" name="Google Shape;388;p65"/>
          <p:cNvSpPr txBox="1"/>
          <p:nvPr>
            <p:ph idx="1" type="body"/>
          </p:nvPr>
        </p:nvSpPr>
        <p:spPr>
          <a:xfrm>
            <a:off x="906375" y="1108425"/>
            <a:ext cx="112857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3"/>
            </a:pPr>
            <a:r>
              <a:rPr lang="en-US" sz="2400">
                <a:solidFill>
                  <a:srgbClr val="000000"/>
                </a:solidFill>
              </a:rPr>
              <a:t>Masuk ke tampilan “Selamat Datang/Welcome”, Pilih Bahasa, setelan Keyboard dan Aksesibilitas (Optional). Kemudian klik Let’s Go /Ayo Mulai</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6"/>
          <p:cNvSpPr txBox="1"/>
          <p:nvPr>
            <p:ph type="title"/>
          </p:nvPr>
        </p:nvSpPr>
        <p:spPr>
          <a:xfrm>
            <a:off x="914400" y="175644"/>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Proses Booting</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394" name="Google Shape;394;p66"/>
          <p:cNvSpPr txBox="1"/>
          <p:nvPr>
            <p:ph idx="1" type="body"/>
          </p:nvPr>
        </p:nvSpPr>
        <p:spPr>
          <a:xfrm>
            <a:off x="1123725" y="1147900"/>
            <a:ext cx="110682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4"/>
            </a:pPr>
            <a:r>
              <a:rPr lang="en-US" sz="2400">
                <a:solidFill>
                  <a:srgbClr val="000000"/>
                </a:solidFill>
              </a:rPr>
              <a:t>Hubungkan ke jaringan dengan memilih nama SSID yang telah ada kemudian koneksikan</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grpSp>
        <p:nvGrpSpPr>
          <p:cNvPr id="395" name="Google Shape;395;p66"/>
          <p:cNvGrpSpPr/>
          <p:nvPr/>
        </p:nvGrpSpPr>
        <p:grpSpPr>
          <a:xfrm>
            <a:off x="2092137" y="2120871"/>
            <a:ext cx="8007327" cy="4355497"/>
            <a:chOff x="1919183" y="2107850"/>
            <a:chExt cx="8136701" cy="4747135"/>
          </a:xfrm>
        </p:grpSpPr>
        <p:pic>
          <p:nvPicPr>
            <p:cNvPr id="396" name="Google Shape;396;p66"/>
            <p:cNvPicPr preferRelativeResize="0"/>
            <p:nvPr/>
          </p:nvPicPr>
          <p:blipFill rotWithShape="1">
            <a:blip r:embed="rId3">
              <a:alphaModFix/>
            </a:blip>
            <a:srcRect b="12927" l="23399" r="23250" t="2181"/>
            <a:stretch/>
          </p:blipFill>
          <p:spPr>
            <a:xfrm>
              <a:off x="1919183" y="2107850"/>
              <a:ext cx="8136701" cy="4747135"/>
            </a:xfrm>
            <a:prstGeom prst="rect">
              <a:avLst/>
            </a:prstGeom>
            <a:noFill/>
            <a:ln>
              <a:noFill/>
            </a:ln>
          </p:spPr>
        </p:pic>
        <p:cxnSp>
          <p:nvCxnSpPr>
            <p:cNvPr id="397" name="Google Shape;397;p66"/>
            <p:cNvCxnSpPr/>
            <p:nvPr/>
          </p:nvCxnSpPr>
          <p:spPr>
            <a:xfrm>
              <a:off x="7370184" y="5630412"/>
              <a:ext cx="1926300" cy="975300"/>
            </a:xfrm>
            <a:prstGeom prst="straightConnector1">
              <a:avLst/>
            </a:prstGeom>
            <a:noFill/>
            <a:ln cap="flat" cmpd="sng" w="57150">
              <a:solidFill>
                <a:srgbClr val="ED7D31"/>
              </a:solidFill>
              <a:prstDash val="solid"/>
              <a:miter lim="800000"/>
              <a:headEnd len="sm" w="sm" type="none"/>
              <a:tailEnd len="med" w="med" type="triangle"/>
            </a:ln>
          </p:spPr>
        </p:cxn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7"/>
          <p:cNvSpPr txBox="1"/>
          <p:nvPr>
            <p:ph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Proses Booting</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3700"/>
              <a:buNone/>
            </a:pPr>
            <a:r>
              <a:t/>
            </a:r>
            <a:endParaRPr b="1" sz="3500">
              <a:solidFill>
                <a:srgbClr val="0000FF"/>
              </a:solidFill>
              <a:latin typeface="Poppins"/>
              <a:ea typeface="Poppins"/>
              <a:cs typeface="Poppins"/>
              <a:sym typeface="Poppins"/>
            </a:endParaRPr>
          </a:p>
        </p:txBody>
      </p:sp>
      <p:sp>
        <p:nvSpPr>
          <p:cNvPr id="403" name="Google Shape;403;p67"/>
          <p:cNvSpPr txBox="1"/>
          <p:nvPr>
            <p:ph idx="1" type="body"/>
          </p:nvPr>
        </p:nvSpPr>
        <p:spPr>
          <a:xfrm>
            <a:off x="1173300" y="1032225"/>
            <a:ext cx="110187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5"/>
            </a:pPr>
            <a:r>
              <a:rPr lang="en-US" sz="2400">
                <a:solidFill>
                  <a:srgbClr val="000000"/>
                </a:solidFill>
              </a:rPr>
              <a:t>Pada halaman Persyaratan layanan Google klik Setujui dan lanjutkan  </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sp>
        <p:nvSpPr>
          <p:cNvPr id="404" name="Google Shape;404;p67"/>
          <p:cNvSpPr txBox="1"/>
          <p:nvPr/>
        </p:nvSpPr>
        <p:spPr>
          <a:xfrm>
            <a:off x="2980067" y="2770367"/>
            <a:ext cx="48903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Raleway"/>
                <a:ea typeface="Raleway"/>
                <a:cs typeface="Raleway"/>
                <a:sym typeface="Raleway"/>
              </a:rPr>
              <a:t>Gambar belum ada</a:t>
            </a:r>
            <a:endParaRPr b="0" i="0" sz="1900" u="none" cap="none" strike="noStrike">
              <a:solidFill>
                <a:srgbClr val="000000"/>
              </a:solidFill>
              <a:latin typeface="Raleway"/>
              <a:ea typeface="Raleway"/>
              <a:cs typeface="Raleway"/>
              <a:sym typeface="Raleway"/>
            </a:endParaRPr>
          </a:p>
        </p:txBody>
      </p:sp>
      <p:pic>
        <p:nvPicPr>
          <p:cNvPr id="405" name="Google Shape;405;p67"/>
          <p:cNvPicPr preferRelativeResize="0"/>
          <p:nvPr/>
        </p:nvPicPr>
        <p:blipFill>
          <a:blip r:embed="rId3">
            <a:alphaModFix/>
          </a:blip>
          <a:stretch>
            <a:fillRect/>
          </a:stretch>
        </p:blipFill>
        <p:spPr>
          <a:xfrm>
            <a:off x="1991300" y="1700550"/>
            <a:ext cx="8209399" cy="46080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8"/>
          <p:cNvSpPr txBox="1"/>
          <p:nvPr>
            <p:ph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Proses Login</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411" name="Google Shape;411;p68"/>
          <p:cNvSpPr txBox="1"/>
          <p:nvPr>
            <p:ph idx="1" type="body"/>
          </p:nvPr>
        </p:nvSpPr>
        <p:spPr>
          <a:xfrm>
            <a:off x="152400" y="102211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a:pPr>
            <a:r>
              <a:rPr lang="en-US" sz="2400">
                <a:solidFill>
                  <a:srgbClr val="000000"/>
                </a:solidFill>
              </a:rPr>
              <a:t>Masukan Akun Google dengan Domain “belajar.id” atau Akun pribadi  </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412" name="Google Shape;412;p68"/>
          <p:cNvPicPr preferRelativeResize="0"/>
          <p:nvPr/>
        </p:nvPicPr>
        <p:blipFill rotWithShape="1">
          <a:blip r:embed="rId3">
            <a:alphaModFix/>
          </a:blip>
          <a:srcRect b="6880" l="0" r="0" t="7751"/>
          <a:stretch/>
        </p:blipFill>
        <p:spPr>
          <a:xfrm>
            <a:off x="2286000" y="1624874"/>
            <a:ext cx="7613824" cy="48690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69"/>
          <p:cNvSpPr txBox="1"/>
          <p:nvPr>
            <p:ph type="title"/>
          </p:nvPr>
        </p:nvSpPr>
        <p:spPr>
          <a:xfrm>
            <a:off x="914400" y="173222"/>
            <a:ext cx="10363200" cy="5871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Proses</a:t>
            </a:r>
            <a:r>
              <a:rPr lang="en-US" sz="4000"/>
              <a:t> </a:t>
            </a:r>
            <a:r>
              <a:rPr b="1" lang="en-US" sz="3500">
                <a:solidFill>
                  <a:srgbClr val="0000FF"/>
                </a:solidFill>
                <a:latin typeface="Poppins"/>
                <a:ea typeface="Poppins"/>
                <a:cs typeface="Poppins"/>
                <a:sym typeface="Poppins"/>
              </a:rPr>
              <a:t>Login</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418" name="Google Shape;418;p69"/>
          <p:cNvSpPr txBox="1"/>
          <p:nvPr>
            <p:ph idx="1" type="body"/>
          </p:nvPr>
        </p:nvSpPr>
        <p:spPr>
          <a:xfrm>
            <a:off x="677527" y="1201150"/>
            <a:ext cx="106002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2"/>
            </a:pPr>
            <a:r>
              <a:rPr lang="en-US" sz="2400">
                <a:solidFill>
                  <a:srgbClr val="000000"/>
                </a:solidFill>
              </a:rPr>
              <a:t>Masukan Password dari Akun yang digunakan untuk Login</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419" name="Google Shape;419;p69"/>
          <p:cNvPicPr preferRelativeResize="0"/>
          <p:nvPr/>
        </p:nvPicPr>
        <p:blipFill rotWithShape="1">
          <a:blip r:embed="rId3">
            <a:alphaModFix/>
          </a:blip>
          <a:srcRect b="3500" l="0" r="0" t="8756"/>
          <a:stretch/>
        </p:blipFill>
        <p:spPr>
          <a:xfrm>
            <a:off x="2607325" y="1770825"/>
            <a:ext cx="6977352" cy="45918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70"/>
          <p:cNvSpPr txBox="1"/>
          <p:nvPr>
            <p:ph type="title"/>
          </p:nvPr>
        </p:nvSpPr>
        <p:spPr>
          <a:xfrm>
            <a:off x="914400" y="202268"/>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Proses Login</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425" name="Google Shape;425;p70"/>
          <p:cNvSpPr txBox="1"/>
          <p:nvPr>
            <p:ph idx="1" type="body"/>
          </p:nvPr>
        </p:nvSpPr>
        <p:spPr>
          <a:xfrm>
            <a:off x="1123725" y="1283775"/>
            <a:ext cx="111675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3"/>
            </a:pPr>
            <a:r>
              <a:rPr lang="en-US" sz="2400">
                <a:solidFill>
                  <a:srgbClr val="000000"/>
                </a:solidFill>
              </a:rPr>
              <a:t>Tampilan awal OS Chrome setelah proses Login</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426" name="Google Shape;426;p70"/>
          <p:cNvPicPr preferRelativeResize="0"/>
          <p:nvPr/>
        </p:nvPicPr>
        <p:blipFill rotWithShape="1">
          <a:blip r:embed="rId3">
            <a:alphaModFix/>
          </a:blip>
          <a:srcRect b="0" l="0" r="0" t="0"/>
          <a:stretch/>
        </p:blipFill>
        <p:spPr>
          <a:xfrm>
            <a:off x="1919725" y="1873975"/>
            <a:ext cx="8177224" cy="45941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7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2" name="Google Shape;432;p71"/>
          <p:cNvSpPr txBox="1"/>
          <p:nvPr/>
        </p:nvSpPr>
        <p:spPr>
          <a:xfrm>
            <a:off x="3294000" y="2836050"/>
            <a:ext cx="56040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1" i="0" lang="en-US" sz="3500" u="none" cap="none" strike="noStrike">
                <a:solidFill>
                  <a:srgbClr val="0000FF"/>
                </a:solidFill>
                <a:latin typeface="Poppins"/>
                <a:ea typeface="Poppins"/>
                <a:cs typeface="Poppins"/>
                <a:sym typeface="Poppins"/>
              </a:rPr>
              <a:t>Menambah dan Menghapus Akun Login</a:t>
            </a:r>
            <a:endParaRPr b="1" i="0" sz="3500" u="none" cap="none" strike="noStrike">
              <a:solidFill>
                <a:srgbClr val="0000FF"/>
              </a:solidFill>
              <a:latin typeface="Poppins"/>
              <a:ea typeface="Poppins"/>
              <a:cs typeface="Poppins"/>
              <a:sym typeface="Poppins"/>
            </a:endParaRPr>
          </a:p>
        </p:txBody>
      </p:sp>
      <p:sp>
        <p:nvSpPr>
          <p:cNvPr id="433" name="Google Shape;433;p71"/>
          <p:cNvSpPr txBox="1"/>
          <p:nvPr/>
        </p:nvSpPr>
        <p:spPr>
          <a:xfrm>
            <a:off x="2164500" y="2913000"/>
            <a:ext cx="10341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i="0" lang="en-US" sz="6000" u="none" cap="none" strike="noStrike">
                <a:solidFill>
                  <a:srgbClr val="0000FF"/>
                </a:solidFill>
                <a:latin typeface="Impact"/>
                <a:ea typeface="Impact"/>
                <a:cs typeface="Impact"/>
                <a:sym typeface="Impact"/>
              </a:rPr>
              <a:t>02</a:t>
            </a:r>
            <a:endParaRPr i="0" sz="6000" u="none" cap="none" strike="noStrike">
              <a:solidFill>
                <a:srgbClr val="0000FF"/>
              </a:solidFill>
              <a:latin typeface="Impact"/>
              <a:ea typeface="Impact"/>
              <a:cs typeface="Impact"/>
              <a:sym typeface="Impact"/>
            </a:endParaRPr>
          </a:p>
        </p:txBody>
      </p:sp>
      <p:pic>
        <p:nvPicPr>
          <p:cNvPr id="434" name="Google Shape;434;p71"/>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72"/>
          <p:cNvSpPr txBox="1"/>
          <p:nvPr>
            <p:ph type="title"/>
          </p:nvPr>
        </p:nvSpPr>
        <p:spPr>
          <a:xfrm>
            <a:off x="914400" y="2885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SzPts val="3700"/>
              <a:buNone/>
            </a:pPr>
            <a:r>
              <a:rPr b="1" lang="en-US" sz="3500">
                <a:solidFill>
                  <a:srgbClr val="0000FF"/>
                </a:solidFill>
                <a:latin typeface="Poppins"/>
                <a:ea typeface="Poppins"/>
                <a:cs typeface="Poppins"/>
                <a:sym typeface="Poppins"/>
              </a:rPr>
              <a:t>Prosedur Menambah Akun</a:t>
            </a:r>
            <a:br>
              <a:rPr lang="en-US" sz="3600">
                <a:solidFill>
                  <a:srgbClr val="000000"/>
                </a:solidFill>
                <a:latin typeface="Montserrat"/>
                <a:ea typeface="Montserrat"/>
                <a:cs typeface="Montserrat"/>
                <a:sym typeface="Montserrat"/>
              </a:rPr>
            </a:br>
            <a:endParaRPr sz="3600">
              <a:solidFill>
                <a:srgbClr val="000000"/>
              </a:solidFill>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sz="3600">
              <a:latin typeface="Montserrat"/>
              <a:ea typeface="Montserrat"/>
              <a:cs typeface="Montserrat"/>
              <a:sym typeface="Montserrat"/>
            </a:endParaRPr>
          </a:p>
        </p:txBody>
      </p:sp>
      <p:pic>
        <p:nvPicPr>
          <p:cNvPr id="440" name="Google Shape;440;p72"/>
          <p:cNvPicPr preferRelativeResize="0"/>
          <p:nvPr/>
        </p:nvPicPr>
        <p:blipFill rotWithShape="1">
          <a:blip r:embed="rId3">
            <a:alphaModFix/>
          </a:blip>
          <a:srcRect b="22503" l="5372" r="5833" t="19779"/>
          <a:stretch/>
        </p:blipFill>
        <p:spPr>
          <a:xfrm>
            <a:off x="1711995" y="2164125"/>
            <a:ext cx="8768017" cy="4264226"/>
          </a:xfrm>
          <a:prstGeom prst="rect">
            <a:avLst/>
          </a:prstGeom>
          <a:noFill/>
          <a:ln>
            <a:noFill/>
          </a:ln>
        </p:spPr>
      </p:pic>
      <p:sp>
        <p:nvSpPr>
          <p:cNvPr id="441" name="Google Shape;441;p72"/>
          <p:cNvSpPr txBox="1"/>
          <p:nvPr>
            <p:ph idx="1" type="body"/>
          </p:nvPr>
        </p:nvSpPr>
        <p:spPr>
          <a:xfrm>
            <a:off x="0" y="1224092"/>
            <a:ext cx="12192000" cy="768000"/>
          </a:xfrm>
          <a:prstGeom prst="rect">
            <a:avLst/>
          </a:prstGeom>
          <a:noFill/>
          <a:ln>
            <a:noFill/>
          </a:ln>
        </p:spPr>
        <p:txBody>
          <a:bodyPr anchorCtr="0" anchor="t" bIns="121900" lIns="121900" spcFirstLastPara="1" rIns="121900" wrap="square" tIns="121900">
            <a:noAutofit/>
          </a:bodyPr>
          <a:lstStyle/>
          <a:p>
            <a:pPr indent="-393700" lvl="0" marL="609600" rtl="0" algn="just">
              <a:lnSpc>
                <a:spcPct val="100000"/>
              </a:lnSpc>
              <a:spcBef>
                <a:spcPts val="0"/>
              </a:spcBef>
              <a:spcAft>
                <a:spcPts val="0"/>
              </a:spcAft>
              <a:buClr>
                <a:schemeClr val="dk1"/>
              </a:buClr>
              <a:buSzPts val="1400"/>
              <a:buAutoNum type="arabicPeriod"/>
            </a:pPr>
            <a:r>
              <a:rPr lang="en-US">
                <a:solidFill>
                  <a:schemeClr val="dk1"/>
                </a:solidFill>
              </a:rPr>
              <a:t>Aktifkan Chromebook yang sudah terkoneksi jaringan, klik “Tambahkan Pengguna”</a:t>
            </a:r>
            <a:endParaRPr>
              <a:solidFill>
                <a:schemeClr val="dk1"/>
              </a:solidFill>
            </a:endParaRPr>
          </a:p>
          <a:p>
            <a:pPr indent="0" lvl="0" marL="0" rtl="0" algn="just">
              <a:lnSpc>
                <a:spcPct val="100000"/>
              </a:lnSpc>
              <a:spcBef>
                <a:spcPts val="0"/>
              </a:spcBef>
              <a:spcAft>
                <a:spcPts val="0"/>
              </a:spcAft>
              <a:buSzPts val="3700"/>
              <a:buNone/>
            </a:pPr>
            <a:r>
              <a:t/>
            </a: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7"/>
          <p:cNvSpPr txBox="1"/>
          <p:nvPr>
            <p:ph type="title"/>
          </p:nvPr>
        </p:nvSpPr>
        <p:spPr>
          <a:xfrm>
            <a:off x="404450" y="350684"/>
            <a:ext cx="8935500" cy="941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100"/>
              <a:buFont typeface="Montserrat Light"/>
              <a:buNone/>
            </a:pPr>
            <a:r>
              <a:rPr b="1" lang="en-US" sz="3100">
                <a:latin typeface="Montserrat"/>
                <a:ea typeface="Montserrat"/>
                <a:cs typeface="Montserrat"/>
                <a:sym typeface="Montserrat"/>
              </a:rPr>
              <a:t>LANGKAH-LANGKAH PEMERIKSAAN OPERASIONAL CHROMEBOOK</a:t>
            </a:r>
            <a:endParaRPr b="1"/>
          </a:p>
        </p:txBody>
      </p:sp>
      <p:sp>
        <p:nvSpPr>
          <p:cNvPr id="193" name="Google Shape;193;p37"/>
          <p:cNvSpPr txBox="1"/>
          <p:nvPr/>
        </p:nvSpPr>
        <p:spPr>
          <a:xfrm>
            <a:off x="404450" y="1227356"/>
            <a:ext cx="11177400" cy="5232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chemeClr val="dk1"/>
              </a:buClr>
              <a:buSzPts val="2800"/>
              <a:buFont typeface="Calibri"/>
              <a:buAutoNum type="arabicPeriod"/>
            </a:pPr>
            <a:r>
              <a:rPr b="0" i="0" lang="en-US" sz="2800" u="none" cap="none" strike="noStrike">
                <a:solidFill>
                  <a:schemeClr val="dk1"/>
                </a:solidFill>
                <a:latin typeface="Montserrat Medium"/>
                <a:ea typeface="Montserrat Medium"/>
                <a:cs typeface="Montserrat Medium"/>
                <a:sym typeface="Montserrat Medium"/>
              </a:rPr>
              <a:t>Tekan tombol Power untuk menghidupkan Chromebook</a:t>
            </a:r>
            <a:endParaRPr b="0" i="0" sz="1400" u="none" cap="none" strike="noStrike">
              <a:solidFill>
                <a:srgbClr val="000000"/>
              </a:solidFill>
              <a:latin typeface="Arial"/>
              <a:ea typeface="Arial"/>
              <a:cs typeface="Arial"/>
              <a:sym typeface="Arial"/>
            </a:endParaRPr>
          </a:p>
        </p:txBody>
      </p:sp>
      <p:pic>
        <p:nvPicPr>
          <p:cNvPr id="194" name="Google Shape;194;p37"/>
          <p:cNvPicPr preferRelativeResize="0"/>
          <p:nvPr/>
        </p:nvPicPr>
        <p:blipFill rotWithShape="1">
          <a:blip r:embed="rId3">
            <a:alphaModFix/>
          </a:blip>
          <a:srcRect b="3262" l="0" r="6367" t="34006"/>
          <a:stretch/>
        </p:blipFill>
        <p:spPr>
          <a:xfrm>
            <a:off x="1963304" y="1963997"/>
            <a:ext cx="8059783" cy="45433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73"/>
          <p:cNvSpPr txBox="1"/>
          <p:nvPr>
            <p:ph type="title"/>
          </p:nvPr>
        </p:nvSpPr>
        <p:spPr>
          <a:xfrm>
            <a:off x="914400" y="2123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solidFill>
                  <a:srgbClr val="0000FF"/>
                </a:solidFill>
                <a:latin typeface="Poppins"/>
                <a:ea typeface="Poppins"/>
                <a:cs typeface="Poppins"/>
                <a:sym typeface="Poppins"/>
              </a:rPr>
              <a:t>Prosedur menambah akun</a:t>
            </a:r>
            <a:endParaRPr b="1" sz="3500">
              <a:solidFill>
                <a:srgbClr val="0000FF"/>
              </a:solidFill>
              <a:latin typeface="Poppins"/>
              <a:ea typeface="Poppins"/>
              <a:cs typeface="Poppins"/>
              <a:sym typeface="Poppins"/>
            </a:endParaRPr>
          </a:p>
        </p:txBody>
      </p:sp>
      <p:sp>
        <p:nvSpPr>
          <p:cNvPr id="447" name="Google Shape;447;p73"/>
          <p:cNvSpPr txBox="1"/>
          <p:nvPr>
            <p:ph idx="1" type="body"/>
          </p:nvPr>
        </p:nvSpPr>
        <p:spPr>
          <a:xfrm>
            <a:off x="0" y="1075365"/>
            <a:ext cx="12192000" cy="768000"/>
          </a:xfrm>
          <a:prstGeom prst="rect">
            <a:avLst/>
          </a:prstGeom>
          <a:noFill/>
          <a:ln>
            <a:noFill/>
          </a:ln>
        </p:spPr>
        <p:txBody>
          <a:bodyPr anchorCtr="0" anchor="t" bIns="121900" lIns="121900" spcFirstLastPara="1" rIns="121900" wrap="square" tIns="121900">
            <a:noAutofit/>
          </a:bodyPr>
          <a:lstStyle/>
          <a:p>
            <a:pPr indent="-393700" lvl="0" marL="609600" rtl="0" algn="just">
              <a:lnSpc>
                <a:spcPct val="100000"/>
              </a:lnSpc>
              <a:spcBef>
                <a:spcPts val="0"/>
              </a:spcBef>
              <a:spcAft>
                <a:spcPts val="0"/>
              </a:spcAft>
              <a:buClr>
                <a:schemeClr val="dk1"/>
              </a:buClr>
              <a:buSzPts val="1400"/>
              <a:buAutoNum type="arabicPeriod" startAt="2"/>
            </a:pPr>
            <a:r>
              <a:rPr lang="en-US">
                <a:solidFill>
                  <a:schemeClr val="dk1"/>
                </a:solidFill>
              </a:rPr>
              <a:t>Pilih akun email yang akan ditambahkan, misal kita pilih “Anda” kemudian pilih berikutnya</a:t>
            </a:r>
            <a:endParaRPr>
              <a:solidFill>
                <a:schemeClr val="dk1"/>
              </a:solidFill>
            </a:endParaRPr>
          </a:p>
        </p:txBody>
      </p:sp>
      <p:pic>
        <p:nvPicPr>
          <p:cNvPr id="448" name="Google Shape;448;p73"/>
          <p:cNvPicPr preferRelativeResize="0"/>
          <p:nvPr/>
        </p:nvPicPr>
        <p:blipFill rotWithShape="1">
          <a:blip r:embed="rId3">
            <a:alphaModFix/>
          </a:blip>
          <a:srcRect b="22454" l="20999" r="20390" t="12794"/>
          <a:stretch/>
        </p:blipFill>
        <p:spPr>
          <a:xfrm>
            <a:off x="3256587" y="1843375"/>
            <a:ext cx="5678826" cy="4694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74"/>
          <p:cNvSpPr txBox="1"/>
          <p:nvPr>
            <p:ph type="title"/>
          </p:nvPr>
        </p:nvSpPr>
        <p:spPr>
          <a:xfrm>
            <a:off x="914400" y="42811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SzPts val="3700"/>
              <a:buNone/>
            </a:pPr>
            <a:r>
              <a:rPr b="1" lang="en-US" sz="3500">
                <a:solidFill>
                  <a:srgbClr val="0000FF"/>
                </a:solidFill>
                <a:latin typeface="Poppins"/>
                <a:ea typeface="Poppins"/>
                <a:cs typeface="Poppins"/>
                <a:sym typeface="Poppins"/>
              </a:rPr>
              <a:t>Prosedur Menambah Akun </a:t>
            </a:r>
            <a:br>
              <a:rPr b="1" lang="en-US" sz="3500">
                <a:solidFill>
                  <a:srgbClr val="0000FF"/>
                </a:solidFill>
                <a:latin typeface="Poppins"/>
                <a:ea typeface="Poppins"/>
                <a:cs typeface="Poppins"/>
                <a:sym typeface="Poppins"/>
              </a:rPr>
            </a:br>
            <a:endParaRPr sz="3600">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sz="3600">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a:p>
        </p:txBody>
      </p:sp>
      <p:sp>
        <p:nvSpPr>
          <p:cNvPr id="454" name="Google Shape;454;p74"/>
          <p:cNvSpPr txBox="1"/>
          <p:nvPr>
            <p:ph idx="1" type="subTitle"/>
          </p:nvPr>
        </p:nvSpPr>
        <p:spPr>
          <a:xfrm>
            <a:off x="914400" y="1356968"/>
            <a:ext cx="10835100" cy="763500"/>
          </a:xfrm>
          <a:prstGeom prst="rect">
            <a:avLst/>
          </a:prstGeom>
          <a:noFill/>
          <a:ln>
            <a:noFill/>
          </a:ln>
        </p:spPr>
        <p:txBody>
          <a:bodyPr anchorCtr="0" anchor="t" bIns="121900" lIns="121900" spcFirstLastPara="1" rIns="121900" wrap="square" tIns="121900">
            <a:noAutofit/>
          </a:bodyPr>
          <a:lstStyle/>
          <a:p>
            <a:pPr indent="-488950" lvl="0" marL="609600" marR="0" rtl="0" algn="l">
              <a:lnSpc>
                <a:spcPct val="100000"/>
              </a:lnSpc>
              <a:spcBef>
                <a:spcPts val="0"/>
              </a:spcBef>
              <a:spcAft>
                <a:spcPts val="0"/>
              </a:spcAft>
              <a:buClr>
                <a:schemeClr val="dk1"/>
              </a:buClr>
              <a:buSzPts val="2900"/>
              <a:buFont typeface="Arial"/>
              <a:buAutoNum type="arabicPeriod" startAt="3"/>
            </a:pPr>
            <a:r>
              <a:rPr b="0" i="0" lang="en-US" sz="2900" u="none" cap="none" strike="noStrike">
                <a:solidFill>
                  <a:schemeClr val="dk1"/>
                </a:solidFill>
                <a:latin typeface="Arial"/>
                <a:ea typeface="Arial"/>
                <a:cs typeface="Arial"/>
                <a:sym typeface="Arial"/>
              </a:rPr>
              <a:t>Ketik User Akun Belajar.id kemudian klik berikutnya</a:t>
            </a:r>
            <a:endParaRPr b="0" i="0" sz="2900" u="none" cap="none" strike="noStrike">
              <a:solidFill>
                <a:schemeClr val="dk1"/>
              </a:solidFill>
              <a:latin typeface="Arial"/>
              <a:ea typeface="Arial"/>
              <a:cs typeface="Arial"/>
              <a:sym typeface="Arial"/>
            </a:endParaRPr>
          </a:p>
        </p:txBody>
      </p:sp>
      <p:pic>
        <p:nvPicPr>
          <p:cNvPr id="455" name="Google Shape;455;p74"/>
          <p:cNvPicPr preferRelativeResize="0"/>
          <p:nvPr/>
        </p:nvPicPr>
        <p:blipFill rotWithShape="1">
          <a:blip r:embed="rId3">
            <a:alphaModFix/>
          </a:blip>
          <a:srcRect b="14881" l="9274" r="14331" t="7567"/>
          <a:stretch/>
        </p:blipFill>
        <p:spPr>
          <a:xfrm>
            <a:off x="3057174" y="2045801"/>
            <a:ext cx="5900299" cy="44818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75"/>
          <p:cNvSpPr txBox="1"/>
          <p:nvPr>
            <p:ph type="title"/>
          </p:nvPr>
        </p:nvSpPr>
        <p:spPr>
          <a:xfrm>
            <a:off x="914400" y="3289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SzPts val="3700"/>
              <a:buNone/>
            </a:pPr>
            <a:r>
              <a:rPr b="1" lang="en-US" sz="3500">
                <a:solidFill>
                  <a:srgbClr val="0000FF"/>
                </a:solidFill>
                <a:latin typeface="Poppins"/>
                <a:ea typeface="Poppins"/>
                <a:cs typeface="Poppins"/>
                <a:sym typeface="Poppins"/>
              </a:rPr>
              <a:t>Prosedur Menambah Akun</a:t>
            </a:r>
            <a:r>
              <a:rPr b="1" lang="en-US" sz="3600">
                <a:latin typeface="Montserrat"/>
                <a:ea typeface="Montserrat"/>
                <a:cs typeface="Montserrat"/>
                <a:sym typeface="Montserrat"/>
              </a:rPr>
              <a:t> </a:t>
            </a:r>
            <a:br>
              <a:rPr lang="en-US" sz="3600">
                <a:latin typeface="Montserrat"/>
                <a:ea typeface="Montserrat"/>
                <a:cs typeface="Montserrat"/>
                <a:sym typeface="Montserrat"/>
              </a:rPr>
            </a:br>
            <a:endParaRPr sz="3600">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sz="3600">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a:p>
          <a:p>
            <a:pPr indent="0" lvl="0" marL="0" rtl="0" algn="ctr">
              <a:lnSpc>
                <a:spcPct val="100000"/>
              </a:lnSpc>
              <a:spcBef>
                <a:spcPts val="0"/>
              </a:spcBef>
              <a:spcAft>
                <a:spcPts val="0"/>
              </a:spcAft>
              <a:buSzPts val="3700"/>
              <a:buNone/>
            </a:pPr>
            <a:r>
              <a:t/>
            </a:r>
            <a:endParaRPr/>
          </a:p>
        </p:txBody>
      </p:sp>
      <p:sp>
        <p:nvSpPr>
          <p:cNvPr id="461" name="Google Shape;461;p75"/>
          <p:cNvSpPr txBox="1"/>
          <p:nvPr>
            <p:ph idx="1" type="subTitle"/>
          </p:nvPr>
        </p:nvSpPr>
        <p:spPr>
          <a:xfrm>
            <a:off x="795133" y="1464700"/>
            <a:ext cx="4021500" cy="4675500"/>
          </a:xfrm>
          <a:prstGeom prst="rect">
            <a:avLst/>
          </a:prstGeom>
          <a:noFill/>
          <a:ln>
            <a:noFill/>
          </a:ln>
        </p:spPr>
        <p:txBody>
          <a:bodyPr anchorCtr="0" anchor="t" bIns="121900" lIns="121900" spcFirstLastPara="1" rIns="121900" wrap="square" tIns="121900">
            <a:noAutofit/>
          </a:bodyPr>
          <a:lstStyle/>
          <a:p>
            <a:pPr indent="-393700" lvl="0" marL="609600" marR="0" rtl="0" algn="l">
              <a:lnSpc>
                <a:spcPct val="100000"/>
              </a:lnSpc>
              <a:spcBef>
                <a:spcPts val="0"/>
              </a:spcBef>
              <a:spcAft>
                <a:spcPts val="0"/>
              </a:spcAft>
              <a:buClr>
                <a:schemeClr val="dk1"/>
              </a:buClr>
              <a:buSzPts val="1400"/>
              <a:buFont typeface="Arial"/>
              <a:buAutoNum type="arabicPeriod" startAt="4"/>
            </a:pPr>
            <a:r>
              <a:rPr b="0" i="0" lang="en-US" u="none" cap="none" strike="noStrike">
                <a:solidFill>
                  <a:schemeClr val="dk1"/>
                </a:solidFill>
                <a:latin typeface="Arial"/>
                <a:ea typeface="Arial"/>
                <a:cs typeface="Arial"/>
                <a:sym typeface="Arial"/>
              </a:rPr>
              <a:t>Masukan Password/sandi</a:t>
            </a:r>
            <a:endParaRPr b="0" i="0" u="none" cap="none" strike="noStrike">
              <a:solidFill>
                <a:schemeClr val="dk1"/>
              </a:solidFill>
              <a:latin typeface="Arial"/>
              <a:ea typeface="Arial"/>
              <a:cs typeface="Arial"/>
              <a:sym typeface="Arial"/>
            </a:endParaRPr>
          </a:p>
        </p:txBody>
      </p:sp>
      <p:pic>
        <p:nvPicPr>
          <p:cNvPr id="462" name="Google Shape;462;p75"/>
          <p:cNvPicPr preferRelativeResize="0"/>
          <p:nvPr/>
        </p:nvPicPr>
        <p:blipFill rotWithShape="1">
          <a:blip r:embed="rId3">
            <a:alphaModFix/>
          </a:blip>
          <a:srcRect b="10463" l="13177" r="11987" t="13315"/>
          <a:stretch/>
        </p:blipFill>
        <p:spPr>
          <a:xfrm>
            <a:off x="4567525" y="1356975"/>
            <a:ext cx="6810201" cy="51374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76"/>
          <p:cNvSpPr txBox="1"/>
          <p:nvPr>
            <p:ph type="title"/>
          </p:nvPr>
        </p:nvSpPr>
        <p:spPr>
          <a:xfrm>
            <a:off x="914400" y="3289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90000"/>
              </a:lnSpc>
              <a:spcBef>
                <a:spcPts val="0"/>
              </a:spcBef>
              <a:spcAft>
                <a:spcPts val="0"/>
              </a:spcAft>
              <a:buClr>
                <a:srgbClr val="000000"/>
              </a:buClr>
              <a:buSzPct val="105713"/>
              <a:buFont typeface="Arial"/>
              <a:buNone/>
            </a:pPr>
            <a:r>
              <a:rPr b="1" lang="en-US" sz="3500">
                <a:solidFill>
                  <a:srgbClr val="0000FF"/>
                </a:solidFill>
                <a:latin typeface="Poppins"/>
                <a:ea typeface="Poppins"/>
                <a:cs typeface="Poppins"/>
                <a:sym typeface="Poppins"/>
              </a:rPr>
              <a:t>Prosedur Menambah Akun </a:t>
            </a:r>
            <a:br>
              <a:rPr b="1" lang="en-US" sz="3500">
                <a:solidFill>
                  <a:srgbClr val="0000FF"/>
                </a:solidFill>
                <a:latin typeface="Poppins"/>
                <a:ea typeface="Poppins"/>
                <a:cs typeface="Poppins"/>
                <a:sym typeface="Poppins"/>
              </a:rPr>
            </a:b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Clr>
                <a:srgbClr val="000000"/>
              </a:buClr>
              <a:buSzPct val="105713"/>
              <a:buFont typeface="Arial"/>
              <a:buNone/>
            </a:pPr>
            <a:r>
              <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Clr>
                <a:srgbClr val="000000"/>
              </a:buClr>
              <a:buSzPct val="105714"/>
              <a:buFont typeface="Arial"/>
              <a:buNone/>
            </a:pPr>
            <a:r>
              <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Clr>
                <a:srgbClr val="000000"/>
              </a:buClr>
              <a:buSzPct val="105714"/>
              <a:buFont typeface="Arial"/>
              <a:buNone/>
            </a:pPr>
            <a:r>
              <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p:txBody>
      </p:sp>
      <p:sp>
        <p:nvSpPr>
          <p:cNvPr id="468" name="Google Shape;468;p76"/>
          <p:cNvSpPr txBox="1"/>
          <p:nvPr>
            <p:ph idx="1" type="subTitle"/>
          </p:nvPr>
        </p:nvSpPr>
        <p:spPr>
          <a:xfrm>
            <a:off x="965200" y="1464700"/>
            <a:ext cx="5744100" cy="1641900"/>
          </a:xfrm>
          <a:prstGeom prst="rect">
            <a:avLst/>
          </a:prstGeom>
          <a:noFill/>
          <a:ln>
            <a:noFill/>
          </a:ln>
        </p:spPr>
        <p:txBody>
          <a:bodyPr anchorCtr="0" anchor="t" bIns="121900" lIns="121900" spcFirstLastPara="1" rIns="121900" wrap="square" tIns="121900">
            <a:normAutofit/>
          </a:bodyPr>
          <a:lstStyle/>
          <a:p>
            <a:pPr indent="-393700" lvl="0" marL="609600" marR="0" rtl="0" algn="l">
              <a:lnSpc>
                <a:spcPct val="115000"/>
              </a:lnSpc>
              <a:spcBef>
                <a:spcPts val="0"/>
              </a:spcBef>
              <a:spcAft>
                <a:spcPts val="0"/>
              </a:spcAft>
              <a:buClr>
                <a:schemeClr val="dk1"/>
              </a:buClr>
              <a:buSzPts val="1400"/>
              <a:buFont typeface="Arial"/>
              <a:buAutoNum type="arabicPeriod" startAt="5"/>
            </a:pPr>
            <a:r>
              <a:rPr b="0" i="0" lang="en-US" u="none" cap="none" strike="noStrike">
                <a:solidFill>
                  <a:schemeClr val="dk1"/>
                </a:solidFill>
                <a:latin typeface="Arial"/>
                <a:ea typeface="Arial"/>
                <a:cs typeface="Arial"/>
                <a:sym typeface="Arial"/>
              </a:rPr>
              <a:t>Akun sudah berhasil ditambahkan dan siap menggunakan Chromebook</a:t>
            </a:r>
            <a:endParaRPr b="0" i="0" u="none" cap="none" strike="noStrike">
              <a:solidFill>
                <a:schemeClr val="dk1"/>
              </a:solidFill>
              <a:latin typeface="Arial"/>
              <a:ea typeface="Arial"/>
              <a:cs typeface="Arial"/>
              <a:sym typeface="Arial"/>
            </a:endParaRPr>
          </a:p>
        </p:txBody>
      </p:sp>
      <p:pic>
        <p:nvPicPr>
          <p:cNvPr id="469" name="Google Shape;469;p76"/>
          <p:cNvPicPr preferRelativeResize="0"/>
          <p:nvPr/>
        </p:nvPicPr>
        <p:blipFill rotWithShape="1">
          <a:blip r:embed="rId3">
            <a:alphaModFix/>
          </a:blip>
          <a:srcRect b="8011" l="27134" r="12148" t="36502"/>
          <a:stretch/>
        </p:blipFill>
        <p:spPr>
          <a:xfrm>
            <a:off x="7154400" y="1464700"/>
            <a:ext cx="4123200" cy="503523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77"/>
          <p:cNvSpPr txBox="1"/>
          <p:nvPr>
            <p:ph type="title"/>
          </p:nvPr>
        </p:nvSpPr>
        <p:spPr>
          <a:xfrm>
            <a:off x="914400" y="411592"/>
            <a:ext cx="10363200" cy="763500"/>
          </a:xfrm>
          <a:prstGeom prst="rect">
            <a:avLst/>
          </a:prstGeom>
          <a:noFill/>
          <a:ln>
            <a:noFill/>
          </a:ln>
        </p:spPr>
        <p:txBody>
          <a:bodyPr anchorCtr="0" anchor="t" bIns="121900" lIns="121900" spcFirstLastPara="1" rIns="121900" wrap="square" tIns="121900">
            <a:normAutofit/>
          </a:bodyPr>
          <a:lstStyle/>
          <a:p>
            <a:pPr indent="0" lvl="0" marL="0" rtl="0" algn="ctr">
              <a:lnSpc>
                <a:spcPct val="90000"/>
              </a:lnSpc>
              <a:spcBef>
                <a:spcPts val="0"/>
              </a:spcBef>
              <a:spcAft>
                <a:spcPts val="0"/>
              </a:spcAft>
              <a:buClr>
                <a:srgbClr val="000000"/>
              </a:buClr>
              <a:buSzPts val="3700"/>
              <a:buFont typeface="Arial"/>
              <a:buNone/>
            </a:pPr>
            <a:r>
              <a:rPr b="1" lang="en-US" sz="3500">
                <a:solidFill>
                  <a:srgbClr val="0000FF"/>
                </a:solidFill>
                <a:latin typeface="Poppins"/>
                <a:ea typeface="Poppins"/>
                <a:cs typeface="Poppins"/>
                <a:sym typeface="Poppins"/>
              </a:rPr>
              <a:t>Prosedur Menghapus Akun</a:t>
            </a:r>
            <a:endParaRPr b="1"/>
          </a:p>
        </p:txBody>
      </p:sp>
      <p:sp>
        <p:nvSpPr>
          <p:cNvPr id="475" name="Google Shape;475;p77"/>
          <p:cNvSpPr txBox="1"/>
          <p:nvPr>
            <p:ph idx="1" type="subTitle"/>
          </p:nvPr>
        </p:nvSpPr>
        <p:spPr>
          <a:xfrm>
            <a:off x="914400" y="1712575"/>
            <a:ext cx="4653900" cy="3927600"/>
          </a:xfrm>
          <a:prstGeom prst="rect">
            <a:avLst/>
          </a:prstGeom>
          <a:noFill/>
          <a:ln>
            <a:noFill/>
          </a:ln>
        </p:spPr>
        <p:txBody>
          <a:bodyPr anchorCtr="0" anchor="t" bIns="121900" lIns="121900" spcFirstLastPara="1" rIns="121900" wrap="square" tIns="121900">
            <a:normAutofit/>
          </a:bodyPr>
          <a:lstStyle/>
          <a:p>
            <a:pPr indent="-393700" lvl="0" marL="609600" marR="0" rtl="0" algn="l">
              <a:lnSpc>
                <a:spcPct val="115000"/>
              </a:lnSpc>
              <a:spcBef>
                <a:spcPts val="0"/>
              </a:spcBef>
              <a:spcAft>
                <a:spcPts val="0"/>
              </a:spcAft>
              <a:buClr>
                <a:schemeClr val="dk1"/>
              </a:buClr>
              <a:buSzPts val="1400"/>
              <a:buFont typeface="Arial"/>
              <a:buAutoNum type="arabicPeriod"/>
            </a:pPr>
            <a:r>
              <a:rPr b="0" i="0" lang="en-US" u="none" cap="none" strike="noStrike">
                <a:solidFill>
                  <a:schemeClr val="dk1"/>
                </a:solidFill>
                <a:latin typeface="Arial"/>
                <a:ea typeface="Arial"/>
                <a:cs typeface="Arial"/>
                <a:sym typeface="Arial"/>
              </a:rPr>
              <a:t>Aktifkan Chromebook, kemudian lihat  akun email yang muncul dilayar</a:t>
            </a:r>
            <a:endParaRPr b="0" i="0" u="none" cap="none" strike="noStrike">
              <a:solidFill>
                <a:schemeClr val="dk1"/>
              </a:solidFill>
              <a:latin typeface="Arial"/>
              <a:ea typeface="Arial"/>
              <a:cs typeface="Arial"/>
              <a:sym typeface="Arial"/>
            </a:endParaRPr>
          </a:p>
        </p:txBody>
      </p:sp>
      <p:pic>
        <p:nvPicPr>
          <p:cNvPr id="476" name="Google Shape;476;p77"/>
          <p:cNvPicPr preferRelativeResize="0"/>
          <p:nvPr/>
        </p:nvPicPr>
        <p:blipFill rotWithShape="1">
          <a:blip r:embed="rId3">
            <a:alphaModFix/>
          </a:blip>
          <a:srcRect b="23104" l="3867" r="4051" t="13596"/>
          <a:stretch/>
        </p:blipFill>
        <p:spPr>
          <a:xfrm>
            <a:off x="5619100" y="1712575"/>
            <a:ext cx="6229299" cy="45009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78"/>
          <p:cNvSpPr txBox="1"/>
          <p:nvPr>
            <p:ph type="title"/>
          </p:nvPr>
        </p:nvSpPr>
        <p:spPr>
          <a:xfrm>
            <a:off x="939800" y="42811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90000"/>
              </a:lnSpc>
              <a:spcBef>
                <a:spcPts val="0"/>
              </a:spcBef>
              <a:spcAft>
                <a:spcPts val="0"/>
              </a:spcAft>
              <a:buSzPct val="117460"/>
              <a:buNone/>
            </a:pPr>
            <a:r>
              <a:rPr b="1" lang="en-US" sz="3500">
                <a:solidFill>
                  <a:srgbClr val="0000FF"/>
                </a:solidFill>
                <a:latin typeface="Poppins"/>
                <a:ea typeface="Poppins"/>
                <a:cs typeface="Poppins"/>
                <a:sym typeface="Poppins"/>
              </a:rPr>
              <a:t>Prosedur Menghapus Akun </a:t>
            </a:r>
            <a:endParaRPr b="1"/>
          </a:p>
          <a:p>
            <a:pPr indent="0" lvl="0" marL="0" rtl="0" algn="ctr">
              <a:lnSpc>
                <a:spcPct val="100000"/>
              </a:lnSpc>
              <a:spcBef>
                <a:spcPts val="0"/>
              </a:spcBef>
              <a:spcAft>
                <a:spcPts val="0"/>
              </a:spcAft>
              <a:buSzPct val="293650"/>
              <a:buNone/>
            </a:pPr>
            <a:r>
              <a:t/>
            </a:r>
            <a:endParaRPr b="1"/>
          </a:p>
        </p:txBody>
      </p:sp>
      <p:sp>
        <p:nvSpPr>
          <p:cNvPr id="482" name="Google Shape;482;p78"/>
          <p:cNvSpPr txBox="1"/>
          <p:nvPr>
            <p:ph idx="1" type="subTitle"/>
          </p:nvPr>
        </p:nvSpPr>
        <p:spPr>
          <a:xfrm>
            <a:off x="965200" y="1464700"/>
            <a:ext cx="10312500" cy="661500"/>
          </a:xfrm>
          <a:prstGeom prst="rect">
            <a:avLst/>
          </a:prstGeom>
          <a:noFill/>
          <a:ln>
            <a:noFill/>
          </a:ln>
        </p:spPr>
        <p:txBody>
          <a:bodyPr anchorCtr="0" anchor="t" bIns="121900" lIns="121900" spcFirstLastPara="1" rIns="121900" wrap="square" tIns="121900">
            <a:normAutofit/>
          </a:bodyPr>
          <a:lstStyle/>
          <a:p>
            <a:pPr indent="-393700" lvl="0" marL="609600" marR="0" rtl="0" algn="l">
              <a:lnSpc>
                <a:spcPct val="115000"/>
              </a:lnSpc>
              <a:spcBef>
                <a:spcPts val="0"/>
              </a:spcBef>
              <a:spcAft>
                <a:spcPts val="0"/>
              </a:spcAft>
              <a:buClr>
                <a:schemeClr val="dk1"/>
              </a:buClr>
              <a:buSzPts val="1400"/>
              <a:buFont typeface="Arial"/>
              <a:buAutoNum type="arabicPeriod" startAt="2"/>
            </a:pPr>
            <a:r>
              <a:rPr b="0" i="0" lang="en-US" u="none" cap="none" strike="noStrike">
                <a:solidFill>
                  <a:schemeClr val="dk1"/>
                </a:solidFill>
                <a:latin typeface="Arial"/>
                <a:ea typeface="Arial"/>
                <a:cs typeface="Arial"/>
                <a:sym typeface="Arial"/>
              </a:rPr>
              <a:t>Pilih Akun email dan hapus</a:t>
            </a:r>
            <a:endParaRPr b="0" i="0" u="none" cap="none" strike="noStrike">
              <a:solidFill>
                <a:schemeClr val="dk1"/>
              </a:solidFill>
              <a:latin typeface="Arial"/>
              <a:ea typeface="Arial"/>
              <a:cs typeface="Arial"/>
              <a:sym typeface="Arial"/>
            </a:endParaRPr>
          </a:p>
        </p:txBody>
      </p:sp>
      <p:pic>
        <p:nvPicPr>
          <p:cNvPr id="483" name="Google Shape;483;p78"/>
          <p:cNvPicPr preferRelativeResize="0"/>
          <p:nvPr/>
        </p:nvPicPr>
        <p:blipFill rotWithShape="1">
          <a:blip r:embed="rId3">
            <a:alphaModFix/>
          </a:blip>
          <a:srcRect b="25686" l="5706" r="2254" t="6142"/>
          <a:stretch/>
        </p:blipFill>
        <p:spPr>
          <a:xfrm>
            <a:off x="2407188" y="2278200"/>
            <a:ext cx="7428524" cy="41171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9"/>
          <p:cNvSpPr txBox="1"/>
          <p:nvPr>
            <p:ph type="title"/>
          </p:nvPr>
        </p:nvSpPr>
        <p:spPr>
          <a:xfrm>
            <a:off x="914400" y="3950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90000"/>
              </a:lnSpc>
              <a:spcBef>
                <a:spcPts val="0"/>
              </a:spcBef>
              <a:spcAft>
                <a:spcPts val="0"/>
              </a:spcAft>
              <a:buSzPct val="117460"/>
              <a:buNone/>
            </a:pPr>
            <a:r>
              <a:rPr b="1" lang="en-US" sz="3500">
                <a:solidFill>
                  <a:srgbClr val="0000FF"/>
                </a:solidFill>
                <a:latin typeface="Poppins"/>
                <a:ea typeface="Poppins"/>
                <a:cs typeface="Poppins"/>
                <a:sym typeface="Poppins"/>
              </a:rPr>
              <a:t>Prosedur Menghapus Akun </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ct val="293650"/>
              <a:buNone/>
            </a:pPr>
            <a:r>
              <a:t/>
            </a:r>
            <a:endParaRPr b="1"/>
          </a:p>
        </p:txBody>
      </p:sp>
      <p:sp>
        <p:nvSpPr>
          <p:cNvPr id="489" name="Google Shape;489;p79"/>
          <p:cNvSpPr txBox="1"/>
          <p:nvPr>
            <p:ph idx="1" type="subTitle"/>
          </p:nvPr>
        </p:nvSpPr>
        <p:spPr>
          <a:xfrm>
            <a:off x="965200" y="1464700"/>
            <a:ext cx="10312500" cy="667200"/>
          </a:xfrm>
          <a:prstGeom prst="rect">
            <a:avLst/>
          </a:prstGeom>
          <a:noFill/>
          <a:ln>
            <a:noFill/>
          </a:ln>
        </p:spPr>
        <p:txBody>
          <a:bodyPr anchorCtr="0" anchor="t" bIns="121900" lIns="121900" spcFirstLastPara="1" rIns="121900" wrap="square" tIns="121900">
            <a:normAutofit/>
          </a:bodyPr>
          <a:lstStyle/>
          <a:p>
            <a:pPr indent="-458469" lvl="0" marL="609600" marR="0" rtl="0" algn="l">
              <a:lnSpc>
                <a:spcPct val="115000"/>
              </a:lnSpc>
              <a:spcBef>
                <a:spcPts val="0"/>
              </a:spcBef>
              <a:spcAft>
                <a:spcPts val="0"/>
              </a:spcAft>
              <a:buClr>
                <a:schemeClr val="dk1"/>
              </a:buClr>
              <a:buSzPts val="2420"/>
              <a:buFont typeface="Arial"/>
              <a:buAutoNum type="arabicPeriod" startAt="3"/>
            </a:pPr>
            <a:r>
              <a:rPr b="0" i="0" lang="en-US" sz="2420" u="none" cap="none" strike="noStrike">
                <a:solidFill>
                  <a:schemeClr val="dk1"/>
                </a:solidFill>
                <a:latin typeface="Arial"/>
                <a:ea typeface="Arial"/>
                <a:cs typeface="Arial"/>
                <a:sym typeface="Arial"/>
              </a:rPr>
              <a:t>Otomatis akun akan terhapus</a:t>
            </a:r>
            <a:endParaRPr b="0" i="0" sz="2420" u="none" cap="none" strike="noStrike">
              <a:solidFill>
                <a:schemeClr val="dk1"/>
              </a:solidFill>
              <a:latin typeface="Arial"/>
              <a:ea typeface="Arial"/>
              <a:cs typeface="Arial"/>
              <a:sym typeface="Arial"/>
            </a:endParaRPr>
          </a:p>
        </p:txBody>
      </p:sp>
      <p:pic>
        <p:nvPicPr>
          <p:cNvPr id="490" name="Google Shape;490;p79"/>
          <p:cNvPicPr preferRelativeResize="0"/>
          <p:nvPr/>
        </p:nvPicPr>
        <p:blipFill rotWithShape="1">
          <a:blip r:embed="rId3">
            <a:alphaModFix/>
          </a:blip>
          <a:srcRect b="18710" l="7135" r="2202" t="15338"/>
          <a:stretch/>
        </p:blipFill>
        <p:spPr>
          <a:xfrm>
            <a:off x="2335525" y="2131900"/>
            <a:ext cx="7790606" cy="42404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8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6" name="Google Shape;496;p80"/>
          <p:cNvSpPr txBox="1"/>
          <p:nvPr/>
        </p:nvSpPr>
        <p:spPr>
          <a:xfrm>
            <a:off x="3611725" y="2966850"/>
            <a:ext cx="56040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1" i="0" lang="en-US" sz="3500" u="none" cap="none" strike="noStrike">
                <a:solidFill>
                  <a:srgbClr val="0000FF"/>
                </a:solidFill>
                <a:latin typeface="Poppins"/>
                <a:ea typeface="Poppins"/>
                <a:cs typeface="Poppins"/>
                <a:sym typeface="Poppins"/>
              </a:rPr>
              <a:t>Pintasan Keyboard dan Touchpad</a:t>
            </a:r>
            <a:endParaRPr b="1" i="0" sz="3500" u="none" cap="none" strike="noStrike">
              <a:solidFill>
                <a:srgbClr val="0000FF"/>
              </a:solidFill>
              <a:latin typeface="Poppins"/>
              <a:ea typeface="Poppins"/>
              <a:cs typeface="Poppins"/>
              <a:sym typeface="Poppins"/>
            </a:endParaRPr>
          </a:p>
        </p:txBody>
      </p:sp>
      <p:sp>
        <p:nvSpPr>
          <p:cNvPr id="497" name="Google Shape;497;p80"/>
          <p:cNvSpPr txBox="1"/>
          <p:nvPr/>
        </p:nvSpPr>
        <p:spPr>
          <a:xfrm>
            <a:off x="2495000" y="3043800"/>
            <a:ext cx="10341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i="0" lang="en-US" sz="6000" u="none" cap="none" strike="noStrike">
                <a:solidFill>
                  <a:srgbClr val="0000FF"/>
                </a:solidFill>
                <a:latin typeface="Impact"/>
                <a:ea typeface="Impact"/>
                <a:cs typeface="Impact"/>
                <a:sym typeface="Impact"/>
              </a:rPr>
              <a:t>03</a:t>
            </a:r>
            <a:endParaRPr i="0" sz="6000" u="none" cap="none" strike="noStrike">
              <a:solidFill>
                <a:srgbClr val="0000FF"/>
              </a:solidFill>
              <a:latin typeface="Impact"/>
              <a:ea typeface="Impact"/>
              <a:cs typeface="Impact"/>
              <a:sym typeface="Impact"/>
            </a:endParaRPr>
          </a:p>
        </p:txBody>
      </p:sp>
      <p:pic>
        <p:nvPicPr>
          <p:cNvPr id="498" name="Google Shape;498;p80"/>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8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04" name="Google Shape;504;p81"/>
          <p:cNvSpPr txBox="1"/>
          <p:nvPr>
            <p:ph type="title"/>
          </p:nvPr>
        </p:nvSpPr>
        <p:spPr>
          <a:xfrm>
            <a:off x="906350" y="587025"/>
            <a:ext cx="10511400" cy="8586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300"/>
              <a:buNone/>
            </a:pPr>
            <a:r>
              <a:rPr b="1" lang="en-US" sz="3500">
                <a:solidFill>
                  <a:srgbClr val="0000FF"/>
                </a:solidFill>
                <a:latin typeface="Poppins"/>
                <a:ea typeface="Poppins"/>
                <a:cs typeface="Poppins"/>
                <a:sym typeface="Poppins"/>
              </a:rPr>
              <a:t>Pintasan Keyboard </a:t>
            </a:r>
            <a:endParaRPr b="1" sz="4000">
              <a:solidFill>
                <a:srgbClr val="305DBF"/>
              </a:solidFill>
              <a:latin typeface="Poppins"/>
              <a:ea typeface="Poppins"/>
              <a:cs typeface="Poppins"/>
              <a:sym typeface="Poppins"/>
            </a:endParaRPr>
          </a:p>
          <a:p>
            <a:pPr indent="0" lvl="0" marL="0" rtl="0" algn="ctr">
              <a:lnSpc>
                <a:spcPct val="100000"/>
              </a:lnSpc>
              <a:spcBef>
                <a:spcPts val="0"/>
              </a:spcBef>
              <a:spcAft>
                <a:spcPts val="0"/>
              </a:spcAft>
              <a:buSzPts val="1300"/>
              <a:buNone/>
            </a:pPr>
            <a:r>
              <a:t/>
            </a:r>
            <a:endParaRPr b="1" sz="47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rPr b="1" lang="en-US" sz="4700">
                <a:solidFill>
                  <a:srgbClr val="305DBF"/>
                </a:solidFill>
                <a:latin typeface="Fredoka One"/>
                <a:ea typeface="Fredoka One"/>
                <a:cs typeface="Fredoka One"/>
                <a:sym typeface="Fredoka One"/>
              </a:rPr>
              <a:t> </a:t>
            </a:r>
            <a:endParaRPr b="1" sz="47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t/>
            </a:r>
            <a:endParaRPr b="1" sz="47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Clr>
                <a:schemeClr val="dk1"/>
              </a:buClr>
              <a:buSzPts val="1500"/>
              <a:buFont typeface="Arial"/>
              <a:buNone/>
            </a:pPr>
            <a:r>
              <a:t/>
            </a:r>
            <a:endParaRPr b="1" sz="50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Clr>
                <a:schemeClr val="dk1"/>
              </a:buClr>
              <a:buSzPts val="1500"/>
              <a:buFont typeface="Arial"/>
              <a:buNone/>
            </a:pPr>
            <a:r>
              <a:t/>
            </a:r>
            <a:endParaRPr b="1" sz="50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t/>
            </a:r>
            <a:endParaRPr b="1" sz="50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Clr>
                <a:schemeClr val="dk1"/>
              </a:buClr>
              <a:buSzPts val="1300"/>
              <a:buFont typeface="Arial"/>
              <a:buNone/>
            </a:pPr>
            <a:r>
              <a:t/>
            </a:r>
            <a:endParaRPr b="1" sz="50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t/>
            </a:r>
            <a:endParaRPr b="1" sz="3500">
              <a:solidFill>
                <a:srgbClr val="305DBF"/>
              </a:solidFill>
            </a:endParaRPr>
          </a:p>
        </p:txBody>
      </p:sp>
      <p:grpSp>
        <p:nvGrpSpPr>
          <p:cNvPr id="505" name="Google Shape;505;p81"/>
          <p:cNvGrpSpPr/>
          <p:nvPr/>
        </p:nvGrpSpPr>
        <p:grpSpPr>
          <a:xfrm>
            <a:off x="906354" y="2031092"/>
            <a:ext cx="10511287" cy="3544843"/>
            <a:chOff x="398225" y="1363026"/>
            <a:chExt cx="8712215" cy="2670717"/>
          </a:xfrm>
        </p:grpSpPr>
        <p:grpSp>
          <p:nvGrpSpPr>
            <p:cNvPr id="506" name="Google Shape;506;p81"/>
            <p:cNvGrpSpPr/>
            <p:nvPr/>
          </p:nvGrpSpPr>
          <p:grpSpPr>
            <a:xfrm>
              <a:off x="398225" y="1363026"/>
              <a:ext cx="4823205" cy="2670717"/>
              <a:chOff x="907671" y="1256782"/>
              <a:chExt cx="6063874" cy="3518267"/>
            </a:xfrm>
          </p:grpSpPr>
          <p:pic>
            <p:nvPicPr>
              <p:cNvPr id="507" name="Google Shape;507;p81"/>
              <p:cNvPicPr preferRelativeResize="0"/>
              <p:nvPr/>
            </p:nvPicPr>
            <p:blipFill rotWithShape="1">
              <a:blip r:embed="rId3">
                <a:alphaModFix/>
              </a:blip>
              <a:srcRect b="13709" l="14282" r="14089" t="15797"/>
              <a:stretch/>
            </p:blipFill>
            <p:spPr>
              <a:xfrm>
                <a:off x="907671" y="1256782"/>
                <a:ext cx="6063874" cy="3518267"/>
              </a:xfrm>
              <a:prstGeom prst="rect">
                <a:avLst/>
              </a:prstGeom>
              <a:noFill/>
              <a:ln>
                <a:noFill/>
              </a:ln>
            </p:spPr>
          </p:pic>
          <p:sp>
            <p:nvSpPr>
              <p:cNvPr id="508" name="Google Shape;508;p81"/>
              <p:cNvSpPr/>
              <p:nvPr/>
            </p:nvSpPr>
            <p:spPr>
              <a:xfrm>
                <a:off x="1071716" y="1533832"/>
                <a:ext cx="5820600" cy="2507100"/>
              </a:xfrm>
              <a:prstGeom prst="rect">
                <a:avLst/>
              </a:prstGeom>
              <a:noFill/>
              <a:ln cap="flat" cmpd="sng" w="28575">
                <a:solidFill>
                  <a:srgbClr val="FF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C000"/>
                  </a:solidFill>
                  <a:latin typeface="Calibri"/>
                  <a:ea typeface="Calibri"/>
                  <a:cs typeface="Calibri"/>
                  <a:sym typeface="Calibri"/>
                </a:endParaRPr>
              </a:p>
            </p:txBody>
          </p:sp>
        </p:grpSp>
        <p:grpSp>
          <p:nvGrpSpPr>
            <p:cNvPr id="509" name="Google Shape;509;p81"/>
            <p:cNvGrpSpPr/>
            <p:nvPr/>
          </p:nvGrpSpPr>
          <p:grpSpPr>
            <a:xfrm>
              <a:off x="4283665" y="1822095"/>
              <a:ext cx="4826775" cy="1549125"/>
              <a:chOff x="5711554" y="2429460"/>
              <a:chExt cx="6435700" cy="2065500"/>
            </a:xfrm>
          </p:grpSpPr>
          <p:sp>
            <p:nvSpPr>
              <p:cNvPr id="510" name="Google Shape;510;p81"/>
              <p:cNvSpPr/>
              <p:nvPr/>
            </p:nvSpPr>
            <p:spPr>
              <a:xfrm>
                <a:off x="5711554" y="2429460"/>
                <a:ext cx="6254400" cy="2065500"/>
              </a:xfrm>
              <a:prstGeom prst="leftArrowCallout">
                <a:avLst>
                  <a:gd fmla="val 16786" name="adj1"/>
                  <a:gd fmla="val 15453" name="adj2"/>
                  <a:gd fmla="val 25000" name="adj3"/>
                  <a:gd fmla="val 88656" name="adj4"/>
                </a:avLst>
              </a:prstGeom>
              <a:noFill/>
              <a:ln cap="flat" cmpd="sng" w="19050">
                <a:solidFill>
                  <a:srgbClr val="0000FF"/>
                </a:solidFill>
                <a:prstDash val="solid"/>
                <a:round/>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5B9BD5"/>
                  </a:solidFill>
                  <a:latin typeface="Calibri"/>
                  <a:ea typeface="Calibri"/>
                  <a:cs typeface="Calibri"/>
                  <a:sym typeface="Calibri"/>
                </a:endParaRPr>
              </a:p>
            </p:txBody>
          </p:sp>
          <p:sp>
            <p:nvSpPr>
              <p:cNvPr id="511" name="Google Shape;511;p81"/>
              <p:cNvSpPr txBox="1"/>
              <p:nvPr/>
            </p:nvSpPr>
            <p:spPr>
              <a:xfrm>
                <a:off x="7300754" y="2509334"/>
                <a:ext cx="4846500" cy="1557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Arial"/>
                  <a:buNone/>
                </a:pPr>
                <a:r>
                  <a:rPr i="0" lang="en-US" sz="2400" u="none" cap="none" strike="noStrike">
                    <a:solidFill>
                      <a:schemeClr val="accent2"/>
                    </a:solidFill>
                  </a:rPr>
                  <a:t>Pintasan Keyboard Chromebook digunakan untuk membantu menyelesaikan pekerjaan supaya lebih cepat </a:t>
                </a:r>
                <a:endParaRPr i="0" sz="2400" u="none" cap="none" strike="noStrike">
                  <a:solidFill>
                    <a:schemeClr val="accent2"/>
                  </a:solidFill>
                </a:endParaRPr>
              </a:p>
            </p:txBody>
          </p:sp>
        </p:gr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82"/>
          <p:cNvSpPr txBox="1"/>
          <p:nvPr>
            <p:ph type="title"/>
          </p:nvPr>
        </p:nvSpPr>
        <p:spPr>
          <a:xfrm>
            <a:off x="914400" y="1869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Popular Keyboard  </a:t>
            </a:r>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graphicFrame>
        <p:nvGraphicFramePr>
          <p:cNvPr id="517" name="Google Shape;517;p82"/>
          <p:cNvGraphicFramePr/>
          <p:nvPr/>
        </p:nvGraphicFramePr>
        <p:xfrm>
          <a:off x="1152266" y="1139867"/>
          <a:ext cx="3000000" cy="3000000"/>
        </p:xfrm>
        <a:graphic>
          <a:graphicData uri="http://schemas.openxmlformats.org/drawingml/2006/table">
            <a:tbl>
              <a:tblPr bandRow="1" firstRow="1">
                <a:noFill/>
                <a:tableStyleId>{AF8F0F9A-B138-45DA-9AF9-89CDD28C06EF}</a:tableStyleId>
              </a:tblPr>
              <a:tblGrid>
                <a:gridCol w="5059775"/>
                <a:gridCol w="4827675"/>
              </a:tblGrid>
              <a:tr h="60022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baru</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n</a:t>
                      </a:r>
                      <a:endParaRPr i="1" sz="20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yang paling lama </a:t>
                      </a:r>
                      <a:endParaRPr i="1" sz="2000" u="none" cap="none" strike="noStrike">
                        <a:latin typeface="Raleway"/>
                        <a:ea typeface="Raleway"/>
                        <a:cs typeface="Raleway"/>
                        <a:sym typeface="Raleway"/>
                      </a:endParaRPr>
                    </a:p>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tidak digunakan</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dan tahan Alt + Shift, ketuk Tab sampai jendela yang di inginkan terbuka, kemudian lepaskan</a:t>
                      </a:r>
                      <a:endParaRPr i="1" sz="20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1 sampai 8</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+ 1 sampai 8</a:t>
                      </a:r>
                      <a:endParaRPr i="1" sz="20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baru</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t>
                      </a:r>
                      <a:endParaRPr i="1" sz="20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berikutnya</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Tab</a:t>
                      </a:r>
                      <a:endParaRPr i="1" sz="20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sebelumnya</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Tab</a:t>
                      </a:r>
                      <a:endParaRPr i="1" sz="20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8"/>
          <p:cNvSpPr txBox="1"/>
          <p:nvPr>
            <p:ph idx="1" type="body"/>
          </p:nvPr>
        </p:nvSpPr>
        <p:spPr>
          <a:xfrm>
            <a:off x="223050" y="594725"/>
            <a:ext cx="11745900" cy="541800"/>
          </a:xfrm>
          <a:prstGeom prst="rect">
            <a:avLst/>
          </a:prstGeom>
          <a:noFill/>
          <a:ln>
            <a:noFill/>
          </a:ln>
        </p:spPr>
        <p:txBody>
          <a:bodyPr anchorCtr="0" anchor="t" bIns="45700" lIns="91425" spcFirstLastPara="1" rIns="91425" wrap="square" tIns="45700">
            <a:noAutofit/>
          </a:bodyPr>
          <a:lstStyle/>
          <a:p>
            <a:pPr indent="-553085" lvl="0" marL="514350" rtl="0" algn="l">
              <a:lnSpc>
                <a:spcPct val="90000"/>
              </a:lnSpc>
              <a:spcBef>
                <a:spcPts val="0"/>
              </a:spcBef>
              <a:spcAft>
                <a:spcPts val="0"/>
              </a:spcAft>
              <a:buClr>
                <a:schemeClr val="dk1"/>
              </a:buClr>
              <a:buSzPts val="3200"/>
              <a:buAutoNum type="arabicPeriod" startAt="2"/>
            </a:pPr>
            <a:r>
              <a:rPr lang="en-US" sz="3200">
                <a:solidFill>
                  <a:schemeClr val="dk1"/>
                </a:solidFill>
              </a:rPr>
              <a:t>Koneksikan Chromebook ke jaringan internet yang tersedia</a:t>
            </a:r>
            <a:endParaRPr sz="3200">
              <a:solidFill>
                <a:schemeClr val="dk1"/>
              </a:solidFill>
            </a:endParaRPr>
          </a:p>
          <a:p>
            <a:pPr indent="0" lvl="0" marL="0" rtl="0" algn="l">
              <a:lnSpc>
                <a:spcPct val="90000"/>
              </a:lnSpc>
              <a:spcBef>
                <a:spcPts val="1000"/>
              </a:spcBef>
              <a:spcAft>
                <a:spcPts val="0"/>
              </a:spcAft>
              <a:buClr>
                <a:srgbClr val="888888"/>
              </a:buClr>
              <a:buSzPts val="2960"/>
              <a:buNone/>
            </a:pPr>
            <a:r>
              <a:t/>
            </a:r>
            <a:endParaRPr b="1" sz="3200">
              <a:solidFill>
                <a:schemeClr val="dk1"/>
              </a:solidFill>
            </a:endParaRPr>
          </a:p>
          <a:p>
            <a:pPr indent="0" lvl="0" marL="0" rtl="0" algn="l">
              <a:lnSpc>
                <a:spcPct val="90000"/>
              </a:lnSpc>
              <a:spcBef>
                <a:spcPts val="1000"/>
              </a:spcBef>
              <a:spcAft>
                <a:spcPts val="0"/>
              </a:spcAft>
              <a:buClr>
                <a:srgbClr val="888888"/>
              </a:buClr>
              <a:buSzPts val="2960"/>
              <a:buNone/>
            </a:pPr>
            <a:r>
              <a:t/>
            </a:r>
            <a:endParaRPr b="1" sz="3200">
              <a:solidFill>
                <a:schemeClr val="dk1"/>
              </a:solidFill>
            </a:endParaRPr>
          </a:p>
        </p:txBody>
      </p:sp>
      <p:pic>
        <p:nvPicPr>
          <p:cNvPr id="200" name="Google Shape;200;p38"/>
          <p:cNvPicPr preferRelativeResize="0"/>
          <p:nvPr/>
        </p:nvPicPr>
        <p:blipFill rotWithShape="1">
          <a:blip r:embed="rId3">
            <a:alphaModFix/>
          </a:blip>
          <a:srcRect b="0" l="0" r="0" t="0"/>
          <a:stretch/>
        </p:blipFill>
        <p:spPr>
          <a:xfrm>
            <a:off x="908888" y="1259461"/>
            <a:ext cx="10374232" cy="53938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0" st="0"/>
                                            </p:txEl>
                                          </p:spTgt>
                                        </p:tgtEl>
                                        <p:attrNameLst>
                                          <p:attrName>style.visibility</p:attrName>
                                        </p:attrNameLst>
                                      </p:cBhvr>
                                      <p:to>
                                        <p:strVal val="visible"/>
                                      </p:to>
                                    </p:set>
                                    <p:animEffect filter="fade" transition="in">
                                      <p:cBhvr>
                                        <p:cTn dur="500"/>
                                        <p:tgtEl>
                                          <p:spTgt spid="1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1" st="1"/>
                                            </p:txEl>
                                          </p:spTgt>
                                        </p:tgtEl>
                                        <p:attrNameLst>
                                          <p:attrName>style.visibility</p:attrName>
                                        </p:attrNameLst>
                                      </p:cBhvr>
                                      <p:to>
                                        <p:strVal val="visible"/>
                                      </p:to>
                                    </p:set>
                                    <p:animEffect filter="fade" transition="in">
                                      <p:cBhvr>
                                        <p:cTn dur="500"/>
                                        <p:tgtEl>
                                          <p:spTgt spid="19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2" st="2"/>
                                            </p:txEl>
                                          </p:spTgt>
                                        </p:tgtEl>
                                        <p:attrNameLst>
                                          <p:attrName>style.visibility</p:attrName>
                                        </p:attrNameLst>
                                      </p:cBhvr>
                                      <p:to>
                                        <p:strVal val="visible"/>
                                      </p:to>
                                    </p:set>
                                    <p:animEffect filter="fade" transition="in">
                                      <p:cBhvr>
                                        <p:cTn dur="500"/>
                                        <p:tgtEl>
                                          <p:spTgt spid="19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0"/>
                                        </p:tgtEl>
                                        <p:attrNameLst>
                                          <p:attrName>style.visibility</p:attrName>
                                        </p:attrNameLst>
                                      </p:cBhvr>
                                      <p:to>
                                        <p:strVal val="visible"/>
                                      </p:to>
                                    </p:set>
                                    <p:anim calcmode="lin" valueType="num">
                                      <p:cBhvr additive="base">
                                        <p:cTn dur="500"/>
                                        <p:tgtEl>
                                          <p:spTgt spid="200"/>
                                        </p:tgtEl>
                                        <p:attrNameLst>
                                          <p:attrName>ppt_w</p:attrName>
                                        </p:attrNameLst>
                                      </p:cBhvr>
                                      <p:tavLst>
                                        <p:tav fmla="" tm="0">
                                          <p:val>
                                            <p:strVal val="0"/>
                                          </p:val>
                                        </p:tav>
                                        <p:tav fmla="" tm="100000">
                                          <p:val>
                                            <p:strVal val="#ppt_w"/>
                                          </p:val>
                                        </p:tav>
                                      </p:tavLst>
                                    </p:anim>
                                    <p:anim calcmode="lin" valueType="num">
                                      <p:cBhvr additive="base">
                                        <p:cTn dur="500"/>
                                        <p:tgtEl>
                                          <p:spTgt spid="20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83"/>
          <p:cNvSpPr txBox="1"/>
          <p:nvPr>
            <p:ph type="title"/>
          </p:nvPr>
        </p:nvSpPr>
        <p:spPr>
          <a:xfrm>
            <a:off x="914400" y="1869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Popular Keyboard </a:t>
            </a:r>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graphicFrame>
        <p:nvGraphicFramePr>
          <p:cNvPr id="523" name="Google Shape;523;p83"/>
          <p:cNvGraphicFramePr/>
          <p:nvPr/>
        </p:nvGraphicFramePr>
        <p:xfrm>
          <a:off x="950483" y="1233932"/>
          <a:ext cx="3000000" cy="3000000"/>
        </p:xfrm>
        <a:graphic>
          <a:graphicData uri="http://schemas.openxmlformats.org/drawingml/2006/table">
            <a:tbl>
              <a:tblPr bandRow="1" firstRow="1">
                <a:noFill/>
                <a:tableStyleId>{AF8F0F9A-B138-45DA-9AF9-89CDD28C06EF}</a:tableStyleId>
              </a:tblPr>
              <a:tblGrid>
                <a:gridCol w="5111475"/>
                <a:gridCol w="4876975"/>
              </a:tblGrid>
              <a:tr h="5522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Memuat</a:t>
                      </a:r>
                      <a:r>
                        <a:rPr i="1" lang="en-US" sz="2000" u="none" cap="none" strike="noStrike">
                          <a:latin typeface="Raleway"/>
                          <a:ea typeface="Raleway"/>
                          <a:cs typeface="Raleway"/>
                          <a:sym typeface="Raleway"/>
                        </a:rPr>
                        <a:t> </a:t>
                      </a:r>
                      <a:r>
                        <a:rPr i="1" lang="en-US" sz="2000" u="none" cap="none" strike="noStrike">
                          <a:solidFill>
                            <a:srgbClr val="000000"/>
                          </a:solidFill>
                          <a:latin typeface="Raleway"/>
                          <a:ea typeface="Raleway"/>
                          <a:cs typeface="Raleway"/>
                          <a:sym typeface="Raleway"/>
                        </a:rPr>
                        <a:t>ulang halaman aktif</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       atau Ctrl + </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Menempatkan fokus pada kolom URL penelusuran</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r</a:t>
                      </a:r>
                      <a:endParaRPr i="1" sz="20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Menempelkan konten dari papan klip</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v</a:t>
                      </a:r>
                      <a:endParaRPr i="1" sz="20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dan Menonaktifkan Caps Lock</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Telusuri</a:t>
                      </a:r>
                      <a:endParaRPr i="1" sz="20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Mengambil screenshot sebagian</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a:t>
                      </a:r>
                      <a:endParaRPr i="1" sz="20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Menyalin konten yang dipilih ke papan klip</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c</a:t>
                      </a:r>
                      <a:endParaRPr i="1" sz="20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Mode ringkasan</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84"/>
          <p:cNvSpPr txBox="1"/>
          <p:nvPr>
            <p:ph type="title"/>
          </p:nvPr>
        </p:nvSpPr>
        <p:spPr>
          <a:xfrm>
            <a:off x="948033" y="10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Tab dan Jendela Keyboard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p:txBody>
      </p:sp>
      <p:graphicFrame>
        <p:nvGraphicFramePr>
          <p:cNvPr id="529" name="Google Shape;529;p84"/>
          <p:cNvGraphicFramePr/>
          <p:nvPr/>
        </p:nvGraphicFramePr>
        <p:xfrm>
          <a:off x="1117878" y="1240779"/>
          <a:ext cx="3000000" cy="3000000"/>
        </p:xfrm>
        <a:graphic>
          <a:graphicData uri="http://schemas.openxmlformats.org/drawingml/2006/table">
            <a:tbl>
              <a:tblPr bandRow="1" firstRow="1">
                <a:noFill/>
                <a:tableStyleId>{AF8F0F9A-B138-45DA-9AF9-89CDD28C06EF}</a:tableStyleId>
              </a:tblPr>
              <a:tblGrid>
                <a:gridCol w="5094975"/>
                <a:gridCol w="4861275"/>
              </a:tblGrid>
              <a:tr h="5861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baru</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n</a:t>
                      </a:r>
                      <a:endParaRPr sz="1500" u="none" cap="none" strike="noStrike">
                        <a:latin typeface="Raleway"/>
                        <a:ea typeface="Raleway"/>
                        <a:cs typeface="Raleway"/>
                        <a:sym typeface="Raleway"/>
                      </a:endParaRPr>
                    </a:p>
                  </a:txBody>
                  <a:tcPr marT="0" marB="0" marR="68575" marL="68575" anchor="ctr">
                    <a:solidFill>
                      <a:srgbClr val="D7ECFC"/>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baru dalam Mode samaran</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n</a:t>
                      </a:r>
                      <a:endParaRPr sz="1500" u="none" cap="none" strike="noStrike">
                        <a:latin typeface="Raleway"/>
                        <a:ea typeface="Raleway"/>
                        <a:cs typeface="Raleway"/>
                        <a:sym typeface="Raleway"/>
                      </a:endParaRPr>
                    </a:p>
                  </a:txBody>
                  <a:tcPr marT="0" marB="0" marR="68575" marL="68575" anchor="ctr">
                    <a:solidFill>
                      <a:srgbClr val="FFFFFF"/>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baru</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t>
                      </a:r>
                      <a:endParaRPr sz="1500" u="none" cap="none" strike="noStrike">
                        <a:latin typeface="Raleway"/>
                        <a:ea typeface="Raleway"/>
                        <a:cs typeface="Raleway"/>
                        <a:sym typeface="Raleway"/>
                      </a:endParaRPr>
                    </a:p>
                  </a:txBody>
                  <a:tcPr marT="0" marB="0" marR="68575" marL="68575" anchor="ctr">
                    <a:solidFill>
                      <a:srgbClr val="D7ECFC"/>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file di browser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+o</a:t>
                      </a:r>
                      <a:endParaRPr sz="1500" u="none" cap="none" strike="noStrike">
                        <a:latin typeface="Raleway"/>
                        <a:ea typeface="Raleway"/>
                        <a:cs typeface="Raleway"/>
                        <a:sym typeface="Raleway"/>
                      </a:endParaRPr>
                    </a:p>
                  </a:txBody>
                  <a:tcPr marT="0" marB="0" marR="68575" marL="68575" anchor="ctr">
                    <a:solidFill>
                      <a:srgbClr val="FFFFFF"/>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Menutup tab aktif</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+w</a:t>
                      </a:r>
                      <a:endParaRPr sz="1500" u="none" cap="none" strike="noStrike">
                        <a:latin typeface="Raleway"/>
                        <a:ea typeface="Raleway"/>
                        <a:cs typeface="Raleway"/>
                        <a:sym typeface="Raleway"/>
                      </a:endParaRPr>
                    </a:p>
                  </a:txBody>
                  <a:tcPr marT="0" marB="0" marR="68575" marL="68575" anchor="ctr">
                    <a:solidFill>
                      <a:srgbClr val="D7ECFC"/>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Menutup jendela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+w</a:t>
                      </a:r>
                      <a:endParaRPr sz="1500" u="none" cap="none" strike="noStrike">
                        <a:latin typeface="Raleway"/>
                        <a:ea typeface="Raleway"/>
                        <a:cs typeface="Raleway"/>
                        <a:sym typeface="Raleway"/>
                      </a:endParaRPr>
                    </a:p>
                  </a:txBody>
                  <a:tcPr marT="0" marB="0" marR="68575" marL="68575" anchor="ctr">
                    <a:solidFill>
                      <a:srgbClr val="FFFFFF"/>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kembali tab atau jendela yang terakhir ditutup</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+Ctrl +t</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graphicFrame>
        <p:nvGraphicFramePr>
          <p:cNvPr id="534" name="Google Shape;534;p85"/>
          <p:cNvGraphicFramePr/>
          <p:nvPr/>
        </p:nvGraphicFramePr>
        <p:xfrm>
          <a:off x="931083" y="648370"/>
          <a:ext cx="3000000" cy="3000000"/>
        </p:xfrm>
        <a:graphic>
          <a:graphicData uri="http://schemas.openxmlformats.org/drawingml/2006/table">
            <a:tbl>
              <a:tblPr bandRow="1" firstRow="1">
                <a:noFill/>
                <a:tableStyleId>{AF8F0F9A-B138-45DA-9AF9-89CDD28C06EF}</a:tableStyleId>
              </a:tblPr>
              <a:tblGrid>
                <a:gridCol w="5286175"/>
                <a:gridCol w="5043675"/>
              </a:tblGrid>
              <a:tr h="5449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1-8 di jendela</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+ 1 sampai Ctrl + 8</a:t>
                      </a:r>
                      <a:endParaRPr sz="1500" u="none" cap="none" strike="noStrike">
                        <a:latin typeface="Raleway"/>
                        <a:ea typeface="Raleway"/>
                        <a:cs typeface="Raleway"/>
                        <a:sym typeface="Raleway"/>
                      </a:endParaRPr>
                    </a:p>
                  </a:txBody>
                  <a:tcPr marT="0" marB="0" marR="68575" marL="68575" anchor="ctr">
                    <a:solidFill>
                      <a:srgbClr val="FFFFFF"/>
                    </a:solidFill>
                  </a:tcPr>
                </a:tc>
              </a:tr>
              <a:tr h="671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terakhir di jendela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+ 9</a:t>
                      </a:r>
                      <a:endParaRPr sz="1500" u="none" cap="none" strike="noStrike">
                        <a:latin typeface="Raleway"/>
                        <a:ea typeface="Raleway"/>
                        <a:cs typeface="Raleway"/>
                        <a:sym typeface="Raleway"/>
                      </a:endParaRPr>
                    </a:p>
                  </a:txBody>
                  <a:tcPr marT="0" marB="0" marR="68575" marL="68575" anchor="ctr">
                    <a:solidFill>
                      <a:srgbClr val="D7ECFC"/>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berikutnya di jendela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Tab</a:t>
                      </a:r>
                      <a:endParaRPr sz="1500" u="none" cap="none" strike="noStrike">
                        <a:latin typeface="Raleway"/>
                        <a:ea typeface="Raleway"/>
                        <a:cs typeface="Raleway"/>
                        <a:sym typeface="Raleway"/>
                      </a:endParaRPr>
                    </a:p>
                  </a:txBody>
                  <a:tcPr marT="0" marB="0" marR="68575" marL="68575" anchor="ctr">
                    <a:solidFill>
                      <a:srgbClr val="FFFFFF"/>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sebelumnya di jendela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Tab</a:t>
                      </a:r>
                      <a:endParaRPr sz="1500" u="none" cap="none" strike="noStrike">
                        <a:latin typeface="Raleway"/>
                        <a:ea typeface="Raleway"/>
                        <a:cs typeface="Raleway"/>
                        <a:sym typeface="Raleway"/>
                      </a:endParaRPr>
                    </a:p>
                  </a:txBody>
                  <a:tcPr marT="0" marB="0" marR="68575" marL="68575" anchor="ctr">
                    <a:solidFill>
                      <a:srgbClr val="D7ECFC"/>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antarjendela dengan cepat</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&amp; tahan Alt, tap Tab sampai jendela yang Anda inginkan terbuka, lalu lepaskan.</a:t>
                      </a:r>
                      <a:endParaRPr sz="1500" u="none" cap="none" strike="noStrike">
                        <a:latin typeface="Raleway"/>
                        <a:ea typeface="Raleway"/>
                        <a:cs typeface="Raleway"/>
                        <a:sym typeface="Raleway"/>
                      </a:endParaRPr>
                    </a:p>
                  </a:txBody>
                  <a:tcPr marT="0" marB="0" marR="68575" marL="68575" anchor="ctr">
                    <a:solidFill>
                      <a:srgbClr val="FFFFFF"/>
                    </a:solidFill>
                  </a:tcPr>
                </a:tc>
              </a:tr>
              <a:tr h="10049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yang Anda gunakan baru-baru ini</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&amp; tahan Shift + Alt, tap Tab sampai jendela yang Anda inginkan terbuka, lalu lepaskan.</a:t>
                      </a:r>
                      <a:endParaRPr sz="1500" u="none" cap="none" strike="noStrike">
                        <a:latin typeface="Raleway"/>
                        <a:ea typeface="Raleway"/>
                        <a:cs typeface="Raleway"/>
                        <a:sym typeface="Raleway"/>
                      </a:endParaRPr>
                    </a:p>
                  </a:txBody>
                  <a:tcPr marT="0" marB="0" marR="68575" marL="68575" anchor="ctr">
                    <a:solidFill>
                      <a:srgbClr val="D7ECFC"/>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sebelumnya dalam histori penjelajahan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Panah kiri  </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
        <p:nvSpPr>
          <p:cNvPr id="535" name="Google Shape;535;p85"/>
          <p:cNvSpPr txBox="1"/>
          <p:nvPr>
            <p:ph type="title"/>
          </p:nvPr>
        </p:nvSpPr>
        <p:spPr>
          <a:xfrm>
            <a:off x="914400" y="91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Tab dan Jendela Keyboard </a:t>
            </a:r>
            <a:r>
              <a:rPr lang="en-US"/>
              <a:t> </a:t>
            </a:r>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86"/>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Tab dan Jendela Keyboard</a:t>
            </a:r>
            <a:r>
              <a:rPr lang="en-US"/>
              <a:t> </a:t>
            </a:r>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graphicFrame>
        <p:nvGraphicFramePr>
          <p:cNvPr id="541" name="Google Shape;541;p86"/>
          <p:cNvGraphicFramePr/>
          <p:nvPr/>
        </p:nvGraphicFramePr>
        <p:xfrm>
          <a:off x="948808" y="848867"/>
          <a:ext cx="3000000" cy="3000000"/>
        </p:xfrm>
        <a:graphic>
          <a:graphicData uri="http://schemas.openxmlformats.org/drawingml/2006/table">
            <a:tbl>
              <a:tblPr bandRow="1" firstRow="1">
                <a:noFill/>
                <a:tableStyleId>{AF8F0F9A-B138-45DA-9AF9-89CDD28C06EF}</a:tableStyleId>
              </a:tblPr>
              <a:tblGrid>
                <a:gridCol w="5268025"/>
                <a:gridCol w="5026375"/>
              </a:tblGrid>
              <a:tr h="5701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119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berikutnya dalam histori penjelajahan</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702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dalam tab baru di latar belakang</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Ctrl dan klik link</a:t>
                      </a:r>
                      <a:endParaRPr sz="1500" u="none" cap="none" strike="noStrike">
                        <a:latin typeface="Raleway"/>
                        <a:ea typeface="Raleway"/>
                        <a:cs typeface="Raleway"/>
                        <a:sym typeface="Raleway"/>
                      </a:endParaRPr>
                    </a:p>
                  </a:txBody>
                  <a:tcPr marT="0" marB="0" marR="68575" marL="68575" anchor="ctr">
                    <a:solidFill>
                      <a:srgbClr val="D7ECFC"/>
                    </a:solidFill>
                  </a:tcPr>
                </a:tc>
              </a:tr>
              <a:tr h="7002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tab baru dan beralih ke tab baru</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Shift + Ctrl dan klik link</a:t>
                      </a:r>
                      <a:endParaRPr sz="1500" u="none" cap="none" strike="noStrike">
                        <a:latin typeface="Raleway"/>
                        <a:ea typeface="Raleway"/>
                        <a:cs typeface="Raleway"/>
                        <a:sym typeface="Raleway"/>
                      </a:endParaRPr>
                    </a:p>
                  </a:txBody>
                  <a:tcPr marT="0" marB="0" marR="68575" marL="68575" anchor="ctr">
                    <a:solidFill>
                      <a:srgbClr val="FFFFFF"/>
                    </a:solidFill>
                  </a:tcPr>
                </a:tc>
              </a:tr>
              <a:tr h="7002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jendela baru</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Shift dan klik link</a:t>
                      </a:r>
                      <a:endParaRPr sz="1500" u="none" cap="none" strike="noStrike">
                        <a:latin typeface="Raleway"/>
                        <a:ea typeface="Raleway"/>
                        <a:cs typeface="Raleway"/>
                        <a:sym typeface="Raleway"/>
                      </a:endParaRPr>
                    </a:p>
                  </a:txBody>
                  <a:tcPr marT="0" marB="0" marR="68575" marL="68575" anchor="ctr">
                    <a:solidFill>
                      <a:srgbClr val="D7ECFC"/>
                    </a:solidFill>
                  </a:tcPr>
                </a:tc>
              </a:tr>
              <a:tr h="7002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tab</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Seret tautan ke kolom URL tab</a:t>
                      </a:r>
                      <a:endParaRPr sz="1500" u="none" cap="none" strike="noStrike">
                        <a:latin typeface="Raleway"/>
                        <a:ea typeface="Raleway"/>
                        <a:cs typeface="Raleway"/>
                        <a:sym typeface="Raleway"/>
                      </a:endParaRPr>
                    </a:p>
                  </a:txBody>
                  <a:tcPr marT="0" marB="0" marR="68575" marL="68575" anchor="ctr">
                    <a:solidFill>
                      <a:srgbClr val="FFFFFF"/>
                    </a:solidFill>
                  </a:tcPr>
                </a:tc>
              </a:tr>
              <a:tr h="7490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tab baru</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Tarik link ke area kosong di tab setrip</a:t>
                      </a:r>
                      <a:endParaRPr sz="1500" u="none" cap="none" strike="noStrike">
                        <a:latin typeface="Raleway"/>
                        <a:ea typeface="Raleway"/>
                        <a:cs typeface="Raleway"/>
                        <a:sym typeface="Raleway"/>
                      </a:endParaRPr>
                    </a:p>
                  </a:txBody>
                  <a:tcPr marT="0" marB="0" marR="68575" marL="68575" anchor="ctr">
                    <a:solidFill>
                      <a:srgbClr val="D7ECFC"/>
                    </a:solidFill>
                  </a:tcPr>
                </a:tc>
              </a:tr>
              <a:tr h="7119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web di tab baru`</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Ketik alamat web (URL) di kolom URL, lalu tekan Alt + Enter</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87"/>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Tab dan Jendela Keyboard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graphicFrame>
        <p:nvGraphicFramePr>
          <p:cNvPr id="547" name="Google Shape;547;p87"/>
          <p:cNvGraphicFramePr/>
          <p:nvPr/>
        </p:nvGraphicFramePr>
        <p:xfrm>
          <a:off x="948808" y="1145092"/>
          <a:ext cx="3000000" cy="3000000"/>
        </p:xfrm>
        <a:graphic>
          <a:graphicData uri="http://schemas.openxmlformats.org/drawingml/2006/table">
            <a:tbl>
              <a:tblPr bandRow="1" firstRow="1">
                <a:noFill/>
                <a:tableStyleId>{AF8F0F9A-B138-45DA-9AF9-89CDD28C06EF}</a:tableStyleId>
              </a:tblPr>
              <a:tblGrid>
                <a:gridCol w="5268025"/>
                <a:gridCol w="5026375"/>
              </a:tblGrid>
              <a:tr h="623300">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782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Mengembalikan tab ke posisi semula</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Saat menarik tab, tekan Esc</a:t>
                      </a:r>
                      <a:endParaRPr sz="1500" u="none" cap="none" strike="noStrike">
                        <a:latin typeface="Raleway"/>
                        <a:ea typeface="Raleway"/>
                        <a:cs typeface="Raleway"/>
                        <a:sym typeface="Raleway"/>
                      </a:endParaRPr>
                    </a:p>
                  </a:txBody>
                  <a:tcPr marT="0" marB="0" marR="68575" marL="68575" anchor="ctr">
                    <a:solidFill>
                      <a:srgbClr val="FFFFFF"/>
                    </a:solidFill>
                  </a:tcPr>
                </a:tc>
              </a:tr>
              <a:tr h="7679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Mengaitkan jendela ke sebelah kiri</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 (kurung siku kiri)</a:t>
                      </a:r>
                      <a:endParaRPr sz="1500" u="none" cap="none" strike="noStrike">
                        <a:latin typeface="Raleway"/>
                        <a:ea typeface="Raleway"/>
                        <a:cs typeface="Raleway"/>
                        <a:sym typeface="Raleway"/>
                      </a:endParaRPr>
                    </a:p>
                  </a:txBody>
                  <a:tcPr marT="0" marB="0" marR="68575" marL="68575" anchor="ctr">
                    <a:solidFill>
                      <a:srgbClr val="D7ECFC"/>
                    </a:solidFill>
                  </a:tcPr>
                </a:tc>
              </a:tr>
              <a:tr h="765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Memaksimalkan jendela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a:t>
                      </a:r>
                      <a:endParaRPr sz="1500" u="none" cap="none" strike="noStrike">
                        <a:latin typeface="Raleway"/>
                        <a:ea typeface="Raleway"/>
                        <a:cs typeface="Raleway"/>
                        <a:sym typeface="Raleway"/>
                      </a:endParaRPr>
                    </a:p>
                  </a:txBody>
                  <a:tcPr marT="0" marB="0" marR="68575" marL="68575" anchor="ctr">
                    <a:solidFill>
                      <a:srgbClr val="FFFFFF"/>
                    </a:solidFill>
                  </a:tcPr>
                </a:tc>
              </a:tr>
              <a:tr h="765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Meminimalkan jendela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 (minus)</a:t>
                      </a:r>
                      <a:endParaRPr sz="1500" u="none" cap="none" strike="noStrike">
                        <a:latin typeface="Raleway"/>
                        <a:ea typeface="Raleway"/>
                        <a:cs typeface="Raleway"/>
                        <a:sym typeface="Raleway"/>
                      </a:endParaRPr>
                    </a:p>
                  </a:txBody>
                  <a:tcPr marT="0" marB="0" marR="68575" marL="68575" anchor="ctr">
                    <a:solidFill>
                      <a:srgbClr val="D7ECFC"/>
                    </a:solidFill>
                  </a:tcPr>
                </a:tc>
              </a:tr>
              <a:tr h="765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Memasang jendela ke sebelah kanan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 (kurung siku kanan)</a:t>
                      </a:r>
                      <a:endParaRPr sz="1500" u="none" cap="none" strike="noStrike">
                        <a:latin typeface="Raleway"/>
                        <a:ea typeface="Raleway"/>
                        <a:cs typeface="Raleway"/>
                        <a:sym typeface="Raleway"/>
                      </a:endParaRPr>
                    </a:p>
                  </a:txBody>
                  <a:tcPr marT="0" marB="0" marR="68575" marL="68575" anchor="ctr">
                    <a:solidFill>
                      <a:srgbClr val="FFFFFF"/>
                    </a:solidFill>
                  </a:tcPr>
                </a:tc>
              </a:tr>
              <a:tr h="81882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jendela antarlayar (saat Chromebook Anda terhubung ke monitor)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Alt + m</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88"/>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Halaman dan Browser </a:t>
            </a:r>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graphicFrame>
        <p:nvGraphicFramePr>
          <p:cNvPr id="553" name="Google Shape;553;p88"/>
          <p:cNvGraphicFramePr/>
          <p:nvPr/>
        </p:nvGraphicFramePr>
        <p:xfrm>
          <a:off x="1119803" y="1154425"/>
          <a:ext cx="3000000" cy="3000000"/>
        </p:xfrm>
        <a:graphic>
          <a:graphicData uri="http://schemas.openxmlformats.org/drawingml/2006/table">
            <a:tbl>
              <a:tblPr bandRow="1" firstRow="1">
                <a:noFill/>
                <a:tableStyleId>{AF8F0F9A-B138-45DA-9AF9-89CDD28C06EF}</a:tableStyleId>
              </a:tblPr>
              <a:tblGrid>
                <a:gridCol w="5093000"/>
                <a:gridCol w="4859375"/>
              </a:tblGrid>
              <a:tr h="5506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Halaman ke atas</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atas   atau Alt + Panah atas  </a:t>
                      </a:r>
                      <a:endParaRPr sz="1500" u="none" cap="none" strike="noStrike">
                        <a:latin typeface="Raleway"/>
                        <a:ea typeface="Raleway"/>
                        <a:cs typeface="Raleway"/>
                        <a:sym typeface="Raleway"/>
                      </a:endParaRPr>
                    </a:p>
                  </a:txBody>
                  <a:tcPr marT="0" marB="0" marR="68575" marL="68575"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Halaman ke bawah</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bawah   atau Alt + Panah bawah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Men-scroll halaman ke bawah</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Bilah spasi</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bagian atas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Panah atas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bagian bawah</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Panah bawah  </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Mencetak halaman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Menyimpan halaman aktif</a:t>
                      </a:r>
                      <a:endParaRPr sz="1500" u="none" cap="none" strike="noStrike">
                        <a:latin typeface="Raleway"/>
                        <a:ea typeface="Raleway"/>
                        <a:cs typeface="Raleway"/>
                        <a:sym typeface="Raleway"/>
                      </a:endParaRPr>
                    </a:p>
                  </a:txBody>
                  <a:tcPr marT="0" marB="0" marR="68575" marL="68575" anchor="ctr">
                    <a:solidFill>
                      <a:srgbClr val="C4E2FB"/>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a:t>
                      </a:r>
                      <a:endParaRPr sz="1500" u="none" cap="none" strike="noStrike">
                        <a:latin typeface="Raleway"/>
                        <a:ea typeface="Raleway"/>
                        <a:cs typeface="Raleway"/>
                        <a:sym typeface="Raleway"/>
                      </a:endParaRPr>
                    </a:p>
                  </a:txBody>
                  <a:tcPr marT="0" marB="0" marR="68575" marL="68575" anchor="ctr">
                    <a:solidFill>
                      <a:srgbClr val="C4E2FB"/>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Memuat ulang halaman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r</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89"/>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Halaman dan Browser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p:txBody>
      </p:sp>
      <p:graphicFrame>
        <p:nvGraphicFramePr>
          <p:cNvPr id="559" name="Google Shape;559;p89"/>
          <p:cNvGraphicFramePr/>
          <p:nvPr/>
        </p:nvGraphicFramePr>
        <p:xfrm>
          <a:off x="920182" y="1262411"/>
          <a:ext cx="3000000" cy="3000000"/>
        </p:xfrm>
        <a:graphic>
          <a:graphicData uri="http://schemas.openxmlformats.org/drawingml/2006/table">
            <a:tbl>
              <a:tblPr bandRow="1" firstRow="1">
                <a:noFill/>
                <a:tableStyleId>{AF8F0F9A-B138-45DA-9AF9-89CDD28C06EF}</a:tableStyleId>
              </a:tblPr>
              <a:tblGrid>
                <a:gridCol w="5297325"/>
                <a:gridCol w="5054325"/>
              </a:tblGrid>
              <a:tr h="504500">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10256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Memuat ulang halaman aktif tanpa menggunakan konten yang disimpan dalam cache</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r</a:t>
                      </a:r>
                      <a:endParaRPr sz="1500" u="none" cap="none" strike="noStrike">
                        <a:latin typeface="Raleway"/>
                        <a:ea typeface="Raleway"/>
                        <a:cs typeface="Raleway"/>
                        <a:sym typeface="Raleway"/>
                      </a:endParaRPr>
                    </a:p>
                  </a:txBody>
                  <a:tcPr marT="0" marB="0" marR="68575" marL="68575" anchor="ctr">
                    <a:solidFill>
                      <a:srgbClr val="FFFFFF"/>
                    </a:solidFill>
                  </a:tcPr>
                </a:tc>
              </a:tr>
              <a:tr h="4549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Memperbesar halaman</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dan +</a:t>
                      </a:r>
                      <a:endParaRPr sz="1500" u="none" cap="none" strike="noStrike">
                        <a:latin typeface="Raleway"/>
                        <a:ea typeface="Raleway"/>
                        <a:cs typeface="Raleway"/>
                        <a:sym typeface="Raleway"/>
                      </a:endParaRPr>
                    </a:p>
                  </a:txBody>
                  <a:tcPr marT="0" marB="0" marR="68575" marL="68575" anchor="ctr">
                    <a:solidFill>
                      <a:srgbClr val="D7ECFC"/>
                    </a:solidFill>
                  </a:tcPr>
                </a:tc>
              </a:tr>
              <a:tr h="4534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Memperkecil halaman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dan - (minus)</a:t>
                      </a:r>
                      <a:endParaRPr sz="1500" u="none" cap="none" strike="noStrike">
                        <a:latin typeface="Raleway"/>
                        <a:ea typeface="Raleway"/>
                        <a:cs typeface="Raleway"/>
                        <a:sym typeface="Raleway"/>
                      </a:endParaRPr>
                    </a:p>
                  </a:txBody>
                  <a:tcPr marT="0" marB="0" marR="68575" marL="68575" anchor="ctr">
                    <a:solidFill>
                      <a:srgbClr val="FFFFFF"/>
                    </a:solidFill>
                  </a:tcPr>
                </a:tc>
              </a:tr>
              <a:tr h="4534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Mereset tingkat zoom</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+ 0</a:t>
                      </a:r>
                      <a:endParaRPr sz="1500" u="none" cap="none" strike="noStrike">
                        <a:latin typeface="Raleway"/>
                        <a:ea typeface="Raleway"/>
                        <a:cs typeface="Raleway"/>
                        <a:sym typeface="Raleway"/>
                      </a:endParaRPr>
                    </a:p>
                  </a:txBody>
                  <a:tcPr marT="0" marB="0" marR="68575" marL="68575" anchor="ctr">
                    <a:solidFill>
                      <a:srgbClr val="D7ECFC"/>
                    </a:solidFill>
                  </a:tcPr>
                </a:tc>
              </a:tr>
              <a:tr h="683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Menghentikan pemuatan halaman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Esc</a:t>
                      </a:r>
                      <a:endParaRPr sz="1500" u="none" cap="none" strike="noStrike">
                        <a:latin typeface="Raleway"/>
                        <a:ea typeface="Raleway"/>
                        <a:cs typeface="Raleway"/>
                        <a:sym typeface="Raleway"/>
                      </a:endParaRPr>
                    </a:p>
                  </a:txBody>
                  <a:tcPr marT="0" marB="0" marR="68575" marL="68575" anchor="ctr">
                    <a:solidFill>
                      <a:srgbClr val="FFFFFF"/>
                    </a:solidFill>
                  </a:tcPr>
                </a:tc>
              </a:tr>
              <a:tr h="485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Mengklik kanan pada link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Alt dan klik link</a:t>
                      </a:r>
                      <a:endParaRPr sz="1500" u="none" cap="none" strike="noStrike">
                        <a:latin typeface="Raleway"/>
                        <a:ea typeface="Raleway"/>
                        <a:cs typeface="Raleway"/>
                        <a:sym typeface="Raleway"/>
                      </a:endParaRPr>
                    </a:p>
                  </a:txBody>
                  <a:tcPr marT="0" marB="0" marR="68575" marL="68575" anchor="ctr">
                    <a:solidFill>
                      <a:srgbClr val="D7ECFC"/>
                    </a:solidFill>
                  </a:tcPr>
                </a:tc>
              </a:tr>
              <a:tr h="683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dalam tab baru di latar belakang</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Ctrl dan klik link</a:t>
                      </a:r>
                      <a:endParaRPr sz="1500" u="none" cap="none" strike="noStrike">
                        <a:latin typeface="Raleway"/>
                        <a:ea typeface="Raleway"/>
                        <a:cs typeface="Raleway"/>
                        <a:sym typeface="Raleway"/>
                      </a:endParaRPr>
                    </a:p>
                  </a:txBody>
                  <a:tcPr marT="0" marB="0" marR="68575" marL="68575" anchor="ctr">
                    <a:solidFill>
                      <a:srgbClr val="FFFFFF"/>
                    </a:solidFill>
                  </a:tcPr>
                </a:tc>
              </a:tr>
              <a:tr h="485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Menyimpan link sebagai bookmark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Tarik link ke bilah bookmark</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90"/>
          <p:cNvSpPr txBox="1"/>
          <p:nvPr>
            <p:ph type="title"/>
          </p:nvPr>
        </p:nvSpPr>
        <p:spPr>
          <a:xfrm>
            <a:off x="914400" y="18451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Halaman dan Browser </a:t>
            </a:r>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graphicFrame>
        <p:nvGraphicFramePr>
          <p:cNvPr id="565" name="Google Shape;565;p90"/>
          <p:cNvGraphicFramePr/>
          <p:nvPr/>
        </p:nvGraphicFramePr>
        <p:xfrm>
          <a:off x="930867" y="1112285"/>
          <a:ext cx="3000000" cy="3000000"/>
        </p:xfrm>
        <a:graphic>
          <a:graphicData uri="http://schemas.openxmlformats.org/drawingml/2006/table">
            <a:tbl>
              <a:tblPr bandRow="1" firstRow="1">
                <a:noFill/>
                <a:tableStyleId>{AF8F0F9A-B138-45DA-9AF9-89CDD28C06EF}</a:tableStyleId>
              </a:tblPr>
              <a:tblGrid>
                <a:gridCol w="5286400"/>
                <a:gridCol w="5043875"/>
              </a:tblGrid>
              <a:tr h="433975">
                <a:tc>
                  <a:txBody>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rgbClr val="FFFFFF"/>
                          </a:solidFill>
                          <a:latin typeface="Raleway"/>
                          <a:ea typeface="Raleway"/>
                          <a:cs typeface="Raleway"/>
                          <a:sym typeface="Raleway"/>
                        </a:rPr>
                        <a:t>Deskripsi</a:t>
                      </a:r>
                      <a:endParaRPr b="0" i="0" sz="25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rgbClr val="FFFFFF"/>
                          </a:solidFill>
                          <a:latin typeface="Raleway"/>
                          <a:ea typeface="Raleway"/>
                          <a:cs typeface="Raleway"/>
                          <a:sym typeface="Raleway"/>
                        </a:rPr>
                        <a:t>Pintasan Keyboard</a:t>
                      </a:r>
                      <a:endParaRPr sz="1100" u="none" cap="none" strike="noStrike">
                        <a:latin typeface="Raleway"/>
                        <a:ea typeface="Raleway"/>
                        <a:cs typeface="Raleway"/>
                        <a:sym typeface="Raleway"/>
                      </a:endParaRPr>
                    </a:p>
                  </a:txBody>
                  <a:tcPr marT="45725" marB="45725" marR="91475" marL="91475" anchor="ctr">
                    <a:solidFill>
                      <a:srgbClr val="2978BD"/>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Menyimpan link halaman aktif sebagai bookmark</a:t>
                      </a:r>
                      <a:endParaRPr sz="11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d</a:t>
                      </a:r>
                      <a:endParaRPr sz="1100" u="none" cap="none" strike="noStrike">
                        <a:latin typeface="Raleway"/>
                        <a:ea typeface="Raleway"/>
                        <a:cs typeface="Raleway"/>
                        <a:sym typeface="Raleway"/>
                      </a:endParaRPr>
                    </a:p>
                  </a:txBody>
                  <a:tcPr marT="0" marB="0" marR="68575" marL="68575" anchor="ctr">
                    <a:solidFill>
                      <a:srgbClr val="FFFFFF"/>
                    </a:solidFill>
                  </a:tcPr>
                </a:tc>
              </a:tr>
              <a:tr h="8634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Menyimpan semua halaman yang terbuka di jendela aktif Anda sebagai bookmark dalam folder baru</a:t>
                      </a:r>
                      <a:endParaRPr sz="11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Shift + Ctrl+d</a:t>
                      </a:r>
                      <a:endParaRPr i="1" sz="17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r>
              <a:tr h="2870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Menelusuri halaman aktif</a:t>
                      </a:r>
                      <a:endParaRPr sz="11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f</a:t>
                      </a:r>
                      <a:endParaRPr sz="1100" u="none" cap="none" strike="noStrike">
                        <a:latin typeface="Raleway"/>
                        <a:ea typeface="Raleway"/>
                        <a:cs typeface="Raleway"/>
                        <a:sym typeface="Raleway"/>
                      </a:endParaRPr>
                    </a:p>
                  </a:txBody>
                  <a:tcPr marT="0" marB="0" marR="68575" marL="68575" anchor="ctr">
                    <a:solidFill>
                      <a:srgbClr val="FFFFFF"/>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Membuka kecocokan berikutnya untuk penelusuran</a:t>
                      </a:r>
                      <a:endParaRPr sz="11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g atau Enter</a:t>
                      </a:r>
                      <a:endParaRPr sz="1100" u="none" cap="none" strike="noStrike">
                        <a:latin typeface="Raleway"/>
                        <a:ea typeface="Raleway"/>
                        <a:cs typeface="Raleway"/>
                        <a:sym typeface="Raleway"/>
                      </a:endParaRPr>
                    </a:p>
                  </a:txBody>
                  <a:tcPr marT="0" marB="0" marR="68575" marL="68575" anchor="ctr">
                    <a:solidFill>
                      <a:srgbClr val="D7ECFC"/>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Membuka kecocokan sebelumnya untuk penelusuran</a:t>
                      </a:r>
                      <a:endParaRPr i="1" sz="17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Shift + Ctrl + g atau Shift + Enter</a:t>
                      </a:r>
                      <a:endParaRPr sz="1100" u="none" cap="none" strike="noStrike">
                        <a:latin typeface="Raleway"/>
                        <a:ea typeface="Raleway"/>
                        <a:cs typeface="Raleway"/>
                        <a:sym typeface="Raleway"/>
                      </a:endParaRPr>
                    </a:p>
                  </a:txBody>
                  <a:tcPr marT="0" marB="0" marR="68575" marL="68575" anchor="ctr">
                    <a:solidFill>
                      <a:srgbClr val="FFFFFF"/>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Membuka kolom informasi yang tidak aktif</a:t>
                      </a:r>
                      <a:endParaRPr i="1" sz="17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Alt + Shift + a</a:t>
                      </a:r>
                      <a:endParaRPr sz="1100" u="none" cap="none" strike="noStrike">
                        <a:latin typeface="Raleway"/>
                        <a:ea typeface="Raleway"/>
                        <a:cs typeface="Raleway"/>
                        <a:sym typeface="Raleway"/>
                      </a:endParaRPr>
                    </a:p>
                  </a:txBody>
                  <a:tcPr marT="0" marB="0" marR="68575" marL="68575" anchor="ctr">
                    <a:solidFill>
                      <a:srgbClr val="D7ECFC"/>
                    </a:solidFill>
                  </a:tcPr>
                </a:tc>
              </a:tr>
              <a:tr h="3070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Melakukan penelusuran Google</a:t>
                      </a:r>
                      <a:endParaRPr sz="11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k atau Ctrl + e</a:t>
                      </a:r>
                      <a:endParaRPr sz="1100" u="none" cap="none" strike="noStrike">
                        <a:latin typeface="Raleway"/>
                        <a:ea typeface="Raleway"/>
                        <a:cs typeface="Raleway"/>
                        <a:sym typeface="Raleway"/>
                      </a:endParaRPr>
                    </a:p>
                  </a:txBody>
                  <a:tcPr marT="0" marB="0" marR="68575" marL="68575" anchor="ctr">
                    <a:solidFill>
                      <a:srgbClr val="FFFFFF"/>
                    </a:solidFill>
                  </a:tcPr>
                </a:tc>
              </a:tr>
              <a:tr h="8562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Menambahkan www. dan .com ke masukan dalam kolom URL, lalu membuka halaman</a:t>
                      </a:r>
                      <a:endParaRPr i="1" sz="17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Enter</a:t>
                      </a:r>
                      <a:endParaRPr sz="1100" u="none" cap="none" strike="noStrike">
                        <a:latin typeface="Raleway"/>
                        <a:ea typeface="Raleway"/>
                        <a:cs typeface="Raleway"/>
                        <a:sym typeface="Raleway"/>
                      </a:endParaRPr>
                    </a:p>
                  </a:txBody>
                  <a:tcPr marT="0" marB="0" marR="68575" marL="68575" anchor="ctr">
                    <a:solidFill>
                      <a:srgbClr val="D7ECFC"/>
                    </a:solidFill>
                  </a:tcPr>
                </a:tc>
              </a:tr>
              <a:tr h="3070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Melihat sumber halaman</a:t>
                      </a:r>
                      <a:endParaRPr i="1" sz="17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u</a:t>
                      </a:r>
                      <a:endParaRPr sz="11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91"/>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Halaman dan Browser </a:t>
            </a:r>
            <a:r>
              <a:rPr lang="en-US"/>
              <a:t> </a:t>
            </a:r>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graphicFrame>
        <p:nvGraphicFramePr>
          <p:cNvPr id="571" name="Google Shape;571;p91"/>
          <p:cNvGraphicFramePr/>
          <p:nvPr/>
        </p:nvGraphicFramePr>
        <p:xfrm>
          <a:off x="917207" y="724306"/>
          <a:ext cx="3000000" cy="3000000"/>
        </p:xfrm>
        <a:graphic>
          <a:graphicData uri="http://schemas.openxmlformats.org/drawingml/2006/table">
            <a:tbl>
              <a:tblPr bandRow="1" firstRow="1">
                <a:noFill/>
                <a:tableStyleId>{AF8F0F9A-B138-45DA-9AF9-89CDD28C06EF}</a:tableStyleId>
              </a:tblPr>
              <a:tblGrid>
                <a:gridCol w="5300375"/>
                <a:gridCol w="5057225"/>
              </a:tblGrid>
              <a:tr h="486875">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atau menyembunyikan panel Developer Tools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i</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bagian yang dipilih di panel Developer Tools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c</a:t>
                      </a:r>
                      <a:endParaRPr sz="1500" u="none" cap="none" strike="noStrike">
                        <a:latin typeface="Raleway"/>
                        <a:ea typeface="Raleway"/>
                        <a:cs typeface="Raleway"/>
                        <a:sym typeface="Raleway"/>
                      </a:endParaRPr>
                    </a:p>
                  </a:txBody>
                  <a:tcPr marT="0" marB="0" marR="68575" marL="68575" anchor="ctr">
                    <a:solidFill>
                      <a:srgbClr val="D7ECFC"/>
                    </a:solidFill>
                  </a:tcPr>
                </a:tc>
              </a:tr>
              <a:tr h="4140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Console di panel Developer Tools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+j</a:t>
                      </a:r>
                      <a:endParaRPr sz="1500" u="none" cap="none" strike="noStrike">
                        <a:latin typeface="Raleway"/>
                        <a:ea typeface="Raleway"/>
                        <a:cs typeface="Raleway"/>
                        <a:sym typeface="Raleway"/>
                      </a:endParaRPr>
                    </a:p>
                  </a:txBody>
                  <a:tcPr marT="0" marB="0" marR="68575" marL="68575" anchor="ctr">
                    <a:solidFill>
                      <a:srgbClr val="FFFFFF"/>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atau menyembunyikan kolom bookmark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+Ctrl +b</a:t>
                      </a:r>
                      <a:endParaRPr sz="1500" u="none" cap="none" strike="noStrike">
                        <a:latin typeface="Raleway"/>
                        <a:ea typeface="Raleway"/>
                        <a:cs typeface="Raleway"/>
                        <a:sym typeface="Raleway"/>
                      </a:endParaRPr>
                    </a:p>
                  </a:txBody>
                  <a:tcPr marT="0" marB="0" marR="68575" marL="68575" anchor="ctr">
                    <a:solidFill>
                      <a:srgbClr val="D7ECFC"/>
                    </a:solidFill>
                  </a:tcPr>
                </a:tc>
              </a:tr>
              <a:tr h="4140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toolbar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Shift + t</a:t>
                      </a:r>
                      <a:endParaRPr sz="1500" u="none" cap="none" strike="noStrike">
                        <a:latin typeface="Raleway"/>
                        <a:ea typeface="Raleway"/>
                        <a:cs typeface="Raleway"/>
                        <a:sym typeface="Raleway"/>
                      </a:endParaRPr>
                    </a:p>
                  </a:txBody>
                  <a:tcPr marT="0" marB="0" marR="68575" marL="68575" anchor="ctr">
                    <a:solidFill>
                      <a:srgbClr val="FFFFFF"/>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bagian yang dipilih di panel Developer Tools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c</a:t>
                      </a:r>
                      <a:endParaRPr sz="1500" u="none" cap="none" strike="noStrike">
                        <a:latin typeface="Raleway"/>
                        <a:ea typeface="Raleway"/>
                        <a:cs typeface="Raleway"/>
                        <a:sym typeface="Raleway"/>
                      </a:endParaRPr>
                    </a:p>
                  </a:txBody>
                  <a:tcPr marT="0" marB="0" marR="68575" marL="68575" anchor="ctr">
                    <a:solidFill>
                      <a:srgbClr val="D7ECFC"/>
                    </a:solidFill>
                  </a:tcPr>
                </a:tc>
              </a:tr>
              <a:tr h="4429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Histori</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h</a:t>
                      </a:r>
                      <a:endParaRPr sz="1500" u="none" cap="none" strike="noStrike">
                        <a:latin typeface="Raleway"/>
                        <a:ea typeface="Raleway"/>
                        <a:cs typeface="Raleway"/>
                        <a:sym typeface="Raleway"/>
                      </a:endParaRPr>
                    </a:p>
                  </a:txBody>
                  <a:tcPr marT="0" marB="0" marR="68575" marL="68575" anchor="ctr">
                    <a:solidFill>
                      <a:srgbClr val="FFFFFF"/>
                    </a:solidFill>
                  </a:tcPr>
                </a:tc>
              </a:tr>
              <a:tr h="4429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Download</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j</a:t>
                      </a:r>
                      <a:endParaRPr sz="1500" u="none" cap="none" strike="noStrike">
                        <a:latin typeface="Raleway"/>
                        <a:ea typeface="Raleway"/>
                        <a:cs typeface="Raleway"/>
                        <a:sym typeface="Raleway"/>
                      </a:endParaRPr>
                    </a:p>
                  </a:txBody>
                  <a:tcPr marT="0" marB="0" marR="68575" marL="68575" anchor="ctr">
                    <a:solidFill>
                      <a:srgbClr val="D7ECFC"/>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saran Isi Otomatis yang dipilih saat mengisi formulir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Backspace</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92"/>
          <p:cNvSpPr txBox="1"/>
          <p:nvPr>
            <p:ph type="title"/>
          </p:nvPr>
        </p:nvSpPr>
        <p:spPr>
          <a:xfrm>
            <a:off x="914400" y="25061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Setelan Sistem dan Tampilan </a:t>
            </a:r>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graphicFrame>
        <p:nvGraphicFramePr>
          <p:cNvPr id="577" name="Google Shape;577;p92"/>
          <p:cNvGraphicFramePr/>
          <p:nvPr/>
        </p:nvGraphicFramePr>
        <p:xfrm>
          <a:off x="967416" y="1260441"/>
          <a:ext cx="3000000" cy="3000000"/>
        </p:xfrm>
        <a:graphic>
          <a:graphicData uri="http://schemas.openxmlformats.org/drawingml/2006/table">
            <a:tbl>
              <a:tblPr bandRow="1" firstRow="1">
                <a:noFill/>
                <a:tableStyleId>{AF8F0F9A-B138-45DA-9AF9-89CDD28C06EF}</a:tableStyleId>
              </a:tblPr>
              <a:tblGrid>
                <a:gridCol w="5059775"/>
                <a:gridCol w="4827675"/>
              </a:tblGrid>
              <a:tr h="60022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aplikasi File</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m</a:t>
                      </a:r>
                      <a:endParaRPr sz="15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Melakukan pratinjau file dalam aplikasi File</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Pilih file, lalu tekan Spasi</a:t>
                      </a:r>
                      <a:endParaRPr sz="15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file tersembunyi dalam aplikasi File</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t>
                      </a:r>
                      <a:endParaRPr sz="15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area status (tempat waktu muncul)</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s</a:t>
                      </a:r>
                      <a:endParaRPr sz="15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Mengklik ikon 1-8 di rak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+ 1 sampai Alt + 8</a:t>
                      </a:r>
                      <a:endParaRPr sz="15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Mengeklik ikon terakhir di rak</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+ 9</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9"/>
          <p:cNvSpPr txBox="1"/>
          <p:nvPr>
            <p:ph idx="1" type="body"/>
          </p:nvPr>
        </p:nvSpPr>
        <p:spPr>
          <a:xfrm>
            <a:off x="554400" y="533425"/>
            <a:ext cx="3744000" cy="5001300"/>
          </a:xfrm>
          <a:prstGeom prst="rect">
            <a:avLst/>
          </a:prstGeom>
          <a:noFill/>
          <a:ln>
            <a:noFill/>
          </a:ln>
        </p:spPr>
        <p:txBody>
          <a:bodyPr anchorCtr="0" anchor="t" bIns="45700" lIns="91425" spcFirstLastPara="1" rIns="91425" wrap="square" tIns="45700">
            <a:noAutofit/>
          </a:bodyPr>
          <a:lstStyle/>
          <a:p>
            <a:pPr indent="-469900" lvl="0" marL="457200" rtl="0" algn="l">
              <a:lnSpc>
                <a:spcPct val="90000"/>
              </a:lnSpc>
              <a:spcBef>
                <a:spcPts val="0"/>
              </a:spcBef>
              <a:spcAft>
                <a:spcPts val="0"/>
              </a:spcAft>
              <a:buClr>
                <a:schemeClr val="dk1"/>
              </a:buClr>
              <a:buSzPts val="3200"/>
              <a:buFont typeface="Calibri"/>
              <a:buAutoNum type="arabicPeriod" startAt="3"/>
            </a:pPr>
            <a:r>
              <a:rPr lang="en-US" sz="3200">
                <a:solidFill>
                  <a:schemeClr val="dk1"/>
                </a:solidFill>
              </a:rPr>
              <a:t>Ketika tampilan login, pada keyboard tekan “ALT+V” (untuk pemeriksaan kesesuaian </a:t>
            </a:r>
            <a:r>
              <a:rPr b="1" lang="en-US" sz="3200">
                <a:solidFill>
                  <a:schemeClr val="dk1"/>
                </a:solidFill>
              </a:rPr>
              <a:t>Serial Number</a:t>
            </a:r>
            <a:r>
              <a:rPr lang="en-US" sz="3200">
                <a:solidFill>
                  <a:schemeClr val="dk1"/>
                </a:solidFill>
              </a:rPr>
              <a:t> antara yang tercantum pada </a:t>
            </a:r>
            <a:r>
              <a:rPr i="1" lang="en-US" sz="3200">
                <a:solidFill>
                  <a:schemeClr val="dk1"/>
                </a:solidFill>
              </a:rPr>
              <a:t>body</a:t>
            </a:r>
            <a:r>
              <a:rPr lang="en-US" sz="3200">
                <a:solidFill>
                  <a:schemeClr val="dk1"/>
                </a:solidFill>
              </a:rPr>
              <a:t> bagian bawah dengan yang tercantum pada sistem di Chromebook)</a:t>
            </a:r>
            <a:endParaRPr sz="3200"/>
          </a:p>
          <a:p>
            <a:pPr indent="0" lvl="0" marL="0" rtl="0" algn="l">
              <a:lnSpc>
                <a:spcPct val="90000"/>
              </a:lnSpc>
              <a:spcBef>
                <a:spcPts val="1000"/>
              </a:spcBef>
              <a:spcAft>
                <a:spcPts val="0"/>
              </a:spcAft>
              <a:buClr>
                <a:srgbClr val="888888"/>
              </a:buClr>
              <a:buSzPts val="2400"/>
              <a:buNone/>
            </a:pPr>
            <a:r>
              <a:t/>
            </a:r>
            <a:endParaRPr b="1" sz="3200">
              <a:solidFill>
                <a:schemeClr val="dk1"/>
              </a:solidFill>
            </a:endParaRPr>
          </a:p>
        </p:txBody>
      </p:sp>
      <p:pic>
        <p:nvPicPr>
          <p:cNvPr id="206" name="Google Shape;206;p39"/>
          <p:cNvPicPr preferRelativeResize="0"/>
          <p:nvPr/>
        </p:nvPicPr>
        <p:blipFill rotWithShape="1">
          <a:blip r:embed="rId3">
            <a:alphaModFix/>
          </a:blip>
          <a:srcRect b="3363" l="49443" r="18229" t="30942"/>
          <a:stretch/>
        </p:blipFill>
        <p:spPr>
          <a:xfrm rot="-5400000">
            <a:off x="5648626" y="-510113"/>
            <a:ext cx="4615924" cy="7878226"/>
          </a:xfrm>
          <a:prstGeom prst="rect">
            <a:avLst/>
          </a:prstGeom>
          <a:noFill/>
          <a:ln>
            <a:noFill/>
          </a:ln>
        </p:spPr>
      </p:pic>
      <p:cxnSp>
        <p:nvCxnSpPr>
          <p:cNvPr id="207" name="Google Shape;207;p39"/>
          <p:cNvCxnSpPr/>
          <p:nvPr/>
        </p:nvCxnSpPr>
        <p:spPr>
          <a:xfrm flipH="1">
            <a:off x="3734440" y="1455174"/>
            <a:ext cx="6579600" cy="1939200"/>
          </a:xfrm>
          <a:prstGeom prst="straightConnector1">
            <a:avLst/>
          </a:prstGeom>
          <a:noFill/>
          <a:ln cap="flat" cmpd="sng" w="38100">
            <a:solidFill>
              <a:srgbClr val="FF0000"/>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xEl>
                                              <p:pRg end="0" st="0"/>
                                            </p:txEl>
                                          </p:spTgt>
                                        </p:tgtEl>
                                        <p:attrNameLst>
                                          <p:attrName>style.visibility</p:attrName>
                                        </p:attrNameLst>
                                      </p:cBhvr>
                                      <p:to>
                                        <p:strVal val="visible"/>
                                      </p:to>
                                    </p:set>
                                    <p:animEffect filter="fade" transition="in">
                                      <p:cBhvr>
                                        <p:cTn dur="1000"/>
                                        <p:tgtEl>
                                          <p:spTgt spid="2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xEl>
                                              <p:pRg end="1" st="1"/>
                                            </p:txEl>
                                          </p:spTgt>
                                        </p:tgtEl>
                                        <p:attrNameLst>
                                          <p:attrName>style.visibility</p:attrName>
                                        </p:attrNameLst>
                                      </p:cBhvr>
                                      <p:to>
                                        <p:strVal val="visible"/>
                                      </p:to>
                                    </p:set>
                                    <p:animEffect filter="fade" transition="in">
                                      <p:cBhvr>
                                        <p:cTn dur="1000"/>
                                        <p:tgtEl>
                                          <p:spTgt spid="2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93"/>
          <p:cNvSpPr txBox="1"/>
          <p:nvPr>
            <p:ph type="title"/>
          </p:nvPr>
        </p:nvSpPr>
        <p:spPr>
          <a:xfrm>
            <a:off x="914400" y="25061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lang="en-US"/>
              <a:t> </a:t>
            </a:r>
            <a:r>
              <a:rPr b="1" lang="en-US" sz="3500">
                <a:solidFill>
                  <a:srgbClr val="0000FF"/>
                </a:solidFill>
                <a:latin typeface="Poppins"/>
                <a:ea typeface="Poppins"/>
                <a:cs typeface="Poppins"/>
                <a:sym typeface="Poppins"/>
              </a:rPr>
              <a:t>Setelan Sistem dan Tampilan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graphicFrame>
        <p:nvGraphicFramePr>
          <p:cNvPr id="583" name="Google Shape;583;p93"/>
          <p:cNvGraphicFramePr/>
          <p:nvPr/>
        </p:nvGraphicFramePr>
        <p:xfrm>
          <a:off x="1101783" y="1319007"/>
          <a:ext cx="3000000" cy="3000000"/>
        </p:xfrm>
        <a:graphic>
          <a:graphicData uri="http://schemas.openxmlformats.org/drawingml/2006/table">
            <a:tbl>
              <a:tblPr bandRow="1" firstRow="1">
                <a:noFill/>
                <a:tableStyleId>{AF8F0F9A-B138-45DA-9AF9-89CDD28C06EF}</a:tableStyleId>
              </a:tblPr>
              <a:tblGrid>
                <a:gridCol w="5111475"/>
                <a:gridCol w="4876975"/>
              </a:tblGrid>
              <a:tr h="5522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Menggunakan tombol F (F1 hingga F12)</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+ 1 sampai Penelusuran   + =</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Melihat notifikasi</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n</a:t>
                      </a:r>
                      <a:endParaRPr sz="15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Mengubah resolusi layar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dan + atau - (minus)</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Mereset resolusi layar ke default</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+ 0</a:t>
                      </a:r>
                      <a:endParaRPr sz="15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Memutar layar 90 derajat</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Putar  </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ke pengguna berikutnya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 (titik)</a:t>
                      </a:r>
                      <a:endParaRPr sz="15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ke pengguna sebelumnya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 (koma)</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94"/>
          <p:cNvSpPr txBox="1"/>
          <p:nvPr>
            <p:ph type="title"/>
          </p:nvPr>
        </p:nvSpPr>
        <p:spPr>
          <a:xfrm>
            <a:off x="914400" y="234092"/>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Pengeditan Teks  </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p:txBody>
      </p:sp>
      <p:graphicFrame>
        <p:nvGraphicFramePr>
          <p:cNvPr id="589" name="Google Shape;589;p94"/>
          <p:cNvGraphicFramePr/>
          <p:nvPr/>
        </p:nvGraphicFramePr>
        <p:xfrm>
          <a:off x="1119803" y="1137900"/>
          <a:ext cx="3000000" cy="3000000"/>
        </p:xfrm>
        <a:graphic>
          <a:graphicData uri="http://schemas.openxmlformats.org/drawingml/2006/table">
            <a:tbl>
              <a:tblPr bandRow="1" firstRow="1">
                <a:noFill/>
                <a:tableStyleId>{AF8F0F9A-B138-45DA-9AF9-89CDD28C06EF}</a:tableStyleId>
              </a:tblPr>
              <a:tblGrid>
                <a:gridCol w="5093000"/>
                <a:gridCol w="4859375"/>
              </a:tblGrid>
              <a:tr h="5506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atau menonaktifkan Caps Lock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Alt</a:t>
                      </a:r>
                      <a:endParaRPr sz="1500" u="none" cap="none" strike="noStrike">
                        <a:latin typeface="Raleway"/>
                        <a:ea typeface="Raleway"/>
                        <a:cs typeface="Raleway"/>
                        <a:sym typeface="Raleway"/>
                      </a:endParaRPr>
                    </a:p>
                  </a:txBody>
                  <a:tcPr marT="0" marB="0" marR="68575" marL="68575"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semuanya di halaman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konten di kolom URL</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L atau Alt + d</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kata atau huruf berikutnya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teks ke akhir baris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Shift + Panah kanan  </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teks ke awal baris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Shift + Panah kiri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kata atau huruf sebelumnya</a:t>
                      </a:r>
                      <a:endParaRPr sz="1500" u="none" cap="none" strike="noStrike">
                        <a:latin typeface="Raleway"/>
                        <a:ea typeface="Raleway"/>
                        <a:cs typeface="Raleway"/>
                        <a:sym typeface="Raleway"/>
                      </a:endParaRPr>
                    </a:p>
                  </a:txBody>
                  <a:tcPr marT="0" marB="0" marR="68575" marL="68575" anchor="ctr">
                    <a:solidFill>
                      <a:srgbClr val="C4E2FB"/>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Shift+Ctrl + Panah kiri  </a:t>
                      </a:r>
                      <a:endParaRPr sz="1500" u="none" cap="none" strike="noStrike">
                        <a:latin typeface="Raleway"/>
                        <a:ea typeface="Raleway"/>
                        <a:cs typeface="Raleway"/>
                        <a:sym typeface="Raleway"/>
                      </a:endParaRPr>
                    </a:p>
                  </a:txBody>
                  <a:tcPr marT="0" marB="0" marR="68575" marL="68575" anchor="ctr">
                    <a:solidFill>
                      <a:srgbClr val="C4E2FB"/>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akhir kata berikutnya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95"/>
          <p:cNvSpPr txBox="1"/>
          <p:nvPr>
            <p:ph type="title"/>
          </p:nvPr>
        </p:nvSpPr>
        <p:spPr>
          <a:xfrm>
            <a:off x="914400" y="18451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Pengeditan Teks  </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p:txBody>
      </p:sp>
      <p:graphicFrame>
        <p:nvGraphicFramePr>
          <p:cNvPr id="595" name="Google Shape;595;p95"/>
          <p:cNvGraphicFramePr/>
          <p:nvPr/>
        </p:nvGraphicFramePr>
        <p:xfrm>
          <a:off x="903532" y="1139581"/>
          <a:ext cx="3000000" cy="3000000"/>
        </p:xfrm>
        <a:graphic>
          <a:graphicData uri="http://schemas.openxmlformats.org/drawingml/2006/table">
            <a:tbl>
              <a:tblPr bandRow="1" firstRow="1">
                <a:noFill/>
                <a:tableStyleId>{AF8F0F9A-B138-45DA-9AF9-89CDD28C06EF}</a:tableStyleId>
              </a:tblPr>
              <a:tblGrid>
                <a:gridCol w="5314375"/>
                <a:gridCol w="5070575"/>
              </a:tblGrid>
              <a:tr h="534575">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8100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awal kata sebelumnya</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Panah kiri </a:t>
                      </a:r>
                      <a:endParaRPr sz="1500" u="none" cap="none" strike="noStrike">
                        <a:latin typeface="Raleway"/>
                        <a:ea typeface="Raleway"/>
                        <a:cs typeface="Raleway"/>
                        <a:sym typeface="Raleway"/>
                      </a:endParaRPr>
                    </a:p>
                  </a:txBody>
                  <a:tcPr marT="0" marB="0" marR="68575" marL="68575" anchor="ctr">
                    <a:solidFill>
                      <a:srgbClr val="FFFFFF"/>
                    </a:solidFill>
                  </a:tcPr>
                </a:tc>
              </a:tr>
              <a:tr h="5740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awal baris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kiri  </a:t>
                      </a:r>
                      <a:endParaRPr sz="1500" u="none" cap="none" strike="noStrike">
                        <a:latin typeface="Raleway"/>
                        <a:ea typeface="Raleway"/>
                        <a:cs typeface="Raleway"/>
                        <a:sym typeface="Raleway"/>
                      </a:endParaRPr>
                    </a:p>
                  </a:txBody>
                  <a:tcPr marT="0" marB="0" marR="68575" marL="68575" anchor="ctr">
                    <a:solidFill>
                      <a:srgbClr val="D7ECFC"/>
                    </a:solidFill>
                  </a:tcPr>
                </a:tc>
              </a:tr>
              <a:tr h="5722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akhir baris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5722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akhir dokumen</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Ctrl + Panah kanan  </a:t>
                      </a:r>
                      <a:endParaRPr sz="1500" u="none" cap="none" strike="noStrike">
                        <a:latin typeface="Raleway"/>
                        <a:ea typeface="Raleway"/>
                        <a:cs typeface="Raleway"/>
                        <a:sym typeface="Raleway"/>
                      </a:endParaRPr>
                    </a:p>
                  </a:txBody>
                  <a:tcPr marT="0" marB="0" marR="68575" marL="68575" anchor="ctr">
                    <a:solidFill>
                      <a:srgbClr val="D7ECFC"/>
                    </a:solidFill>
                  </a:tcPr>
                </a:tc>
              </a:tr>
              <a:tr h="5722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awal dokumen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Ctrl + Panah kiri  </a:t>
                      </a:r>
                      <a:endParaRPr sz="1500" u="none" cap="none" strike="noStrike">
                        <a:latin typeface="Raleway"/>
                        <a:ea typeface="Raleway"/>
                        <a:cs typeface="Raleway"/>
                        <a:sym typeface="Raleway"/>
                      </a:endParaRPr>
                    </a:p>
                  </a:txBody>
                  <a:tcPr marT="0" marB="0" marR="68575" marL="68575" anchor="ctr">
                    <a:solidFill>
                      <a:srgbClr val="FFFFFF"/>
                    </a:solidFill>
                  </a:tcPr>
                </a:tc>
              </a:tr>
              <a:tr h="612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Menyalin konten yang dipilih ke papan klip</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c</a:t>
                      </a:r>
                      <a:endParaRPr sz="1500" u="none" cap="none" strike="noStrike">
                        <a:latin typeface="Raleway"/>
                        <a:ea typeface="Raleway"/>
                        <a:cs typeface="Raleway"/>
                        <a:sym typeface="Raleway"/>
                      </a:endParaRPr>
                    </a:p>
                  </a:txBody>
                  <a:tcPr marT="0" marB="0" marR="68575" marL="68575" anchor="ctr">
                    <a:solidFill>
                      <a:srgbClr val="D7ECFC"/>
                    </a:solidFill>
                  </a:tcPr>
                </a:tc>
              </a:tr>
              <a:tr h="612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Menempelkan konten dari papan klip</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v</a:t>
                      </a:r>
                      <a:endParaRPr sz="1500" u="none" cap="none" strike="noStrike">
                        <a:latin typeface="Raleway"/>
                        <a:ea typeface="Raleway"/>
                        <a:cs typeface="Raleway"/>
                        <a:sym typeface="Raleway"/>
                      </a:endParaRPr>
                    </a:p>
                  </a:txBody>
                  <a:tcPr marT="0" marB="0" marR="68575" marL="68575" anchor="ctr">
                    <a:solidFill>
                      <a:srgbClr val="FFFFFF"/>
                    </a:solidFill>
                  </a:tcPr>
                </a:tc>
              </a:tr>
              <a:tr h="7019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Menempelkan konten dari papan klip dalam bentuk teks biasa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v</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96"/>
          <p:cNvSpPr txBox="1"/>
          <p:nvPr>
            <p:ph type="title"/>
          </p:nvPr>
        </p:nvSpPr>
        <p:spPr>
          <a:xfrm>
            <a:off x="914400" y="1514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Pengeditan Teks</a:t>
            </a:r>
            <a:r>
              <a:rPr lang="en-US"/>
              <a:t> </a:t>
            </a:r>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graphicFrame>
        <p:nvGraphicFramePr>
          <p:cNvPr id="601" name="Google Shape;601;p96"/>
          <p:cNvGraphicFramePr/>
          <p:nvPr/>
        </p:nvGraphicFramePr>
        <p:xfrm>
          <a:off x="924032" y="1065279"/>
          <a:ext cx="3000000" cy="3000000"/>
        </p:xfrm>
        <a:graphic>
          <a:graphicData uri="http://schemas.openxmlformats.org/drawingml/2006/table">
            <a:tbl>
              <a:tblPr bandRow="1" firstRow="1">
                <a:noFill/>
                <a:tableStyleId>{AF8F0F9A-B138-45DA-9AF9-89CDD28C06EF}</a:tableStyleId>
              </a:tblPr>
              <a:tblGrid>
                <a:gridCol w="5293375"/>
                <a:gridCol w="5050575"/>
              </a:tblGrid>
              <a:tr h="494800">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5244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Memotong</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x</a:t>
                      </a:r>
                      <a:endParaRPr sz="1500" u="none" cap="none" strike="noStrike">
                        <a:latin typeface="Raleway"/>
                        <a:ea typeface="Raleway"/>
                        <a:cs typeface="Raleway"/>
                        <a:sym typeface="Raleway"/>
                      </a:endParaRPr>
                    </a:p>
                  </a:txBody>
                  <a:tcPr marT="0" marB="0" marR="68575" marL="68575" anchor="ctr">
                    <a:solidFill>
                      <a:srgbClr val="FFFFFF"/>
                    </a:solidFill>
                  </a:tcPr>
                </a:tc>
              </a:tr>
              <a:tr h="452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kata sebelumnya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Backspace</a:t>
                      </a:r>
                      <a:endParaRPr sz="1500" u="none" cap="none" strike="noStrike">
                        <a:latin typeface="Raleway"/>
                        <a:ea typeface="Raleway"/>
                        <a:cs typeface="Raleway"/>
                        <a:sym typeface="Raleway"/>
                      </a:endParaRPr>
                    </a:p>
                  </a:txBody>
                  <a:tcPr marT="0" marB="0" marR="68575" marL="68575" anchor="ctr">
                    <a:solidFill>
                      <a:srgbClr val="D7ECFC"/>
                    </a:solidFill>
                  </a:tcPr>
                </a:tc>
              </a:tr>
              <a:tr h="4513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huruf berikutnya (hapus maju)</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Backspace</a:t>
                      </a:r>
                      <a:endParaRPr sz="1500" u="none" cap="none" strike="noStrike">
                        <a:latin typeface="Raleway"/>
                        <a:ea typeface="Raleway"/>
                        <a:cs typeface="Raleway"/>
                        <a:sym typeface="Raleway"/>
                      </a:endParaRPr>
                    </a:p>
                  </a:txBody>
                  <a:tcPr marT="0" marB="0" marR="68575" marL="68575" anchor="ctr">
                    <a:solidFill>
                      <a:srgbClr val="FFFFFF"/>
                    </a:solidFill>
                  </a:tcPr>
                </a:tc>
              </a:tr>
              <a:tr h="4513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Mengurungkan tindakan terakhir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z</a:t>
                      </a:r>
                      <a:endParaRPr sz="1500" u="none" cap="none" strike="noStrike">
                        <a:latin typeface="Raleway"/>
                        <a:ea typeface="Raleway"/>
                        <a:cs typeface="Raleway"/>
                        <a:sym typeface="Raleway"/>
                      </a:endParaRPr>
                    </a:p>
                  </a:txBody>
                  <a:tcPr marT="0" marB="0" marR="68575" marL="68575" anchor="ctr">
                    <a:solidFill>
                      <a:srgbClr val="D7ECFC"/>
                    </a:solidFill>
                  </a:tcPr>
                </a:tc>
              </a:tr>
              <a:tr h="4513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Mengulangi tindakan terakhir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z</a:t>
                      </a:r>
                      <a:endParaRPr sz="1500" u="none" cap="none" strike="noStrike">
                        <a:latin typeface="Raleway"/>
                        <a:ea typeface="Raleway"/>
                        <a:cs typeface="Raleway"/>
                        <a:sym typeface="Raleway"/>
                      </a:endParaRPr>
                    </a:p>
                  </a:txBody>
                  <a:tcPr marT="0" marB="0" marR="68575" marL="68575" anchor="ctr">
                    <a:solidFill>
                      <a:srgbClr val="FFFFFF"/>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antara bahasa keyboard yang telah disetel.</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Space</a:t>
                      </a:r>
                      <a:endParaRPr sz="1500" u="none" cap="none" strike="noStrike">
                        <a:latin typeface="Raleway"/>
                        <a:ea typeface="Raleway"/>
                        <a:cs typeface="Raleway"/>
                        <a:sym typeface="Raleway"/>
                      </a:endParaRPr>
                    </a:p>
                  </a:txBody>
                  <a:tcPr marT="0" marB="0" marR="68575" marL="68575" anchor="ctr">
                    <a:solidFill>
                      <a:srgbClr val="D7ECFC"/>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ke bahasa keyboard yang Anda gunakan sebelumnya.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Space</a:t>
                      </a:r>
                      <a:endParaRPr sz="1500" u="none" cap="none" strike="noStrike">
                        <a:latin typeface="Raleway"/>
                        <a:ea typeface="Raleway"/>
                        <a:cs typeface="Raleway"/>
                        <a:sym typeface="Raleway"/>
                      </a:endParaRPr>
                    </a:p>
                  </a:txBody>
                  <a:tcPr marT="0" marB="0" marR="68575" marL="68575" anchor="ctr">
                    <a:solidFill>
                      <a:srgbClr val="FFFFFF"/>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Meredupkan keyboard (khusus keyboard dengan lampu latar)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a:t>
                      </a:r>
                      <a:endParaRPr sz="1500" u="none" cap="none" strike="noStrike">
                        <a:latin typeface="Raleway"/>
                        <a:ea typeface="Raleway"/>
                        <a:cs typeface="Raleway"/>
                        <a:sym typeface="Raleway"/>
                      </a:endParaRPr>
                    </a:p>
                  </a:txBody>
                  <a:tcPr marT="0" marB="0" marR="68575" marL="68575" anchor="ctr">
                    <a:solidFill>
                      <a:srgbClr val="D7ECFC"/>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Mencerahkan keyboard (khusus keyboard dengan lampu latar)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7"/>
          <p:cNvSpPr txBox="1"/>
          <p:nvPr>
            <p:ph type="title"/>
          </p:nvPr>
        </p:nvSpPr>
        <p:spPr>
          <a:xfrm>
            <a:off x="914400" y="18451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Aksesibilitas  </a:t>
            </a:r>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graphicFrame>
        <p:nvGraphicFramePr>
          <p:cNvPr id="607" name="Google Shape;607;p97"/>
          <p:cNvGraphicFramePr/>
          <p:nvPr/>
        </p:nvGraphicFramePr>
        <p:xfrm>
          <a:off x="967416" y="1154425"/>
          <a:ext cx="3000000" cy="3000000"/>
        </p:xfrm>
        <a:graphic>
          <a:graphicData uri="http://schemas.openxmlformats.org/drawingml/2006/table">
            <a:tbl>
              <a:tblPr bandRow="1" firstRow="1">
                <a:noFill/>
                <a:tableStyleId>{AF8F0F9A-B138-45DA-9AF9-89CDD28C06EF}</a:tableStyleId>
              </a:tblPr>
              <a:tblGrid>
                <a:gridCol w="5269325"/>
                <a:gridCol w="5027600"/>
              </a:tblGrid>
              <a:tr h="5506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atau menonaktifkan ChromeVox (masukan lisan)</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z</a:t>
                      </a:r>
                      <a:endParaRPr sz="1500" u="none" cap="none" strike="noStrike">
                        <a:latin typeface="Raleway"/>
                        <a:ea typeface="Raleway"/>
                        <a:cs typeface="Raleway"/>
                        <a:sym typeface="Raleway"/>
                      </a:endParaRPr>
                    </a:p>
                  </a:txBody>
                  <a:tcPr marT="0" marB="0" marR="68575" marL="68575"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mode kontras tinggi</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Ctrl + h</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Memperbesar tampilan seluruh layar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Penelusuran   + m</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Memperbesar tampilan sebagian layar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Penelusuran   + d</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Menandai tombol peluncur di rak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Menyorot item berikutnya di rak</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Tab atau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Menyorot item sebelumnya di rak</a:t>
                      </a:r>
                      <a:endParaRPr sz="1500" u="none" cap="none" strike="noStrike">
                        <a:latin typeface="Raleway"/>
                        <a:ea typeface="Raleway"/>
                        <a:cs typeface="Raleway"/>
                        <a:sym typeface="Raleway"/>
                      </a:endParaRPr>
                    </a:p>
                  </a:txBody>
                  <a:tcPr marT="0" marB="0" marR="68575" marL="68575" anchor="ctr">
                    <a:solidFill>
                      <a:srgbClr val="C4E2FB"/>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Shift + Tab atau Panah kiri  </a:t>
                      </a:r>
                      <a:endParaRPr sz="1500" u="none" cap="none" strike="noStrike">
                        <a:latin typeface="Raleway"/>
                        <a:ea typeface="Raleway"/>
                        <a:cs typeface="Raleway"/>
                        <a:sym typeface="Raleway"/>
                      </a:endParaRPr>
                    </a:p>
                  </a:txBody>
                  <a:tcPr marT="0" marB="0" marR="68575" marL="68575" anchor="ctr">
                    <a:solidFill>
                      <a:srgbClr val="C4E2FB"/>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tombol yang disorot di rak</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Spasi atau Enter</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98"/>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Aksesibilitas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p:txBody>
      </p:sp>
      <p:graphicFrame>
        <p:nvGraphicFramePr>
          <p:cNvPr id="613" name="Google Shape;613;p98"/>
          <p:cNvGraphicFramePr/>
          <p:nvPr/>
        </p:nvGraphicFramePr>
        <p:xfrm>
          <a:off x="819932" y="957611"/>
          <a:ext cx="3000000" cy="3000000"/>
        </p:xfrm>
        <a:graphic>
          <a:graphicData uri="http://schemas.openxmlformats.org/drawingml/2006/table">
            <a:tbl>
              <a:tblPr bandRow="1" firstRow="1">
                <a:noFill/>
                <a:tableStyleId>{AF8F0F9A-B138-45DA-9AF9-89CDD28C06EF}</a:tableStyleId>
              </a:tblPr>
              <a:tblGrid>
                <a:gridCol w="5297325"/>
                <a:gridCol w="5054325"/>
              </a:tblGrid>
              <a:tr h="486975">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445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sorotan dari tombol di rak</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Esc</a:t>
                      </a:r>
                      <a:endParaRPr sz="1500" u="none" cap="none" strike="noStrike">
                        <a:latin typeface="Raleway"/>
                        <a:ea typeface="Raleway"/>
                        <a:cs typeface="Raleway"/>
                        <a:sym typeface="Raleway"/>
                      </a:endParaRPr>
                    </a:p>
                  </a:txBody>
                  <a:tcPr marT="0" marB="0" marR="68575" marL="68575" anchor="ctr">
                    <a:solidFill>
                      <a:srgbClr val="FFFFFF"/>
                    </a:solidFill>
                  </a:tcPr>
                </a:tc>
              </a:tr>
              <a:tr h="5564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fokus antara</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Mundur   atau Ctrl + Maju  </a:t>
                      </a:r>
                      <a:endParaRPr sz="1500" u="none" cap="none" strike="noStrike">
                        <a:latin typeface="Raleway"/>
                        <a:ea typeface="Raleway"/>
                        <a:cs typeface="Raleway"/>
                        <a:sym typeface="Raleway"/>
                      </a:endParaRPr>
                    </a:p>
                  </a:txBody>
                  <a:tcPr marT="0" marB="0" marR="68575" marL="68575" anchor="ctr">
                    <a:solidFill>
                      <a:srgbClr val="D7ECFC"/>
                    </a:solidFill>
                  </a:tcPr>
                </a:tc>
              </a:tr>
              <a:tr h="554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Menandai kolom bookmark (jika ditampilkan)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b</a:t>
                      </a:r>
                      <a:endParaRPr sz="1500" u="none" cap="none" strike="noStrike">
                        <a:latin typeface="Raleway"/>
                        <a:ea typeface="Raleway"/>
                        <a:cs typeface="Raleway"/>
                        <a:sym typeface="Raleway"/>
                      </a:endParaRPr>
                    </a:p>
                  </a:txBody>
                  <a:tcPr marT="0" marB="0" marR="68575" marL="68575" anchor="ctr">
                    <a:solidFill>
                      <a:srgbClr val="FFFFFF"/>
                    </a:solidFill>
                  </a:tcPr>
                </a:tc>
              </a:tr>
              <a:tr h="554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Menyorot baris dengan kolom URL</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t</a:t>
                      </a:r>
                      <a:endParaRPr sz="1500" u="none" cap="none" strike="noStrike">
                        <a:latin typeface="Raleway"/>
                        <a:ea typeface="Raleway"/>
                        <a:cs typeface="Raleway"/>
                        <a:sym typeface="Raleway"/>
                      </a:endParaRPr>
                    </a:p>
                  </a:txBody>
                  <a:tcPr marT="0" marB="0" marR="68575" marL="68575" anchor="ctr">
                    <a:solidFill>
                      <a:srgbClr val="D7ECFC"/>
                    </a:solidFill>
                  </a:tcPr>
                </a:tc>
              </a:tr>
              <a:tr h="554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menu klik kanan untuk item yang ditandai</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Shift + Naikkan volume  </a:t>
                      </a:r>
                      <a:endParaRPr sz="1500" u="none" cap="none" strike="noStrike">
                        <a:latin typeface="Raleway"/>
                        <a:ea typeface="Raleway"/>
                        <a:cs typeface="Raleway"/>
                        <a:sym typeface="Raleway"/>
                      </a:endParaRPr>
                    </a:p>
                  </a:txBody>
                  <a:tcPr marT="0" marB="0" marR="68575" marL="68575" anchor="ctr">
                    <a:solidFill>
                      <a:srgbClr val="FFFFFF"/>
                    </a:solidFill>
                  </a:tcPr>
                </a:tc>
              </a:tr>
              <a:tr h="5933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Memindahkan ikon aplikasi ke atas, bawah, atau ke samping di peluncur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Atas  , Bawah  , Kiri  , atau Kanan </a:t>
                      </a:r>
                      <a:endParaRPr sz="1500" u="none" cap="none" strike="noStrike">
                        <a:latin typeface="Raleway"/>
                        <a:ea typeface="Raleway"/>
                        <a:cs typeface="Raleway"/>
                        <a:sym typeface="Raleway"/>
                      </a:endParaRPr>
                    </a:p>
                  </a:txBody>
                  <a:tcPr marT="0" marB="0" marR="68575" marL="68575" anchor="ctr">
                    <a:solidFill>
                      <a:srgbClr val="D7ECFC"/>
                    </a:solidFill>
                  </a:tcPr>
                </a:tc>
              </a:tr>
              <a:tr h="5933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Memindahkan aplikasi ke dalam atau ke luar folder di peluncur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Atas  , Bawah  , Kiri  , atau Kanan  </a:t>
                      </a:r>
                      <a:endParaRPr sz="1500" u="none" cap="none" strike="noStrike">
                        <a:latin typeface="Raleway"/>
                        <a:ea typeface="Raleway"/>
                        <a:cs typeface="Raleway"/>
                        <a:sym typeface="Raleway"/>
                      </a:endParaRPr>
                    </a:p>
                  </a:txBody>
                  <a:tcPr marT="0" marB="0" marR="68575" marL="68575" anchor="ctr">
                    <a:solidFill>
                      <a:srgbClr val="FFFFFF"/>
                    </a:solidFill>
                  </a:tcPr>
                </a:tc>
              </a:tr>
              <a:tr h="5933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Menggunakan pintasan pada keyboard braille</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sng" cap="none" strike="noStrike">
                          <a:solidFill>
                            <a:srgbClr val="0563C1"/>
                          </a:solidFill>
                          <a:latin typeface="Raleway"/>
                          <a:ea typeface="Raleway"/>
                          <a:cs typeface="Raleway"/>
                          <a:sym typeface="Raleway"/>
                          <a:hlinkClick r:id="rId3">
                            <a:extLst>
                              <a:ext uri="{A12FA001-AC4F-418D-AE19-62706E023703}">
                                <ahyp:hlinkClr val="tx"/>
                              </a:ext>
                            </a:extLst>
                          </a:hlinkClick>
                        </a:rPr>
                        <a:t>Lihat pintasan keyboard braille</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9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9" name="Google Shape;619;p99"/>
          <p:cNvSpPr txBox="1"/>
          <p:nvPr>
            <p:ph type="title"/>
          </p:nvPr>
        </p:nvSpPr>
        <p:spPr>
          <a:xfrm>
            <a:off x="881101" y="603775"/>
            <a:ext cx="10429800" cy="8703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1300"/>
              <a:buNone/>
            </a:pPr>
            <a:r>
              <a:rPr b="1" lang="en-US" sz="3500">
                <a:solidFill>
                  <a:srgbClr val="0000FF"/>
                </a:solidFill>
                <a:latin typeface="Poppins"/>
                <a:ea typeface="Poppins"/>
                <a:cs typeface="Poppins"/>
                <a:sym typeface="Poppins"/>
              </a:rPr>
              <a:t>Menggunakan Berbagai Pintasan Touchpad</a:t>
            </a:r>
            <a:endParaRPr b="1" sz="3500">
              <a:solidFill>
                <a:srgbClr val="0000FF"/>
              </a:solidFill>
              <a:latin typeface="Poppins"/>
              <a:ea typeface="Poppins"/>
              <a:cs typeface="Poppins"/>
              <a:sym typeface="Poppins"/>
            </a:endParaRPr>
          </a:p>
          <a:p>
            <a:pPr indent="0" lvl="0" marL="0" rtl="0" algn="ctr">
              <a:lnSpc>
                <a:spcPct val="100000"/>
              </a:lnSpc>
              <a:spcBef>
                <a:spcPts val="0"/>
              </a:spcBef>
              <a:spcAft>
                <a:spcPts val="0"/>
              </a:spcAft>
              <a:buSzPts val="1300"/>
              <a:buNone/>
            </a:pPr>
            <a:r>
              <a:t/>
            </a:r>
            <a:endParaRPr b="1" sz="39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500"/>
              <a:buNone/>
            </a:pPr>
            <a:r>
              <a:t/>
            </a:r>
            <a:endParaRPr b="1" sz="39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rPr b="1" lang="en-US" sz="3900">
                <a:solidFill>
                  <a:srgbClr val="305DBF"/>
                </a:solidFill>
                <a:latin typeface="Fredoka One"/>
                <a:ea typeface="Fredoka One"/>
                <a:cs typeface="Fredoka One"/>
                <a:sym typeface="Fredoka One"/>
              </a:rPr>
              <a:t> </a:t>
            </a:r>
            <a:endParaRPr b="1" sz="39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500"/>
              <a:buNone/>
            </a:pPr>
            <a:r>
              <a:t/>
            </a:r>
            <a:endParaRPr b="1" sz="39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500"/>
              <a:buNone/>
            </a:pPr>
            <a:r>
              <a:t/>
            </a:r>
            <a:endParaRPr b="1" sz="39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t/>
            </a:r>
            <a:endParaRPr b="1" sz="39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500"/>
              <a:buNone/>
            </a:pPr>
            <a:r>
              <a:t/>
            </a:r>
            <a:endParaRPr b="1" sz="41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500"/>
              <a:buNone/>
            </a:pPr>
            <a:r>
              <a:t/>
            </a:r>
            <a:endParaRPr b="1" sz="41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t/>
            </a:r>
            <a:endParaRPr b="1" sz="41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t/>
            </a:r>
            <a:endParaRPr b="1" sz="41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t/>
            </a:r>
            <a:endParaRPr b="1" sz="2700">
              <a:solidFill>
                <a:srgbClr val="305DBF"/>
              </a:solidFill>
            </a:endParaRPr>
          </a:p>
        </p:txBody>
      </p:sp>
      <p:grpSp>
        <p:nvGrpSpPr>
          <p:cNvPr id="620" name="Google Shape;620;p99"/>
          <p:cNvGrpSpPr/>
          <p:nvPr/>
        </p:nvGrpSpPr>
        <p:grpSpPr>
          <a:xfrm rot="-5400000">
            <a:off x="455597" y="2298738"/>
            <a:ext cx="4307974" cy="3226751"/>
            <a:chOff x="806651" y="387451"/>
            <a:chExt cx="6430771" cy="3570205"/>
          </a:xfrm>
        </p:grpSpPr>
        <p:pic>
          <p:nvPicPr>
            <p:cNvPr id="621" name="Google Shape;621;p99"/>
            <p:cNvPicPr preferRelativeResize="0"/>
            <p:nvPr/>
          </p:nvPicPr>
          <p:blipFill rotWithShape="1">
            <a:blip r:embed="rId3">
              <a:alphaModFix/>
            </a:blip>
            <a:srcRect b="13709" l="14282" r="14089" t="15797"/>
            <a:stretch/>
          </p:blipFill>
          <p:spPr>
            <a:xfrm>
              <a:off x="806651" y="387451"/>
              <a:ext cx="6430771" cy="3560895"/>
            </a:xfrm>
            <a:prstGeom prst="rect">
              <a:avLst/>
            </a:prstGeom>
            <a:noFill/>
            <a:ln>
              <a:noFill/>
            </a:ln>
            <a:effectLst>
              <a:outerShdw blurRad="44450" algn="ctr" dir="5400000" dist="27940">
                <a:srgbClr val="000000">
                  <a:alpha val="30588"/>
                </a:srgbClr>
              </a:outerShdw>
            </a:effectLst>
          </p:spPr>
        </p:pic>
        <p:sp>
          <p:nvSpPr>
            <p:cNvPr id="622" name="Google Shape;622;p99"/>
            <p:cNvSpPr/>
            <p:nvPr/>
          </p:nvSpPr>
          <p:spPr>
            <a:xfrm>
              <a:off x="2928731" y="3340856"/>
              <a:ext cx="2266200" cy="616800"/>
            </a:xfrm>
            <a:prstGeom prst="round2SameRect">
              <a:avLst>
                <a:gd fmla="val 16667" name="adj1"/>
                <a:gd fmla="val 0" name="adj2"/>
              </a:avLst>
            </a:prstGeom>
            <a:noFill/>
            <a:ln cap="flat" cmpd="sng" w="28575">
              <a:solidFill>
                <a:srgbClr val="FFC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C000"/>
                </a:solidFill>
                <a:latin typeface="Calibri"/>
                <a:ea typeface="Calibri"/>
                <a:cs typeface="Calibri"/>
                <a:sym typeface="Calibri"/>
              </a:endParaRPr>
            </a:p>
          </p:txBody>
        </p:sp>
      </p:grpSp>
      <p:grpSp>
        <p:nvGrpSpPr>
          <p:cNvPr id="623" name="Google Shape;623;p99"/>
          <p:cNvGrpSpPr/>
          <p:nvPr/>
        </p:nvGrpSpPr>
        <p:grpSpPr>
          <a:xfrm>
            <a:off x="4318513" y="2721057"/>
            <a:ext cx="6280043" cy="2382141"/>
            <a:chOff x="5711554" y="2624417"/>
            <a:chExt cx="6254400" cy="2065500"/>
          </a:xfrm>
        </p:grpSpPr>
        <p:sp>
          <p:nvSpPr>
            <p:cNvPr id="624" name="Google Shape;624;p99"/>
            <p:cNvSpPr/>
            <p:nvPr/>
          </p:nvSpPr>
          <p:spPr>
            <a:xfrm>
              <a:off x="5711554" y="2624417"/>
              <a:ext cx="6254400" cy="2065500"/>
            </a:xfrm>
            <a:prstGeom prst="leftArrowCallout">
              <a:avLst>
                <a:gd fmla="val 16786" name="adj1"/>
                <a:gd fmla="val 15453" name="adj2"/>
                <a:gd fmla="val 25000" name="adj3"/>
                <a:gd fmla="val 88656" name="adj4"/>
              </a:avLst>
            </a:prstGeom>
            <a:noFill/>
            <a:ln cap="flat" cmpd="sng" w="19050">
              <a:solidFill>
                <a:srgbClr val="305DBF"/>
              </a:solidFill>
              <a:prstDash val="solid"/>
              <a:round/>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5B9BD5"/>
                </a:solidFill>
                <a:latin typeface="Calibri"/>
                <a:ea typeface="Calibri"/>
                <a:cs typeface="Calibri"/>
                <a:sym typeface="Calibri"/>
              </a:endParaRPr>
            </a:p>
          </p:txBody>
        </p:sp>
        <p:sp>
          <p:nvSpPr>
            <p:cNvPr id="625" name="Google Shape;625;p99"/>
            <p:cNvSpPr txBox="1"/>
            <p:nvPr/>
          </p:nvSpPr>
          <p:spPr>
            <a:xfrm>
              <a:off x="6648873" y="3100349"/>
              <a:ext cx="5259300" cy="754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100"/>
                <a:buFont typeface="Arial"/>
                <a:buNone/>
              </a:pPr>
              <a:r>
                <a:rPr i="0" lang="en-US" sz="2400" u="none" cap="none" strike="noStrike">
                  <a:solidFill>
                    <a:srgbClr val="305DBF"/>
                  </a:solidFill>
                </a:rPr>
                <a:t>Panel sentuh (touchpad) pada Chromebook dapat digunakan untuk mengklik kanan, beralih antar-tab, scrolling dan berbagai fungsi lain</a:t>
              </a:r>
              <a:endParaRPr i="0" sz="2400" u="none" cap="none" strike="noStrike">
                <a:solidFill>
                  <a:srgbClr val="305DBF"/>
                </a:solidFill>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100"/>
          <p:cNvSpPr txBox="1"/>
          <p:nvPr>
            <p:ph type="title"/>
          </p:nvPr>
        </p:nvSpPr>
        <p:spPr>
          <a:xfrm>
            <a:off x="914400" y="1869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Touchpad </a:t>
            </a:r>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graphicFrame>
        <p:nvGraphicFramePr>
          <p:cNvPr id="631" name="Google Shape;631;p100"/>
          <p:cNvGraphicFramePr/>
          <p:nvPr/>
        </p:nvGraphicFramePr>
        <p:xfrm>
          <a:off x="953320" y="1154425"/>
          <a:ext cx="3000000" cy="3000000"/>
        </p:xfrm>
        <a:graphic>
          <a:graphicData uri="http://schemas.openxmlformats.org/drawingml/2006/table">
            <a:tbl>
              <a:tblPr bandRow="1" firstRow="1">
                <a:noFill/>
                <a:tableStyleId>{AF8F0F9A-B138-45DA-9AF9-89CDD28C06EF}</a:tableStyleId>
              </a:tblPr>
              <a:tblGrid>
                <a:gridCol w="3347000"/>
                <a:gridCol w="6938375"/>
              </a:tblGrid>
              <a:tr h="550675">
                <a:tc>
                  <a:txBody>
                    <a:bodyPr/>
                    <a:lstStyle/>
                    <a:p>
                      <a:pPr indent="0" lvl="0" marL="0" marR="0" rtl="0" algn="ctr">
                        <a:lnSpc>
                          <a:spcPct val="100000"/>
                        </a:lnSpc>
                        <a:spcBef>
                          <a:spcPts val="0"/>
                        </a:spcBef>
                        <a:spcAft>
                          <a:spcPts val="0"/>
                        </a:spcAft>
                        <a:buClr>
                          <a:srgbClr val="000000"/>
                        </a:buClr>
                        <a:buSzPts val="2700"/>
                        <a:buFont typeface="Arial"/>
                        <a:buNone/>
                      </a:pPr>
                      <a:r>
                        <a:rPr b="0" lang="en-US" sz="2700" u="none" cap="none" strike="noStrike">
                          <a:latin typeface="Raleway"/>
                          <a:ea typeface="Raleway"/>
                          <a:cs typeface="Raleway"/>
                          <a:sym typeface="Raleway"/>
                        </a:rPr>
                        <a:t>Deskripsi</a:t>
                      </a:r>
                      <a:endParaRPr b="0" sz="27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700"/>
                        <a:buFont typeface="Arial"/>
                        <a:buNone/>
                      </a:pPr>
                      <a:r>
                        <a:rPr b="0" lang="en-US" sz="2700" u="none" cap="none" strike="noStrike">
                          <a:latin typeface="Raleway"/>
                          <a:ea typeface="Raleway"/>
                          <a:cs typeface="Raleway"/>
                          <a:sym typeface="Raleway"/>
                        </a:rPr>
                        <a:t>Pintasan Touchpad</a:t>
                      </a:r>
                      <a:endParaRPr sz="13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Menggerakkan kursor</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Gerakkan jari pada panel sentuh (touchpad).</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Mengklik</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Tekan atau tap di bagian kiri/kanan bawah panel sentuh (touchpad).</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Mengklik kanan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Tekan atau ketuk panel sentuh (touchpad) dengan dua jari atau tekan dan tahan Alt pada keyboard dan ketuk panel sentuh dengan satu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Scroll</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Letakkan dua jari di touchpad, lalu gerakkan ke atas dan bawah untuk scroll secara vertikal, atau ke kiri dan kanan untuk scroll secara horizontal.</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Berpindah antar halaman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Untuk kembali ke halaman yang pernah dibuka, geser ke kiri dengan dua tangan. Untuk maju ke halaman yang pernah dibuka, geser dengan dua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101"/>
          <p:cNvSpPr txBox="1"/>
          <p:nvPr>
            <p:ph type="title"/>
          </p:nvPr>
        </p:nvSpPr>
        <p:spPr>
          <a:xfrm>
            <a:off x="914400" y="269592"/>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Touchpad </a:t>
            </a:r>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graphicFrame>
        <p:nvGraphicFramePr>
          <p:cNvPr id="637" name="Google Shape;637;p101"/>
          <p:cNvGraphicFramePr/>
          <p:nvPr/>
        </p:nvGraphicFramePr>
        <p:xfrm>
          <a:off x="946825" y="1214651"/>
          <a:ext cx="3000000" cy="3000000"/>
        </p:xfrm>
        <a:graphic>
          <a:graphicData uri="http://schemas.openxmlformats.org/drawingml/2006/table">
            <a:tbl>
              <a:tblPr bandRow="1" firstRow="1">
                <a:noFill/>
                <a:tableStyleId>{AF8F0F9A-B138-45DA-9AF9-89CDD28C06EF}</a:tableStyleId>
              </a:tblPr>
              <a:tblGrid>
                <a:gridCol w="3231775"/>
                <a:gridCol w="7066575"/>
              </a:tblGrid>
              <a:tr h="590700">
                <a:tc>
                  <a:txBody>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FFFFFF"/>
                          </a:solidFill>
                          <a:latin typeface="Raleway"/>
                          <a:ea typeface="Raleway"/>
                          <a:cs typeface="Raleway"/>
                          <a:sym typeface="Raleway"/>
                        </a:rPr>
                        <a:t>Deskripsi</a:t>
                      </a:r>
                      <a:endParaRPr b="0" i="0" sz="27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FFFFFF"/>
                          </a:solidFill>
                          <a:latin typeface="Raleway"/>
                          <a:ea typeface="Raleway"/>
                          <a:cs typeface="Raleway"/>
                          <a:sym typeface="Raleway"/>
                        </a:rPr>
                        <a:t>Pintasan Touchpad</a:t>
                      </a:r>
                      <a:endParaRPr sz="1200" u="none" cap="none" strike="noStrike">
                        <a:latin typeface="Raleway"/>
                        <a:ea typeface="Raleway"/>
                        <a:cs typeface="Raleway"/>
                        <a:sym typeface="Raleway"/>
                      </a:endParaRPr>
                    </a:p>
                  </a:txBody>
                  <a:tcPr marT="45725" marB="45725" marR="91475" marL="91475" anchor="ctr">
                    <a:solidFill>
                      <a:srgbClr val="2978BD"/>
                    </a:solidFill>
                  </a:tcPr>
                </a:tc>
              </a:tr>
              <a:tr h="113557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Melihat semua jendela yang terbuka</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Geser ke atas atau ke bawah dengan tiga jari.</a:t>
                      </a:r>
                      <a:endParaRPr i="1" sz="1900" u="none" cap="none" strike="noStrike">
                        <a:solidFill>
                          <a:srgbClr val="000000"/>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Jika fitur Scroll balik dinonaktifkan, geser ke atas. Jika fitur Scroll balik diaktifkan, geser ke bawah.</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34400">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Menutup tab</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Arahkan ke tab, lalu tap atau klik touchpad dengan tiga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3237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Membuka link di tab baru</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Arahkan ke link, lalu tap atau klik touchpad dengan tiga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r h="920500">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Beralih antar tab</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Jika ada beberapa tab browser yang terbuka, geser ke kiri dan ke kanan dengan tiga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1122900">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Menarik lalu            melepaskan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Gunakan satu jari, klik dan tahan item yang ingin dipindahkan. Seret item ke tempat baru, lalu lepaskan. (Fungsi ini hanya berlaku untuk file dan tidak akan berfungsi untuk jendela atau ikon).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102"/>
          <p:cNvSpPr txBox="1"/>
          <p:nvPr>
            <p:ph type="title"/>
          </p:nvPr>
        </p:nvSpPr>
        <p:spPr>
          <a:xfrm>
            <a:off x="914400" y="234099"/>
            <a:ext cx="108021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Pintasan Keyboard / touchpad menggunakan simulator Chromebook</a:t>
            </a:r>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643" name="Google Shape;643;p102"/>
          <p:cNvSpPr txBox="1"/>
          <p:nvPr/>
        </p:nvSpPr>
        <p:spPr>
          <a:xfrm>
            <a:off x="1265800" y="1518200"/>
            <a:ext cx="9660300" cy="4613700"/>
          </a:xfrm>
          <a:prstGeom prst="rect">
            <a:avLst/>
          </a:prstGeom>
          <a:noFill/>
          <a:ln>
            <a:noFill/>
          </a:ln>
        </p:spPr>
        <p:txBody>
          <a:bodyPr anchorCtr="0" anchor="t" bIns="121900" lIns="121900" spcFirstLastPara="1" rIns="121900" wrap="square" tIns="121900">
            <a:spAutoFit/>
          </a:bodyPr>
          <a:lstStyle/>
          <a:p>
            <a:pPr indent="-425450" lvl="0" marL="609600" marR="0" rtl="0" algn="l">
              <a:lnSpc>
                <a:spcPct val="115000"/>
              </a:lnSpc>
              <a:spcBef>
                <a:spcPts val="1100"/>
              </a:spcBef>
              <a:spcAft>
                <a:spcPts val="0"/>
              </a:spcAft>
              <a:buClr>
                <a:srgbClr val="000000"/>
              </a:buClr>
              <a:buSzPts val="1900"/>
              <a:buFont typeface="Raleway"/>
              <a:buAutoNum type="arabicPeriod"/>
            </a:pPr>
            <a:r>
              <a:rPr b="0" i="0" lang="en-US" sz="2500" u="none" cap="none" strike="noStrike">
                <a:solidFill>
                  <a:srgbClr val="000000"/>
                </a:solidFill>
                <a:latin typeface="Raleway"/>
                <a:ea typeface="Raleway"/>
                <a:cs typeface="Raleway"/>
                <a:sym typeface="Raleway"/>
              </a:rPr>
              <a:t>Silahkan buka chrome browser pada link tersebut terdapat informasi mengenai tatacara penggunaan chromebook secara simulasi</a:t>
            </a:r>
            <a:endParaRPr b="0" i="0" sz="2500" u="none" cap="none" strike="noStrike">
              <a:solidFill>
                <a:srgbClr val="000000"/>
              </a:solidFill>
              <a:latin typeface="Raleway"/>
              <a:ea typeface="Raleway"/>
              <a:cs typeface="Raleway"/>
              <a:sym typeface="Raleway"/>
            </a:endParaRPr>
          </a:p>
          <a:p>
            <a:pPr indent="-463550" lvl="0" marL="609600" marR="0" rtl="0" algn="l">
              <a:lnSpc>
                <a:spcPct val="115000"/>
              </a:lnSpc>
              <a:spcBef>
                <a:spcPts val="0"/>
              </a:spcBef>
              <a:spcAft>
                <a:spcPts val="0"/>
              </a:spcAft>
              <a:buClr>
                <a:srgbClr val="000000"/>
              </a:buClr>
              <a:buSzPts val="2500"/>
              <a:buFont typeface="Raleway"/>
              <a:buAutoNum type="arabicPeriod"/>
            </a:pPr>
            <a:r>
              <a:rPr b="0" i="0" lang="en-US" sz="2500" u="none" cap="none" strike="noStrike">
                <a:solidFill>
                  <a:srgbClr val="000000"/>
                </a:solidFill>
                <a:latin typeface="Raleway"/>
                <a:ea typeface="Raleway"/>
                <a:cs typeface="Raleway"/>
                <a:sym typeface="Raleway"/>
              </a:rPr>
              <a:t>Ketikan di tab rowser simulator chromebook buka link </a:t>
            </a:r>
            <a:r>
              <a:rPr b="0" i="0" lang="en-US" sz="2500" u="sng" cap="none" strike="noStrike">
                <a:solidFill>
                  <a:srgbClr val="0000FF"/>
                </a:solidFill>
                <a:latin typeface="Raleway"/>
                <a:ea typeface="Raleway"/>
                <a:cs typeface="Raleway"/>
                <a:sym typeface="Raleway"/>
                <a:hlinkClick r:id="rId3">
                  <a:extLst>
                    <a:ext uri="{A12FA001-AC4F-418D-AE19-62706E023703}">
                      <ahyp:hlinkClr val="tx"/>
                    </a:ext>
                  </a:extLst>
                </a:hlinkClick>
              </a:rPr>
              <a:t>https://partnerdash.google.com/apps/simulator/chromebook#?l=en</a:t>
            </a: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463550" lvl="0" marL="609600" marR="0" rtl="0" algn="l">
              <a:lnSpc>
                <a:spcPct val="115000"/>
              </a:lnSpc>
              <a:spcBef>
                <a:spcPts val="0"/>
              </a:spcBef>
              <a:spcAft>
                <a:spcPts val="0"/>
              </a:spcAft>
              <a:buClr>
                <a:srgbClr val="000000"/>
              </a:buClr>
              <a:buSzPts val="2500"/>
              <a:buFont typeface="Raleway"/>
              <a:buAutoNum type="arabicPeriod"/>
            </a:pPr>
            <a:r>
              <a:rPr b="0" i="0" lang="en-US" sz="2500" u="none" cap="none" strike="noStrike">
                <a:solidFill>
                  <a:srgbClr val="000000"/>
                </a:solidFill>
                <a:latin typeface="Raleway"/>
                <a:ea typeface="Raleway"/>
                <a:cs typeface="Raleway"/>
                <a:sym typeface="Raleway"/>
              </a:rPr>
              <a:t>Pada tampilan browser akan menampilkan tabulasi - tabulasi menggunakan chromebook </a:t>
            </a:r>
            <a:endParaRPr b="0" i="0" sz="2500" u="none" cap="none" strike="noStrike">
              <a:solidFill>
                <a:srgbClr val="000000"/>
              </a:solidFill>
              <a:latin typeface="Raleway"/>
              <a:ea typeface="Raleway"/>
              <a:cs typeface="Raleway"/>
              <a:sym typeface="Raleway"/>
            </a:endParaRPr>
          </a:p>
          <a:p>
            <a:pPr indent="-463550" lvl="0" marL="609600" marR="0" rtl="0" algn="l">
              <a:lnSpc>
                <a:spcPct val="115000"/>
              </a:lnSpc>
              <a:spcBef>
                <a:spcPts val="0"/>
              </a:spcBef>
              <a:spcAft>
                <a:spcPts val="0"/>
              </a:spcAft>
              <a:buClr>
                <a:srgbClr val="000000"/>
              </a:buClr>
              <a:buSzPts val="2500"/>
              <a:buFont typeface="Raleway"/>
              <a:buAutoNum type="arabicPeriod"/>
            </a:pPr>
            <a:r>
              <a:rPr b="0" i="0" lang="en-US" sz="2500" u="none" cap="none" strike="noStrike">
                <a:solidFill>
                  <a:srgbClr val="000000"/>
                </a:solidFill>
                <a:latin typeface="Raleway"/>
                <a:ea typeface="Raleway"/>
                <a:cs typeface="Raleway"/>
                <a:sym typeface="Raleway"/>
              </a:rPr>
              <a:t>Klik tabulasi explore your chromebook  </a:t>
            </a:r>
            <a:endParaRPr b="0" i="0" sz="2500" u="none" cap="none" strike="noStrike">
              <a:solidFill>
                <a:srgbClr val="000000"/>
              </a:solidFill>
              <a:latin typeface="Raleway"/>
              <a:ea typeface="Raleway"/>
              <a:cs typeface="Raleway"/>
              <a:sym typeface="Raleway"/>
            </a:endParaRPr>
          </a:p>
          <a:p>
            <a:pPr indent="-463550" lvl="0" marL="609600" marR="0" rtl="0" algn="l">
              <a:lnSpc>
                <a:spcPct val="115000"/>
              </a:lnSpc>
              <a:spcBef>
                <a:spcPts val="0"/>
              </a:spcBef>
              <a:spcAft>
                <a:spcPts val="0"/>
              </a:spcAft>
              <a:buClr>
                <a:srgbClr val="000000"/>
              </a:buClr>
              <a:buSzPts val="2500"/>
              <a:buFont typeface="Raleway"/>
              <a:buAutoNum type="arabicPeriod"/>
            </a:pPr>
            <a:r>
              <a:rPr b="0" i="0" lang="en-US" sz="2500" u="none" cap="none" strike="noStrike">
                <a:solidFill>
                  <a:srgbClr val="000000"/>
                </a:solidFill>
                <a:latin typeface="Raleway"/>
                <a:ea typeface="Raleway"/>
                <a:cs typeface="Raleway"/>
                <a:sym typeface="Raleway"/>
              </a:rPr>
              <a:t>Silahkan pilih tabulasi Pintasan Keyboard / touchpad </a:t>
            </a:r>
            <a:endParaRPr b="0" i="0" sz="2500" u="none" cap="none" strike="noStrike">
              <a:solidFill>
                <a:srgbClr val="000000"/>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40"/>
          <p:cNvSpPr txBox="1"/>
          <p:nvPr>
            <p:ph idx="1" type="body"/>
          </p:nvPr>
        </p:nvSpPr>
        <p:spPr>
          <a:xfrm>
            <a:off x="381200" y="594900"/>
            <a:ext cx="8079900" cy="918900"/>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dk1"/>
              </a:buClr>
              <a:buSzPts val="3200"/>
              <a:buFont typeface="Calibri"/>
              <a:buAutoNum type="arabicPeriod" startAt="4"/>
            </a:pPr>
            <a:r>
              <a:rPr lang="en-US" sz="3200">
                <a:solidFill>
                  <a:schemeClr val="dk1"/>
                </a:solidFill>
              </a:rPr>
              <a:t>Masukan akun Gmail untuk Login</a:t>
            </a:r>
            <a:endParaRPr/>
          </a:p>
          <a:p>
            <a:pPr indent="0" lvl="0" marL="0" rtl="0" algn="l">
              <a:lnSpc>
                <a:spcPct val="90000"/>
              </a:lnSpc>
              <a:spcBef>
                <a:spcPts val="1000"/>
              </a:spcBef>
              <a:spcAft>
                <a:spcPts val="0"/>
              </a:spcAft>
              <a:buClr>
                <a:schemeClr val="dk1"/>
              </a:buClr>
              <a:buSzPts val="3200"/>
              <a:buNone/>
            </a:pPr>
            <a:r>
              <a:rPr b="1" lang="en-US" sz="3200">
                <a:solidFill>
                  <a:schemeClr val="dk1"/>
                </a:solidFill>
              </a:rPr>
              <a:t> </a:t>
            </a:r>
            <a:endParaRPr/>
          </a:p>
        </p:txBody>
      </p:sp>
      <p:pic>
        <p:nvPicPr>
          <p:cNvPr id="213" name="Google Shape;213;p40"/>
          <p:cNvPicPr preferRelativeResize="0"/>
          <p:nvPr/>
        </p:nvPicPr>
        <p:blipFill rotWithShape="1">
          <a:blip r:embed="rId3">
            <a:alphaModFix/>
          </a:blip>
          <a:srcRect b="0" l="0" r="0" t="0"/>
          <a:stretch/>
        </p:blipFill>
        <p:spPr>
          <a:xfrm rot="-5400000">
            <a:off x="2879622" y="-493529"/>
            <a:ext cx="5375709" cy="89785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0" st="0"/>
                                            </p:txEl>
                                          </p:spTgt>
                                        </p:tgtEl>
                                        <p:attrNameLst>
                                          <p:attrName>style.visibility</p:attrName>
                                        </p:attrNameLst>
                                      </p:cBhvr>
                                      <p:to>
                                        <p:strVal val="visible"/>
                                      </p:to>
                                    </p:set>
                                    <p:animEffect filter="fade" transition="in">
                                      <p:cBhvr>
                                        <p:cTn dur="500"/>
                                        <p:tgtEl>
                                          <p:spTgt spid="2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xEl>
                                              <p:pRg end="1" st="1"/>
                                            </p:txEl>
                                          </p:spTgt>
                                        </p:tgtEl>
                                        <p:attrNameLst>
                                          <p:attrName>style.visibility</p:attrName>
                                        </p:attrNameLst>
                                      </p:cBhvr>
                                      <p:to>
                                        <p:strVal val="visible"/>
                                      </p:to>
                                    </p:set>
                                    <p:animEffect filter="fade" transition="in">
                                      <p:cBhvr>
                                        <p:cTn dur="500"/>
                                        <p:tgtEl>
                                          <p:spTgt spid="2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10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9" name="Google Shape;649;p103"/>
          <p:cNvSpPr txBox="1"/>
          <p:nvPr/>
        </p:nvSpPr>
        <p:spPr>
          <a:xfrm>
            <a:off x="3611725" y="2741100"/>
            <a:ext cx="68985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1" i="0" lang="en-US" sz="3500" u="none" cap="none" strike="noStrike">
                <a:solidFill>
                  <a:srgbClr val="0000FF"/>
                </a:solidFill>
                <a:latin typeface="Poppins"/>
                <a:ea typeface="Poppins"/>
                <a:cs typeface="Poppins"/>
                <a:sym typeface="Poppins"/>
              </a:rPr>
              <a:t>Mengganti Bahasa Chrome OS dan Chrome Browser</a:t>
            </a:r>
            <a:endParaRPr b="1" i="0" sz="3500" u="none" cap="none" strike="noStrike">
              <a:solidFill>
                <a:srgbClr val="0000FF"/>
              </a:solidFill>
              <a:latin typeface="Poppins"/>
              <a:ea typeface="Poppins"/>
              <a:cs typeface="Poppins"/>
              <a:sym typeface="Poppins"/>
            </a:endParaRPr>
          </a:p>
        </p:txBody>
      </p:sp>
      <p:sp>
        <p:nvSpPr>
          <p:cNvPr id="650" name="Google Shape;650;p103"/>
          <p:cNvSpPr txBox="1"/>
          <p:nvPr/>
        </p:nvSpPr>
        <p:spPr>
          <a:xfrm>
            <a:off x="2495000" y="2874900"/>
            <a:ext cx="10341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i="0" lang="en-US" sz="6000" u="none" cap="none" strike="noStrike">
                <a:solidFill>
                  <a:srgbClr val="0000FF"/>
                </a:solidFill>
                <a:latin typeface="Impact"/>
                <a:ea typeface="Impact"/>
                <a:cs typeface="Impact"/>
                <a:sym typeface="Impact"/>
              </a:rPr>
              <a:t>04</a:t>
            </a:r>
            <a:endParaRPr i="0" sz="6000" u="none" cap="none" strike="noStrike">
              <a:solidFill>
                <a:srgbClr val="0000FF"/>
              </a:solidFill>
              <a:latin typeface="Impact"/>
              <a:ea typeface="Impact"/>
              <a:cs typeface="Impact"/>
              <a:sym typeface="Impact"/>
            </a:endParaRPr>
          </a:p>
        </p:txBody>
      </p:sp>
      <p:pic>
        <p:nvPicPr>
          <p:cNvPr id="651" name="Google Shape;651;p103"/>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id="656" name="Google Shape;656;p104"/>
          <p:cNvPicPr preferRelativeResize="0"/>
          <p:nvPr/>
        </p:nvPicPr>
        <p:blipFill rotWithShape="1">
          <a:blip r:embed="rId3">
            <a:alphaModFix/>
          </a:blip>
          <a:srcRect b="0" l="0" r="0" t="0"/>
          <a:stretch/>
        </p:blipFill>
        <p:spPr>
          <a:xfrm>
            <a:off x="152400" y="152400"/>
            <a:ext cx="11655822" cy="65532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p105"/>
          <p:cNvPicPr preferRelativeResize="0"/>
          <p:nvPr/>
        </p:nvPicPr>
        <p:blipFill rotWithShape="1">
          <a:blip r:embed="rId3">
            <a:alphaModFix/>
          </a:blip>
          <a:srcRect b="0" l="0" r="0" t="0"/>
          <a:stretch/>
        </p:blipFill>
        <p:spPr>
          <a:xfrm>
            <a:off x="152400" y="76200"/>
            <a:ext cx="11655822" cy="65532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id="666" name="Google Shape;666;p106"/>
          <p:cNvPicPr preferRelativeResize="0"/>
          <p:nvPr/>
        </p:nvPicPr>
        <p:blipFill rotWithShape="1">
          <a:blip r:embed="rId3">
            <a:alphaModFix/>
          </a:blip>
          <a:srcRect b="0" l="0" r="0" t="0"/>
          <a:stretch/>
        </p:blipFill>
        <p:spPr>
          <a:xfrm>
            <a:off x="533400" y="157075"/>
            <a:ext cx="11376451" cy="63961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pic>
        <p:nvPicPr>
          <p:cNvPr id="671" name="Google Shape;671;p107"/>
          <p:cNvPicPr preferRelativeResize="0"/>
          <p:nvPr/>
        </p:nvPicPr>
        <p:blipFill rotWithShape="1">
          <a:blip r:embed="rId3">
            <a:alphaModFix/>
          </a:blip>
          <a:srcRect b="0" l="0" r="0" t="0"/>
          <a:stretch/>
        </p:blipFill>
        <p:spPr>
          <a:xfrm>
            <a:off x="457200" y="219600"/>
            <a:ext cx="11265248" cy="63336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id="676" name="Google Shape;676;p108"/>
          <p:cNvPicPr preferRelativeResize="0"/>
          <p:nvPr/>
        </p:nvPicPr>
        <p:blipFill rotWithShape="1">
          <a:blip r:embed="rId3">
            <a:alphaModFix/>
          </a:blip>
          <a:srcRect b="0" l="19" r="28" t="0"/>
          <a:stretch/>
        </p:blipFill>
        <p:spPr>
          <a:xfrm>
            <a:off x="304800" y="102725"/>
            <a:ext cx="11602999" cy="6526675"/>
          </a:xfrm>
          <a:prstGeom prst="rect">
            <a:avLst/>
          </a:prstGeom>
          <a:noFill/>
          <a:ln>
            <a:noFill/>
          </a:ln>
        </p:spPr>
      </p:pic>
      <p:sp>
        <p:nvSpPr>
          <p:cNvPr id="677" name="Google Shape;677;p108"/>
          <p:cNvSpPr/>
          <p:nvPr/>
        </p:nvSpPr>
        <p:spPr>
          <a:xfrm>
            <a:off x="0" y="1148233"/>
            <a:ext cx="6091200" cy="4570500"/>
          </a:xfrm>
          <a:prstGeom prst="rect">
            <a:avLst/>
          </a:prstGeom>
          <a:solidFill>
            <a:srgbClr val="FFFFFF">
              <a:alpha val="85098"/>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108"/>
          <p:cNvSpPr txBox="1"/>
          <p:nvPr>
            <p:ph type="title"/>
          </p:nvPr>
        </p:nvSpPr>
        <p:spPr>
          <a:xfrm>
            <a:off x="3679267" y="914400"/>
            <a:ext cx="5330100" cy="13656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4111"/>
              <a:buNone/>
            </a:pPr>
            <a:r>
              <a:rPr b="0" lang="en-US"/>
              <a:t>Buka Google Drive</a:t>
            </a:r>
            <a:endParaRPr b="0"/>
          </a:p>
          <a:p>
            <a:pPr indent="0" lvl="0" marL="0" rtl="0" algn="l">
              <a:lnSpc>
                <a:spcPct val="100000"/>
              </a:lnSpc>
              <a:spcBef>
                <a:spcPts val="0"/>
              </a:spcBef>
              <a:spcAft>
                <a:spcPts val="0"/>
              </a:spcAft>
              <a:buSzPts val="4111"/>
              <a:buNone/>
            </a:pPr>
            <a:r>
              <a:t/>
            </a:r>
            <a:endParaRPr b="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id="683" name="Google Shape;683;p109"/>
          <p:cNvPicPr preferRelativeResize="0"/>
          <p:nvPr/>
        </p:nvPicPr>
        <p:blipFill rotWithShape="1">
          <a:blip r:embed="rId3">
            <a:alphaModFix/>
          </a:blip>
          <a:srcRect b="0" l="0" r="0" t="0"/>
          <a:stretch/>
        </p:blipFill>
        <p:spPr>
          <a:xfrm>
            <a:off x="457200" y="209175"/>
            <a:ext cx="11283775" cy="634402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110"/>
          <p:cNvPicPr preferRelativeResize="0"/>
          <p:nvPr/>
        </p:nvPicPr>
        <p:blipFill rotWithShape="1">
          <a:blip r:embed="rId3">
            <a:alphaModFix/>
          </a:blip>
          <a:srcRect b="0" l="19" r="28" t="0"/>
          <a:stretch/>
        </p:blipFill>
        <p:spPr>
          <a:xfrm>
            <a:off x="533400" y="178275"/>
            <a:ext cx="11333200" cy="637492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id="693" name="Google Shape;693;p111"/>
          <p:cNvPicPr preferRelativeResize="0"/>
          <p:nvPr/>
        </p:nvPicPr>
        <p:blipFill rotWithShape="1">
          <a:blip r:embed="rId3">
            <a:alphaModFix/>
          </a:blip>
          <a:srcRect b="0" l="0" r="0" t="0"/>
          <a:stretch/>
        </p:blipFill>
        <p:spPr>
          <a:xfrm>
            <a:off x="533400" y="198750"/>
            <a:ext cx="11302325" cy="635444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pic>
        <p:nvPicPr>
          <p:cNvPr id="698" name="Google Shape;698;p112"/>
          <p:cNvPicPr preferRelativeResize="0"/>
          <p:nvPr/>
        </p:nvPicPr>
        <p:blipFill rotWithShape="1">
          <a:blip r:embed="rId3">
            <a:alphaModFix/>
          </a:blip>
          <a:srcRect b="0" l="0" r="0" t="0"/>
          <a:stretch/>
        </p:blipFill>
        <p:spPr>
          <a:xfrm>
            <a:off x="533400" y="219600"/>
            <a:ext cx="11265248" cy="6333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41"/>
          <p:cNvSpPr txBox="1"/>
          <p:nvPr>
            <p:ph idx="1" type="body"/>
          </p:nvPr>
        </p:nvSpPr>
        <p:spPr>
          <a:xfrm>
            <a:off x="1586425" y="479225"/>
            <a:ext cx="9270600" cy="531900"/>
          </a:xfrm>
          <a:prstGeom prst="rect">
            <a:avLst/>
          </a:prstGeom>
          <a:noFill/>
          <a:ln>
            <a:noFill/>
          </a:ln>
        </p:spPr>
        <p:txBody>
          <a:bodyPr anchorCtr="0" anchor="t" bIns="45700" lIns="91425" spcFirstLastPara="1" rIns="91425" wrap="square" tIns="45700">
            <a:noAutofit/>
          </a:bodyPr>
          <a:lstStyle/>
          <a:p>
            <a:pPr indent="-487680" lvl="0" marL="457200" rtl="0" algn="l">
              <a:lnSpc>
                <a:spcPct val="80000"/>
              </a:lnSpc>
              <a:spcBef>
                <a:spcPts val="0"/>
              </a:spcBef>
              <a:spcAft>
                <a:spcPts val="0"/>
              </a:spcAft>
              <a:buClr>
                <a:schemeClr val="dk1"/>
              </a:buClr>
              <a:buSzPts val="3200"/>
              <a:buFont typeface="Calibri"/>
              <a:buAutoNum type="arabicPeriod" startAt="5"/>
            </a:pPr>
            <a:r>
              <a:rPr lang="en-US" sz="3200">
                <a:solidFill>
                  <a:schemeClr val="dk1"/>
                </a:solidFill>
              </a:rPr>
              <a:t>Buka Launcher dan periksa beberapa Aplikasi default</a:t>
            </a:r>
            <a:endParaRPr sz="3200"/>
          </a:p>
        </p:txBody>
      </p:sp>
      <p:pic>
        <p:nvPicPr>
          <p:cNvPr id="219" name="Google Shape;219;p41"/>
          <p:cNvPicPr preferRelativeResize="0"/>
          <p:nvPr/>
        </p:nvPicPr>
        <p:blipFill rotWithShape="1">
          <a:blip r:embed="rId3">
            <a:alphaModFix/>
          </a:blip>
          <a:srcRect b="0" l="0" r="0" t="0"/>
          <a:stretch/>
        </p:blipFill>
        <p:spPr>
          <a:xfrm>
            <a:off x="1586425" y="1518276"/>
            <a:ext cx="8958824" cy="4998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xEl>
                                              <p:pRg end="0" st="0"/>
                                            </p:txEl>
                                          </p:spTgt>
                                        </p:tgtEl>
                                        <p:attrNameLst>
                                          <p:attrName>style.visibility</p:attrName>
                                        </p:attrNameLst>
                                      </p:cBhvr>
                                      <p:to>
                                        <p:strVal val="visible"/>
                                      </p:to>
                                    </p:set>
                                    <p:animEffect filter="fade" transition="in">
                                      <p:cBhvr>
                                        <p:cTn dur="500"/>
                                        <p:tgtEl>
                                          <p:spTgt spid="2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id="703" name="Google Shape;703;p113"/>
          <p:cNvPicPr preferRelativeResize="0"/>
          <p:nvPr/>
        </p:nvPicPr>
        <p:blipFill rotWithShape="1">
          <a:blip r:embed="rId3">
            <a:alphaModFix/>
          </a:blip>
          <a:srcRect b="0" l="0" r="0" t="0"/>
          <a:stretch/>
        </p:blipFill>
        <p:spPr>
          <a:xfrm>
            <a:off x="533400" y="219600"/>
            <a:ext cx="11265248" cy="63336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11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09" name="Google Shape;709;p114"/>
          <p:cNvSpPr txBox="1"/>
          <p:nvPr/>
        </p:nvSpPr>
        <p:spPr>
          <a:xfrm>
            <a:off x="3611725" y="1989459"/>
            <a:ext cx="5921100" cy="295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00FF"/>
                </a:solidFill>
                <a:latin typeface="Poppins"/>
                <a:ea typeface="Poppins"/>
                <a:cs typeface="Poppins"/>
                <a:sym typeface="Poppins"/>
              </a:rPr>
              <a:t>Pengenalan </a:t>
            </a:r>
            <a:r>
              <a:rPr b="1" lang="en-US" sz="3000">
                <a:solidFill>
                  <a:srgbClr val="0000FF"/>
                </a:solidFill>
                <a:latin typeface="Poppins"/>
                <a:ea typeface="Poppins"/>
                <a:cs typeface="Poppins"/>
                <a:sym typeface="Poppins"/>
              </a:rPr>
              <a:t>F</a:t>
            </a:r>
            <a:r>
              <a:rPr b="1" i="0" lang="en-US" sz="3000" u="none" cap="none" strike="noStrike">
                <a:solidFill>
                  <a:srgbClr val="0000FF"/>
                </a:solidFill>
                <a:latin typeface="Poppins"/>
                <a:ea typeface="Poppins"/>
                <a:cs typeface="Poppins"/>
                <a:sym typeface="Poppins"/>
              </a:rPr>
              <a:t>itur </a:t>
            </a:r>
            <a:r>
              <a:rPr b="1" lang="en-US" sz="3000">
                <a:solidFill>
                  <a:srgbClr val="0000FF"/>
                </a:solidFill>
                <a:latin typeface="Poppins"/>
                <a:ea typeface="Poppins"/>
                <a:cs typeface="Poppins"/>
                <a:sym typeface="Poppins"/>
              </a:rPr>
              <a:t>S</a:t>
            </a:r>
            <a:r>
              <a:rPr b="1" i="0" lang="en-US" sz="3000" u="none" cap="none" strike="noStrike">
                <a:solidFill>
                  <a:srgbClr val="0000FF"/>
                </a:solidFill>
                <a:latin typeface="Poppins"/>
                <a:ea typeface="Poppins"/>
                <a:cs typeface="Poppins"/>
                <a:sym typeface="Poppins"/>
              </a:rPr>
              <a:t>etelan pada </a:t>
            </a:r>
            <a:r>
              <a:rPr b="1" lang="en-US" sz="3000">
                <a:solidFill>
                  <a:srgbClr val="0000FF"/>
                </a:solidFill>
                <a:latin typeface="Poppins"/>
                <a:ea typeface="Poppins"/>
                <a:cs typeface="Poppins"/>
                <a:sym typeface="Poppins"/>
              </a:rPr>
              <a:t>C</a:t>
            </a:r>
            <a:r>
              <a:rPr b="1" i="0" lang="en-US" sz="3000" u="none" cap="none" strike="noStrike">
                <a:solidFill>
                  <a:srgbClr val="0000FF"/>
                </a:solidFill>
                <a:latin typeface="Poppins"/>
                <a:ea typeface="Poppins"/>
                <a:cs typeface="Poppins"/>
                <a:sym typeface="Poppins"/>
              </a:rPr>
              <a:t>hromebook</a:t>
            </a:r>
            <a:endParaRPr b="1" i="0" sz="3000" u="none" cap="none" strike="noStrike">
              <a:solidFill>
                <a:srgbClr val="0000FF"/>
              </a:solidFill>
              <a:latin typeface="Poppins"/>
              <a:ea typeface="Poppins"/>
              <a:cs typeface="Poppins"/>
              <a:sym typeface="Poppins"/>
            </a:endParaRPr>
          </a:p>
        </p:txBody>
      </p:sp>
      <p:sp>
        <p:nvSpPr>
          <p:cNvPr id="710" name="Google Shape;710;p114"/>
          <p:cNvSpPr txBox="1"/>
          <p:nvPr/>
        </p:nvSpPr>
        <p:spPr>
          <a:xfrm>
            <a:off x="2577625" y="2913000"/>
            <a:ext cx="10341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i="0" lang="en-US" sz="6000" u="none" cap="none" strike="noStrike">
                <a:solidFill>
                  <a:srgbClr val="0000FF"/>
                </a:solidFill>
                <a:latin typeface="Impact"/>
                <a:ea typeface="Impact"/>
                <a:cs typeface="Impact"/>
                <a:sym typeface="Impact"/>
              </a:rPr>
              <a:t>05</a:t>
            </a:r>
            <a:endParaRPr i="0" sz="6000" u="none" cap="none" strike="noStrike">
              <a:solidFill>
                <a:srgbClr val="0000FF"/>
              </a:solidFill>
              <a:latin typeface="Impact"/>
              <a:ea typeface="Impact"/>
              <a:cs typeface="Impact"/>
              <a:sym typeface="Impact"/>
            </a:endParaRPr>
          </a:p>
        </p:txBody>
      </p:sp>
      <p:pic>
        <p:nvPicPr>
          <p:cNvPr id="711" name="Google Shape;711;p114"/>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15"/>
          <p:cNvSpPr txBox="1"/>
          <p:nvPr>
            <p:ph type="title"/>
          </p:nvPr>
        </p:nvSpPr>
        <p:spPr>
          <a:xfrm>
            <a:off x="914238" y="295942"/>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Pengenalan Fitur Pengaturan/Setelan</a:t>
            </a:r>
            <a:endParaRPr sz="2400"/>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717" name="Google Shape;717;p115"/>
          <p:cNvSpPr txBox="1"/>
          <p:nvPr/>
        </p:nvSpPr>
        <p:spPr>
          <a:xfrm>
            <a:off x="826275" y="1163650"/>
            <a:ext cx="10012500" cy="615600"/>
          </a:xfrm>
          <a:prstGeom prst="rect">
            <a:avLst/>
          </a:prstGeom>
          <a:noFill/>
          <a:ln>
            <a:noFill/>
          </a:ln>
        </p:spPr>
        <p:txBody>
          <a:bodyPr anchorCtr="0" anchor="t" bIns="121900" lIns="121900" spcFirstLastPara="1" rIns="121900" wrap="square" tIns="121900">
            <a:spAutoFit/>
          </a:bodyPr>
          <a:lstStyle/>
          <a:p>
            <a:pPr indent="-457200" lvl="0" marL="609600" marR="0" rtl="0" algn="l">
              <a:lnSpc>
                <a:spcPct val="115000"/>
              </a:lnSpc>
              <a:spcBef>
                <a:spcPts val="1100"/>
              </a:spcBef>
              <a:spcAft>
                <a:spcPts val="0"/>
              </a:spcAft>
              <a:buClr>
                <a:srgbClr val="000000"/>
              </a:buClr>
              <a:buSzPts val="2400"/>
              <a:buAutoNum type="arabicPeriod"/>
            </a:pPr>
            <a:r>
              <a:rPr i="0" lang="en-US" sz="2400" u="none" cap="none" strike="noStrike">
                <a:solidFill>
                  <a:srgbClr val="000000"/>
                </a:solidFill>
              </a:rPr>
              <a:t>Membuka tampilan menu Setelan</a:t>
            </a:r>
            <a:endParaRPr i="0" sz="2400" u="none" cap="none" strike="noStrike">
              <a:solidFill>
                <a:srgbClr val="000000"/>
              </a:solidFill>
            </a:endParaRPr>
          </a:p>
        </p:txBody>
      </p:sp>
      <p:grpSp>
        <p:nvGrpSpPr>
          <p:cNvPr id="718" name="Google Shape;718;p115"/>
          <p:cNvGrpSpPr/>
          <p:nvPr/>
        </p:nvGrpSpPr>
        <p:grpSpPr>
          <a:xfrm>
            <a:off x="4296714" y="1700396"/>
            <a:ext cx="3418501" cy="4446842"/>
            <a:chOff x="3357613" y="1615650"/>
            <a:chExt cx="2428775" cy="3223050"/>
          </a:xfrm>
        </p:grpSpPr>
        <p:pic>
          <p:nvPicPr>
            <p:cNvPr id="719" name="Google Shape;719;p115"/>
            <p:cNvPicPr preferRelativeResize="0"/>
            <p:nvPr/>
          </p:nvPicPr>
          <p:blipFill rotWithShape="1">
            <a:blip r:embed="rId3">
              <a:alphaModFix/>
            </a:blip>
            <a:srcRect b="0" l="0" r="0" t="0"/>
            <a:stretch/>
          </p:blipFill>
          <p:spPr>
            <a:xfrm>
              <a:off x="3357613" y="1615650"/>
              <a:ext cx="2428775" cy="3223050"/>
            </a:xfrm>
            <a:prstGeom prst="rect">
              <a:avLst/>
            </a:prstGeom>
            <a:noFill/>
            <a:ln>
              <a:noFill/>
            </a:ln>
          </p:spPr>
        </p:pic>
        <p:sp>
          <p:nvSpPr>
            <p:cNvPr id="720" name="Google Shape;720;p115"/>
            <p:cNvSpPr/>
            <p:nvPr/>
          </p:nvSpPr>
          <p:spPr>
            <a:xfrm rot="-2700000">
              <a:off x="4890753" y="1794634"/>
              <a:ext cx="277893" cy="404324"/>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116"/>
          <p:cNvSpPr txBox="1"/>
          <p:nvPr>
            <p:ph type="title"/>
          </p:nvPr>
        </p:nvSpPr>
        <p:spPr>
          <a:xfrm>
            <a:off x="914400" y="201042"/>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Pengenalan Fitur Pengaturan/Setelan</a:t>
            </a:r>
            <a:endParaRPr b="1" sz="3500">
              <a:solidFill>
                <a:srgbClr val="0000FF"/>
              </a:solidFill>
              <a:latin typeface="Poppins"/>
              <a:ea typeface="Poppins"/>
              <a:cs typeface="Poppins"/>
              <a:sym typeface="Poppins"/>
            </a:endParaRPr>
          </a:p>
        </p:txBody>
      </p:sp>
      <p:sp>
        <p:nvSpPr>
          <p:cNvPr id="726" name="Google Shape;726;p116"/>
          <p:cNvSpPr txBox="1"/>
          <p:nvPr/>
        </p:nvSpPr>
        <p:spPr>
          <a:xfrm>
            <a:off x="330500" y="1063775"/>
            <a:ext cx="10035900" cy="615600"/>
          </a:xfrm>
          <a:prstGeom prst="rect">
            <a:avLst/>
          </a:prstGeom>
          <a:noFill/>
          <a:ln>
            <a:noFill/>
          </a:ln>
        </p:spPr>
        <p:txBody>
          <a:bodyPr anchorCtr="0" anchor="t" bIns="121900" lIns="121900" spcFirstLastPara="1" rIns="121900" wrap="square" tIns="121900">
            <a:spAutoFit/>
          </a:bodyPr>
          <a:lstStyle/>
          <a:p>
            <a:pPr indent="0" lvl="0" marL="60960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2. Tampilan menu setelan </a:t>
            </a:r>
            <a:endParaRPr i="0" sz="2400" u="none" cap="none" strike="noStrike">
              <a:solidFill>
                <a:srgbClr val="000000"/>
              </a:solidFill>
            </a:endParaRPr>
          </a:p>
        </p:txBody>
      </p:sp>
      <p:pic>
        <p:nvPicPr>
          <p:cNvPr id="727" name="Google Shape;727;p116"/>
          <p:cNvPicPr preferRelativeResize="0"/>
          <p:nvPr/>
        </p:nvPicPr>
        <p:blipFill rotWithShape="1">
          <a:blip r:embed="rId3">
            <a:alphaModFix/>
          </a:blip>
          <a:srcRect b="0" l="0" r="0" t="0"/>
          <a:stretch/>
        </p:blipFill>
        <p:spPr>
          <a:xfrm>
            <a:off x="2148300" y="1563500"/>
            <a:ext cx="8217976" cy="462037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117"/>
          <p:cNvSpPr txBox="1"/>
          <p:nvPr>
            <p:ph type="title"/>
          </p:nvPr>
        </p:nvSpPr>
        <p:spPr>
          <a:xfrm>
            <a:off x="914400" y="2645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Pengenalan Fitur Pengaturan/Setelan</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733" name="Google Shape;733;p117"/>
          <p:cNvSpPr txBox="1"/>
          <p:nvPr/>
        </p:nvSpPr>
        <p:spPr>
          <a:xfrm>
            <a:off x="247875" y="1028075"/>
            <a:ext cx="10861500" cy="615600"/>
          </a:xfrm>
          <a:prstGeom prst="rect">
            <a:avLst/>
          </a:prstGeom>
          <a:noFill/>
          <a:ln>
            <a:noFill/>
          </a:ln>
        </p:spPr>
        <p:txBody>
          <a:bodyPr anchorCtr="0" anchor="t" bIns="121900" lIns="121900" spcFirstLastPara="1" rIns="121900" wrap="square" tIns="121900">
            <a:spAutoFit/>
          </a:bodyPr>
          <a:lstStyle/>
          <a:p>
            <a:pPr indent="0" lvl="0" marL="60960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3. Tampilan setelan Jaringan </a:t>
            </a:r>
            <a:endParaRPr i="0" sz="2400" u="none" cap="none" strike="noStrike">
              <a:solidFill>
                <a:srgbClr val="000000"/>
              </a:solidFill>
            </a:endParaRPr>
          </a:p>
        </p:txBody>
      </p:sp>
      <p:pic>
        <p:nvPicPr>
          <p:cNvPr id="734" name="Google Shape;734;p117"/>
          <p:cNvPicPr preferRelativeResize="0"/>
          <p:nvPr/>
        </p:nvPicPr>
        <p:blipFill rotWithShape="1">
          <a:blip r:embed="rId3">
            <a:alphaModFix/>
          </a:blip>
          <a:srcRect b="0" l="0" r="0" t="0"/>
          <a:stretch/>
        </p:blipFill>
        <p:spPr>
          <a:xfrm>
            <a:off x="1959550" y="1519000"/>
            <a:ext cx="8272896" cy="465123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118"/>
          <p:cNvSpPr txBox="1"/>
          <p:nvPr>
            <p:ph type="title"/>
          </p:nvPr>
        </p:nvSpPr>
        <p:spPr>
          <a:xfrm>
            <a:off x="914400" y="234892"/>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Pengenalan Fitur Pengaturan/Setelan</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740" name="Google Shape;740;p118"/>
          <p:cNvSpPr txBox="1"/>
          <p:nvPr/>
        </p:nvSpPr>
        <p:spPr>
          <a:xfrm>
            <a:off x="280925" y="998400"/>
            <a:ext cx="10645200" cy="615600"/>
          </a:xfrm>
          <a:prstGeom prst="rect">
            <a:avLst/>
          </a:prstGeom>
          <a:noFill/>
          <a:ln>
            <a:noFill/>
          </a:ln>
        </p:spPr>
        <p:txBody>
          <a:bodyPr anchorCtr="0" anchor="t" bIns="121900" lIns="121900" spcFirstLastPara="1" rIns="121900" wrap="square" tIns="121900">
            <a:spAutoFit/>
          </a:bodyPr>
          <a:lstStyle/>
          <a:p>
            <a:pPr indent="0" lvl="0" marL="60960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4. Tampilan menu setelan Bluetooth</a:t>
            </a:r>
            <a:endParaRPr i="0" sz="2400" u="none" cap="none" strike="noStrike">
              <a:solidFill>
                <a:srgbClr val="000000"/>
              </a:solidFill>
            </a:endParaRPr>
          </a:p>
        </p:txBody>
      </p:sp>
      <p:pic>
        <p:nvPicPr>
          <p:cNvPr id="741" name="Google Shape;741;p118"/>
          <p:cNvPicPr preferRelativeResize="0"/>
          <p:nvPr/>
        </p:nvPicPr>
        <p:blipFill rotWithShape="1">
          <a:blip r:embed="rId3">
            <a:alphaModFix/>
          </a:blip>
          <a:srcRect b="0" l="0" r="0" t="0"/>
          <a:stretch/>
        </p:blipFill>
        <p:spPr>
          <a:xfrm>
            <a:off x="2274217" y="1778800"/>
            <a:ext cx="7643552" cy="42974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119"/>
          <p:cNvSpPr txBox="1"/>
          <p:nvPr>
            <p:ph type="title"/>
          </p:nvPr>
        </p:nvSpPr>
        <p:spPr>
          <a:xfrm>
            <a:off x="947451" y="250620"/>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Pengenalan Fitur Pengaturan/Setelan</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p:txBody>
      </p:sp>
      <p:sp>
        <p:nvSpPr>
          <p:cNvPr id="747" name="Google Shape;747;p119"/>
          <p:cNvSpPr txBox="1"/>
          <p:nvPr/>
        </p:nvSpPr>
        <p:spPr>
          <a:xfrm>
            <a:off x="947450" y="1099400"/>
            <a:ext cx="99786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5. Tampilan menu setelan </a:t>
            </a:r>
            <a:r>
              <a:rPr b="1" i="0" lang="en-US" sz="2400" u="none" cap="none" strike="noStrike">
                <a:solidFill>
                  <a:srgbClr val="000000"/>
                </a:solidFill>
              </a:rPr>
              <a:t>Perangkat yang terhubung</a:t>
            </a:r>
            <a:endParaRPr b="1" i="0" sz="2400" u="none" cap="none" strike="noStrike">
              <a:solidFill>
                <a:srgbClr val="000000"/>
              </a:solidFill>
            </a:endParaRPr>
          </a:p>
        </p:txBody>
      </p:sp>
      <p:pic>
        <p:nvPicPr>
          <p:cNvPr id="748" name="Google Shape;748;p119"/>
          <p:cNvPicPr preferRelativeResize="0"/>
          <p:nvPr/>
        </p:nvPicPr>
        <p:blipFill rotWithShape="1">
          <a:blip r:embed="rId3">
            <a:alphaModFix/>
          </a:blip>
          <a:srcRect b="0" l="0" r="0" t="0"/>
          <a:stretch/>
        </p:blipFill>
        <p:spPr>
          <a:xfrm>
            <a:off x="2274217" y="1822667"/>
            <a:ext cx="7643552" cy="42974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120"/>
          <p:cNvSpPr txBox="1"/>
          <p:nvPr>
            <p:ph type="title"/>
          </p:nvPr>
        </p:nvSpPr>
        <p:spPr>
          <a:xfrm>
            <a:off x="914400" y="267145"/>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Pengenalan Fitur Pengaturan/Setelan</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754" name="Google Shape;754;p120"/>
          <p:cNvSpPr txBox="1"/>
          <p:nvPr/>
        </p:nvSpPr>
        <p:spPr>
          <a:xfrm>
            <a:off x="280925" y="1071763"/>
            <a:ext cx="10645200" cy="615600"/>
          </a:xfrm>
          <a:prstGeom prst="rect">
            <a:avLst/>
          </a:prstGeom>
          <a:noFill/>
          <a:ln>
            <a:noFill/>
          </a:ln>
        </p:spPr>
        <p:txBody>
          <a:bodyPr anchorCtr="0" anchor="t" bIns="121900" lIns="121900" spcFirstLastPara="1" rIns="121900" wrap="square" tIns="121900">
            <a:spAutoFit/>
          </a:bodyPr>
          <a:lstStyle/>
          <a:p>
            <a:pPr indent="0" lvl="0" marL="60960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6. Tampilan menu setelan Pengguna </a:t>
            </a:r>
            <a:endParaRPr i="0" sz="2400" u="none" cap="none" strike="noStrike">
              <a:solidFill>
                <a:srgbClr val="000000"/>
              </a:solidFill>
            </a:endParaRPr>
          </a:p>
        </p:txBody>
      </p:sp>
      <p:pic>
        <p:nvPicPr>
          <p:cNvPr id="755" name="Google Shape;755;p120"/>
          <p:cNvPicPr preferRelativeResize="0"/>
          <p:nvPr/>
        </p:nvPicPr>
        <p:blipFill rotWithShape="1">
          <a:blip r:embed="rId3">
            <a:alphaModFix/>
          </a:blip>
          <a:srcRect b="0" l="0" r="0" t="0"/>
          <a:stretch/>
        </p:blipFill>
        <p:spPr>
          <a:xfrm>
            <a:off x="2274217" y="1728467"/>
            <a:ext cx="7643552" cy="42974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121"/>
          <p:cNvSpPr txBox="1"/>
          <p:nvPr>
            <p:ph type="title"/>
          </p:nvPr>
        </p:nvSpPr>
        <p:spPr>
          <a:xfrm>
            <a:off x="914400" y="366292"/>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Pengenalan Fitur Pengaturan/Setelan</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761" name="Google Shape;761;p121"/>
          <p:cNvSpPr txBox="1"/>
          <p:nvPr/>
        </p:nvSpPr>
        <p:spPr>
          <a:xfrm>
            <a:off x="984850" y="1365358"/>
            <a:ext cx="96603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7. Tampilan menu setelan Perangkat </a:t>
            </a:r>
            <a:endParaRPr i="0" sz="2400" u="none" cap="none" strike="noStrike">
              <a:solidFill>
                <a:srgbClr val="000000"/>
              </a:solidFill>
            </a:endParaRPr>
          </a:p>
        </p:txBody>
      </p:sp>
      <p:pic>
        <p:nvPicPr>
          <p:cNvPr id="762" name="Google Shape;762;p121"/>
          <p:cNvPicPr preferRelativeResize="0"/>
          <p:nvPr/>
        </p:nvPicPr>
        <p:blipFill rotWithShape="1">
          <a:blip r:embed="rId3">
            <a:alphaModFix/>
          </a:blip>
          <a:srcRect b="0" l="0" r="0" t="0"/>
          <a:stretch/>
        </p:blipFill>
        <p:spPr>
          <a:xfrm>
            <a:off x="2274217" y="1819600"/>
            <a:ext cx="7643552" cy="42974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122"/>
          <p:cNvSpPr txBox="1"/>
          <p:nvPr>
            <p:ph type="title"/>
          </p:nvPr>
        </p:nvSpPr>
        <p:spPr>
          <a:xfrm>
            <a:off x="914400" y="361992"/>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Pengenalan Fitur Pengaturan/Setelan</a:t>
            </a:r>
            <a:endParaRPr sz="2400"/>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768" name="Google Shape;768;p122"/>
          <p:cNvSpPr txBox="1"/>
          <p:nvPr/>
        </p:nvSpPr>
        <p:spPr>
          <a:xfrm>
            <a:off x="914400" y="1196700"/>
            <a:ext cx="100116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8. Tampilan menu setelan Personalia</a:t>
            </a:r>
            <a:endParaRPr i="0" sz="2400" u="none" cap="none" strike="noStrike">
              <a:solidFill>
                <a:srgbClr val="000000"/>
              </a:solidFill>
            </a:endParaRPr>
          </a:p>
        </p:txBody>
      </p:sp>
      <p:pic>
        <p:nvPicPr>
          <p:cNvPr id="769" name="Google Shape;769;p122"/>
          <p:cNvPicPr preferRelativeResize="0"/>
          <p:nvPr/>
        </p:nvPicPr>
        <p:blipFill rotWithShape="1">
          <a:blip r:embed="rId3">
            <a:alphaModFix/>
          </a:blip>
          <a:srcRect b="0" l="0" r="0" t="0"/>
          <a:stretch/>
        </p:blipFill>
        <p:spPr>
          <a:xfrm>
            <a:off x="2274217" y="1700500"/>
            <a:ext cx="7643552" cy="4297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2"/>
          <p:cNvSpPr txBox="1"/>
          <p:nvPr>
            <p:ph type="title"/>
          </p:nvPr>
        </p:nvSpPr>
        <p:spPr>
          <a:xfrm>
            <a:off x="1035975" y="593375"/>
            <a:ext cx="10740300" cy="464400"/>
          </a:xfrm>
          <a:prstGeom prst="rect">
            <a:avLst/>
          </a:prstGeom>
          <a:noFill/>
          <a:ln>
            <a:noFill/>
          </a:ln>
        </p:spPr>
        <p:txBody>
          <a:bodyPr anchorCtr="0" anchor="b" bIns="45700" lIns="91425" spcFirstLastPara="1" rIns="91425" wrap="square" tIns="45700">
            <a:noAutofit/>
          </a:bodyPr>
          <a:lstStyle/>
          <a:p>
            <a:pPr indent="-514350" lvl="0" marL="514350" rtl="0" algn="just">
              <a:lnSpc>
                <a:spcPct val="90000"/>
              </a:lnSpc>
              <a:spcBef>
                <a:spcPts val="0"/>
              </a:spcBef>
              <a:spcAft>
                <a:spcPts val="0"/>
              </a:spcAft>
              <a:buClr>
                <a:schemeClr val="dk1"/>
              </a:buClr>
              <a:buSzPts val="3200"/>
              <a:buAutoNum type="arabicPeriod" startAt="6"/>
            </a:pPr>
            <a:r>
              <a:rPr lang="en-US" sz="3200"/>
              <a:t>Buka Launcher, kemudian pilih menu kamera</a:t>
            </a:r>
            <a:endParaRPr sz="3200"/>
          </a:p>
        </p:txBody>
      </p:sp>
      <p:sp>
        <p:nvSpPr>
          <p:cNvPr id="225" name="Google Shape;225;p42"/>
          <p:cNvSpPr txBox="1"/>
          <p:nvPr>
            <p:ph idx="1" type="body"/>
          </p:nvPr>
        </p:nvSpPr>
        <p:spPr>
          <a:xfrm>
            <a:off x="613455" y="1519101"/>
            <a:ext cx="10950600" cy="4715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888888"/>
              </a:buClr>
              <a:buSzPts val="2400"/>
              <a:buNone/>
            </a:pPr>
            <a:r>
              <a:t/>
            </a:r>
            <a:endParaRPr/>
          </a:p>
          <a:p>
            <a:pPr indent="0" lvl="0" marL="0" rtl="0" algn="l">
              <a:lnSpc>
                <a:spcPct val="90000"/>
              </a:lnSpc>
              <a:spcBef>
                <a:spcPts val="1000"/>
              </a:spcBef>
              <a:spcAft>
                <a:spcPts val="0"/>
              </a:spcAft>
              <a:buClr>
                <a:srgbClr val="888888"/>
              </a:buClr>
              <a:buSzPts val="2400"/>
              <a:buNone/>
            </a:pPr>
            <a:r>
              <a:t/>
            </a:r>
            <a:endParaRPr/>
          </a:p>
        </p:txBody>
      </p:sp>
      <p:grpSp>
        <p:nvGrpSpPr>
          <p:cNvPr id="226" name="Google Shape;226;p42"/>
          <p:cNvGrpSpPr/>
          <p:nvPr/>
        </p:nvGrpSpPr>
        <p:grpSpPr>
          <a:xfrm>
            <a:off x="1623724" y="1164134"/>
            <a:ext cx="9940315" cy="5425320"/>
            <a:chOff x="1209403" y="1436441"/>
            <a:chExt cx="9773193" cy="5290930"/>
          </a:xfrm>
        </p:grpSpPr>
        <p:pic>
          <p:nvPicPr>
            <p:cNvPr id="227" name="Google Shape;227;p42"/>
            <p:cNvPicPr preferRelativeResize="0"/>
            <p:nvPr/>
          </p:nvPicPr>
          <p:blipFill rotWithShape="1">
            <a:blip r:embed="rId3">
              <a:alphaModFix/>
            </a:blip>
            <a:srcRect b="0" l="0" r="0" t="0"/>
            <a:stretch/>
          </p:blipFill>
          <p:spPr>
            <a:xfrm>
              <a:off x="1209403" y="1436441"/>
              <a:ext cx="9773193" cy="5290930"/>
            </a:xfrm>
            <a:prstGeom prst="rect">
              <a:avLst/>
            </a:prstGeom>
            <a:noFill/>
            <a:ln>
              <a:noFill/>
            </a:ln>
          </p:spPr>
        </p:pic>
        <p:cxnSp>
          <p:nvCxnSpPr>
            <p:cNvPr id="228" name="Google Shape;228;p42"/>
            <p:cNvCxnSpPr/>
            <p:nvPr/>
          </p:nvCxnSpPr>
          <p:spPr>
            <a:xfrm flipH="1">
              <a:off x="7458857" y="5141305"/>
              <a:ext cx="1032000" cy="1339800"/>
            </a:xfrm>
            <a:prstGeom prst="straightConnector1">
              <a:avLst/>
            </a:prstGeom>
            <a:noFill/>
            <a:ln cap="flat" cmpd="sng" w="57150">
              <a:solidFill>
                <a:srgbClr val="FFFF00"/>
              </a:solidFill>
              <a:prstDash val="solid"/>
              <a:miter lim="800000"/>
              <a:headEnd len="sm" w="sm"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6"/>
                                        </p:tgtEl>
                                        <p:attrNameLst>
                                          <p:attrName>style.visibility</p:attrName>
                                        </p:attrNameLst>
                                      </p:cBhvr>
                                      <p:to>
                                        <p:strVal val="visible"/>
                                      </p:to>
                                    </p:set>
                                    <p:anim calcmode="lin" valueType="num">
                                      <p:cBhvr additive="base">
                                        <p:cTn dur="500"/>
                                        <p:tgtEl>
                                          <p:spTgt spid="226"/>
                                        </p:tgtEl>
                                        <p:attrNameLst>
                                          <p:attrName>ppt_w</p:attrName>
                                        </p:attrNameLst>
                                      </p:cBhvr>
                                      <p:tavLst>
                                        <p:tav fmla="" tm="0">
                                          <p:val>
                                            <p:strVal val="0"/>
                                          </p:val>
                                        </p:tav>
                                        <p:tav fmla="" tm="100000">
                                          <p:val>
                                            <p:strVal val="#ppt_w"/>
                                          </p:val>
                                        </p:tav>
                                      </p:tavLst>
                                    </p:anim>
                                    <p:anim calcmode="lin" valueType="num">
                                      <p:cBhvr additive="base">
                                        <p:cTn dur="500"/>
                                        <p:tgtEl>
                                          <p:spTgt spid="22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123"/>
          <p:cNvSpPr txBox="1"/>
          <p:nvPr>
            <p:ph type="title"/>
          </p:nvPr>
        </p:nvSpPr>
        <p:spPr>
          <a:xfrm>
            <a:off x="914400" y="31321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Pengenalan Fitur Pengaturan/Setelan</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775" name="Google Shape;775;p123"/>
          <p:cNvSpPr txBox="1"/>
          <p:nvPr/>
        </p:nvSpPr>
        <p:spPr>
          <a:xfrm>
            <a:off x="991525" y="1208925"/>
            <a:ext cx="99345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9. Tampilan menu setelan mesin telusur</a:t>
            </a:r>
            <a:endParaRPr i="0" sz="2400" u="none" cap="none" strike="noStrike">
              <a:solidFill>
                <a:srgbClr val="000000"/>
              </a:solidFill>
            </a:endParaRPr>
          </a:p>
        </p:txBody>
      </p:sp>
      <p:pic>
        <p:nvPicPr>
          <p:cNvPr id="776" name="Google Shape;776;p123"/>
          <p:cNvPicPr preferRelativeResize="0"/>
          <p:nvPr/>
        </p:nvPicPr>
        <p:blipFill rotWithShape="1">
          <a:blip r:embed="rId3">
            <a:alphaModFix/>
          </a:blip>
          <a:srcRect b="0" l="0" r="0" t="0"/>
          <a:stretch/>
        </p:blipFill>
        <p:spPr>
          <a:xfrm>
            <a:off x="2274217" y="1712733"/>
            <a:ext cx="7643552" cy="42974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24"/>
          <p:cNvSpPr txBox="1"/>
          <p:nvPr>
            <p:ph type="title"/>
          </p:nvPr>
        </p:nvSpPr>
        <p:spPr>
          <a:xfrm>
            <a:off x="914400" y="2836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Pengenalan Fitur Pengaturan/Setelan</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p:txBody>
      </p:sp>
      <p:sp>
        <p:nvSpPr>
          <p:cNvPr id="782" name="Google Shape;782;p124"/>
          <p:cNvSpPr txBox="1"/>
          <p:nvPr/>
        </p:nvSpPr>
        <p:spPr>
          <a:xfrm>
            <a:off x="1057625" y="1183575"/>
            <a:ext cx="98685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10. Tampilan menu setelan Aplikasi </a:t>
            </a:r>
            <a:endParaRPr i="0" sz="2400" u="none" cap="none" strike="noStrike">
              <a:solidFill>
                <a:srgbClr val="000000"/>
              </a:solidFill>
            </a:endParaRPr>
          </a:p>
        </p:txBody>
      </p:sp>
      <p:pic>
        <p:nvPicPr>
          <p:cNvPr id="783" name="Google Shape;783;p124"/>
          <p:cNvPicPr preferRelativeResize="0"/>
          <p:nvPr/>
        </p:nvPicPr>
        <p:blipFill rotWithShape="1">
          <a:blip r:embed="rId3">
            <a:alphaModFix/>
          </a:blip>
          <a:srcRect b="0" l="0" r="0" t="0"/>
          <a:stretch/>
        </p:blipFill>
        <p:spPr>
          <a:xfrm>
            <a:off x="2274217" y="1819600"/>
            <a:ext cx="7643552" cy="42974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125"/>
          <p:cNvSpPr txBox="1"/>
          <p:nvPr>
            <p:ph type="title"/>
          </p:nvPr>
        </p:nvSpPr>
        <p:spPr>
          <a:xfrm>
            <a:off x="914400" y="2835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Pengenalan Fitur Pengaturan/Setelan</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789" name="Google Shape;789;p125"/>
          <p:cNvSpPr txBox="1"/>
          <p:nvPr/>
        </p:nvSpPr>
        <p:spPr>
          <a:xfrm>
            <a:off x="914400" y="1195800"/>
            <a:ext cx="99951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11. Tampilan menu setelan Developer</a:t>
            </a:r>
            <a:endParaRPr i="0" sz="2400" u="none" cap="none" strike="noStrike">
              <a:solidFill>
                <a:srgbClr val="000000"/>
              </a:solidFill>
            </a:endParaRPr>
          </a:p>
        </p:txBody>
      </p:sp>
      <p:pic>
        <p:nvPicPr>
          <p:cNvPr id="790" name="Google Shape;790;p125"/>
          <p:cNvPicPr preferRelativeResize="0"/>
          <p:nvPr/>
        </p:nvPicPr>
        <p:blipFill rotWithShape="1">
          <a:blip r:embed="rId3">
            <a:alphaModFix/>
          </a:blip>
          <a:srcRect b="0" l="0" r="0" t="0"/>
          <a:stretch/>
        </p:blipFill>
        <p:spPr>
          <a:xfrm>
            <a:off x="1920001" y="1811401"/>
            <a:ext cx="8352001" cy="46957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126"/>
          <p:cNvSpPr txBox="1"/>
          <p:nvPr>
            <p:ph type="title"/>
          </p:nvPr>
        </p:nvSpPr>
        <p:spPr>
          <a:xfrm>
            <a:off x="914400" y="3289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Pengenalan Fitur Pengaturan/Setelan</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117460"/>
              <a:buNone/>
            </a:pPr>
            <a:r>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p:txBody>
      </p:sp>
      <p:sp>
        <p:nvSpPr>
          <p:cNvPr id="796" name="Google Shape;796;p126"/>
          <p:cNvSpPr txBox="1"/>
          <p:nvPr/>
        </p:nvSpPr>
        <p:spPr>
          <a:xfrm>
            <a:off x="914400" y="1312400"/>
            <a:ext cx="99954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12. Tampilan menu setelan lanjutan</a:t>
            </a:r>
            <a:endParaRPr i="0" sz="2400" u="none" cap="none" strike="noStrike">
              <a:solidFill>
                <a:srgbClr val="000000"/>
              </a:solidFill>
            </a:endParaRPr>
          </a:p>
        </p:txBody>
      </p:sp>
      <p:pic>
        <p:nvPicPr>
          <p:cNvPr id="797" name="Google Shape;797;p126"/>
          <p:cNvPicPr preferRelativeResize="0"/>
          <p:nvPr/>
        </p:nvPicPr>
        <p:blipFill rotWithShape="1">
          <a:blip r:embed="rId3">
            <a:alphaModFix/>
          </a:blip>
          <a:srcRect b="0" l="0" r="0" t="0"/>
          <a:stretch/>
        </p:blipFill>
        <p:spPr>
          <a:xfrm>
            <a:off x="2274217" y="1733567"/>
            <a:ext cx="7643552" cy="42974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127"/>
          <p:cNvSpPr txBox="1"/>
          <p:nvPr>
            <p:ph type="title"/>
          </p:nvPr>
        </p:nvSpPr>
        <p:spPr>
          <a:xfrm>
            <a:off x="1017925" y="2836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Pengenalan Fitur Pengaturan/setelan</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803" name="Google Shape;803;p127"/>
          <p:cNvSpPr txBox="1"/>
          <p:nvPr/>
        </p:nvSpPr>
        <p:spPr>
          <a:xfrm>
            <a:off x="1017925" y="1138325"/>
            <a:ext cx="96603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12. Tampilan menu setelan tentang Chrome OS</a:t>
            </a:r>
            <a:endParaRPr i="0" sz="2400" u="none" cap="none" strike="noStrike">
              <a:solidFill>
                <a:srgbClr val="000000"/>
              </a:solidFill>
            </a:endParaRPr>
          </a:p>
        </p:txBody>
      </p:sp>
      <p:pic>
        <p:nvPicPr>
          <p:cNvPr id="804" name="Google Shape;804;p127"/>
          <p:cNvPicPr preferRelativeResize="0"/>
          <p:nvPr/>
        </p:nvPicPr>
        <p:blipFill rotWithShape="1">
          <a:blip r:embed="rId3">
            <a:alphaModFix/>
          </a:blip>
          <a:srcRect b="0" l="0" r="0" t="0"/>
          <a:stretch/>
        </p:blipFill>
        <p:spPr>
          <a:xfrm>
            <a:off x="2172000" y="1753925"/>
            <a:ext cx="8055039" cy="45287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12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10" name="Google Shape;810;p128"/>
          <p:cNvSpPr txBox="1"/>
          <p:nvPr/>
        </p:nvSpPr>
        <p:spPr>
          <a:xfrm>
            <a:off x="3611725" y="2047650"/>
            <a:ext cx="5921100" cy="283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00FF"/>
                </a:solidFill>
                <a:latin typeface="Poppins"/>
                <a:ea typeface="Poppins"/>
                <a:cs typeface="Poppins"/>
                <a:sym typeface="Poppins"/>
              </a:rPr>
              <a:t>Menambah dan menghapus aplikasi serta ekstensi</a:t>
            </a:r>
            <a:endParaRPr b="1" i="0" sz="3000" u="none" cap="none" strike="noStrike">
              <a:solidFill>
                <a:srgbClr val="0000FF"/>
              </a:solidFill>
              <a:latin typeface="Poppins"/>
              <a:ea typeface="Poppins"/>
              <a:cs typeface="Poppins"/>
              <a:sym typeface="Poppins"/>
            </a:endParaRPr>
          </a:p>
        </p:txBody>
      </p:sp>
      <p:sp>
        <p:nvSpPr>
          <p:cNvPr id="811" name="Google Shape;811;p128"/>
          <p:cNvSpPr txBox="1"/>
          <p:nvPr/>
        </p:nvSpPr>
        <p:spPr>
          <a:xfrm>
            <a:off x="2577625" y="2924476"/>
            <a:ext cx="10341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i="0" lang="en-US" sz="6000" u="none" cap="none" strike="noStrike">
                <a:solidFill>
                  <a:srgbClr val="0000FF"/>
                </a:solidFill>
                <a:latin typeface="Impact"/>
                <a:ea typeface="Impact"/>
                <a:cs typeface="Impact"/>
                <a:sym typeface="Impact"/>
              </a:rPr>
              <a:t>06</a:t>
            </a:r>
            <a:endParaRPr i="0" sz="6000" u="none" cap="none" strike="noStrike">
              <a:solidFill>
                <a:srgbClr val="0000FF"/>
              </a:solidFill>
              <a:latin typeface="Impact"/>
              <a:ea typeface="Impact"/>
              <a:cs typeface="Impact"/>
              <a:sym typeface="Impact"/>
            </a:endParaRPr>
          </a:p>
        </p:txBody>
      </p:sp>
      <p:pic>
        <p:nvPicPr>
          <p:cNvPr id="812" name="Google Shape;812;p128"/>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12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818" name="Google Shape;818;p129"/>
          <p:cNvPicPr preferRelativeResize="0"/>
          <p:nvPr/>
        </p:nvPicPr>
        <p:blipFill rotWithShape="1">
          <a:blip r:embed="rId3">
            <a:alphaModFix/>
          </a:blip>
          <a:srcRect b="0" l="0" r="0" t="0"/>
          <a:stretch/>
        </p:blipFill>
        <p:spPr>
          <a:xfrm>
            <a:off x="1600200" y="1504121"/>
            <a:ext cx="9003675" cy="5050829"/>
          </a:xfrm>
          <a:prstGeom prst="rect">
            <a:avLst/>
          </a:prstGeom>
          <a:noFill/>
          <a:ln>
            <a:noFill/>
          </a:ln>
        </p:spPr>
      </p:pic>
      <p:sp>
        <p:nvSpPr>
          <p:cNvPr id="819" name="Google Shape;819;p129"/>
          <p:cNvSpPr txBox="1"/>
          <p:nvPr>
            <p:ph type="title"/>
          </p:nvPr>
        </p:nvSpPr>
        <p:spPr>
          <a:xfrm>
            <a:off x="914400" y="293492"/>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Menambahkan Aplikasi dan Ekstensi </a:t>
            </a:r>
            <a:endParaRPr sz="2400"/>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820" name="Google Shape;820;p129"/>
          <p:cNvSpPr txBox="1"/>
          <p:nvPr/>
        </p:nvSpPr>
        <p:spPr>
          <a:xfrm>
            <a:off x="906375" y="974375"/>
            <a:ext cx="97692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1. Tampilan </a:t>
            </a:r>
            <a:r>
              <a:rPr i="1" lang="en-US" sz="2400" u="none" cap="none" strike="noStrike">
                <a:solidFill>
                  <a:srgbClr val="000000"/>
                </a:solidFill>
              </a:rPr>
              <a:t>Chrome Web Store</a:t>
            </a:r>
            <a:endParaRPr i="1" sz="2400" u="none" cap="none" strike="noStrike">
              <a:solidFill>
                <a:srgbClr val="000000"/>
              </a:solidFill>
            </a:endParaRPr>
          </a:p>
        </p:txBody>
      </p:sp>
      <p:sp>
        <p:nvSpPr>
          <p:cNvPr id="821" name="Google Shape;821;p129"/>
          <p:cNvSpPr/>
          <p:nvPr/>
        </p:nvSpPr>
        <p:spPr>
          <a:xfrm rot="-2319872">
            <a:off x="7246902" y="3367856"/>
            <a:ext cx="1705136" cy="258249"/>
          </a:xfrm>
          <a:prstGeom prst="rightArrow">
            <a:avLst>
              <a:gd fmla="val 50000" name="adj1"/>
              <a:gd fmla="val 121179"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3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827" name="Google Shape;827;p130"/>
          <p:cNvPicPr preferRelativeResize="0"/>
          <p:nvPr/>
        </p:nvPicPr>
        <p:blipFill rotWithShape="1">
          <a:blip r:embed="rId3">
            <a:alphaModFix/>
          </a:blip>
          <a:srcRect b="0" l="0" r="0" t="0"/>
          <a:stretch/>
        </p:blipFill>
        <p:spPr>
          <a:xfrm>
            <a:off x="1841825" y="1525350"/>
            <a:ext cx="8787150" cy="4942775"/>
          </a:xfrm>
          <a:prstGeom prst="rect">
            <a:avLst/>
          </a:prstGeom>
          <a:noFill/>
          <a:ln>
            <a:noFill/>
          </a:ln>
        </p:spPr>
      </p:pic>
      <p:sp>
        <p:nvSpPr>
          <p:cNvPr id="828" name="Google Shape;828;p13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29" name="Google Shape;829;p130"/>
          <p:cNvSpPr txBox="1"/>
          <p:nvPr>
            <p:ph type="title"/>
          </p:nvPr>
        </p:nvSpPr>
        <p:spPr>
          <a:xfrm>
            <a:off x="914400" y="2175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Menambahkan Aplikasi dan Ekstensi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830" name="Google Shape;830;p130"/>
          <p:cNvSpPr txBox="1"/>
          <p:nvPr/>
        </p:nvSpPr>
        <p:spPr>
          <a:xfrm>
            <a:off x="1027550" y="981075"/>
            <a:ext cx="96975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2. Tampilan Awal </a:t>
            </a:r>
            <a:r>
              <a:rPr i="1" lang="en-US" sz="2400" u="none" cap="none" strike="noStrike">
                <a:solidFill>
                  <a:srgbClr val="000000"/>
                </a:solidFill>
              </a:rPr>
              <a:t>Web Store</a:t>
            </a:r>
            <a:endParaRPr i="1" sz="2400" u="none" cap="none" strike="noStrike">
              <a:solidFill>
                <a:srgbClr val="0000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13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6" name="Google Shape;836;p13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7" name="Google Shape;837;p131"/>
          <p:cNvSpPr txBox="1"/>
          <p:nvPr>
            <p:ph type="title"/>
          </p:nvPr>
        </p:nvSpPr>
        <p:spPr>
          <a:xfrm>
            <a:off x="914400" y="293492"/>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Menambahkan Aplikasi dan Ekstensi </a:t>
            </a:r>
            <a:endParaRPr sz="2400"/>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838" name="Google Shape;838;p131"/>
          <p:cNvSpPr txBox="1"/>
          <p:nvPr/>
        </p:nvSpPr>
        <p:spPr>
          <a:xfrm>
            <a:off x="914400" y="980250"/>
            <a:ext cx="98271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3. Tampilan Pilihan Menu Ekstensi dan Aplikasi</a:t>
            </a:r>
            <a:endParaRPr i="1" sz="2400" u="none" cap="none" strike="noStrike">
              <a:solidFill>
                <a:srgbClr val="000000"/>
              </a:solidFill>
            </a:endParaRPr>
          </a:p>
        </p:txBody>
      </p:sp>
      <p:pic>
        <p:nvPicPr>
          <p:cNvPr id="839" name="Google Shape;839;p131"/>
          <p:cNvPicPr preferRelativeResize="0"/>
          <p:nvPr/>
        </p:nvPicPr>
        <p:blipFill rotWithShape="1">
          <a:blip r:embed="rId3">
            <a:alphaModFix/>
          </a:blip>
          <a:srcRect b="0" l="0" r="0" t="0"/>
          <a:stretch/>
        </p:blipFill>
        <p:spPr>
          <a:xfrm>
            <a:off x="2679850" y="1727226"/>
            <a:ext cx="6832300" cy="480865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13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5" name="Google Shape;845;p13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6" name="Google Shape;846;p132"/>
          <p:cNvSpPr txBox="1"/>
          <p:nvPr>
            <p:ph type="title"/>
          </p:nvPr>
        </p:nvSpPr>
        <p:spPr>
          <a:xfrm>
            <a:off x="1235000" y="293492"/>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7460"/>
              <a:buNone/>
            </a:pPr>
            <a:r>
              <a:rPr b="1" lang="en-US" sz="3500">
                <a:solidFill>
                  <a:srgbClr val="0000FF"/>
                </a:solidFill>
                <a:latin typeface="Poppins"/>
                <a:ea typeface="Poppins"/>
                <a:cs typeface="Poppins"/>
                <a:sym typeface="Poppins"/>
              </a:rPr>
              <a:t>Menambahkan Aplikasi dan Ekstensi </a:t>
            </a:r>
            <a:endParaRPr b="1" sz="3500">
              <a:solidFill>
                <a:srgbClr val="0000FF"/>
              </a:solidFill>
              <a:latin typeface="Poppins"/>
              <a:ea typeface="Poppins"/>
              <a:cs typeface="Poppins"/>
              <a:sym typeface="Poppins"/>
            </a:endParaRPr>
          </a:p>
          <a:p>
            <a:pPr indent="0" lvl="0" marL="0" rtl="0" algn="l">
              <a:lnSpc>
                <a:spcPct val="100000"/>
              </a:lnSpc>
              <a:spcBef>
                <a:spcPts val="0"/>
              </a:spcBef>
              <a:spcAft>
                <a:spcPts val="0"/>
              </a:spcAft>
              <a:buSzPct val="293650"/>
              <a:buNone/>
            </a:pPr>
            <a:r>
              <a:t/>
            </a:r>
            <a:endParaRPr/>
          </a:p>
          <a:p>
            <a:pPr indent="0" lvl="0" marL="0" rtl="0" algn="l">
              <a:lnSpc>
                <a:spcPct val="100000"/>
              </a:lnSpc>
              <a:spcBef>
                <a:spcPts val="0"/>
              </a:spcBef>
              <a:spcAft>
                <a:spcPts val="0"/>
              </a:spcAft>
              <a:buSzPct val="293650"/>
              <a:buNone/>
            </a:pPr>
            <a:r>
              <a:t/>
            </a:r>
            <a:endParaRPr/>
          </a:p>
        </p:txBody>
      </p:sp>
      <p:sp>
        <p:nvSpPr>
          <p:cNvPr id="847" name="Google Shape;847;p132"/>
          <p:cNvSpPr txBox="1"/>
          <p:nvPr/>
        </p:nvSpPr>
        <p:spPr>
          <a:xfrm>
            <a:off x="1235000" y="1057000"/>
            <a:ext cx="98205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i="0" lang="en-US" sz="2400" u="none" cap="none" strike="noStrike">
                <a:solidFill>
                  <a:srgbClr val="000000"/>
                </a:solidFill>
              </a:rPr>
              <a:t>4. Tampilan Menu Cari Ekstensi dan Aplikasi</a:t>
            </a:r>
            <a:endParaRPr i="1" sz="2400" u="none" cap="none" strike="noStrike">
              <a:solidFill>
                <a:srgbClr val="000000"/>
              </a:solidFill>
            </a:endParaRPr>
          </a:p>
        </p:txBody>
      </p:sp>
      <p:pic>
        <p:nvPicPr>
          <p:cNvPr id="848" name="Google Shape;848;p132"/>
          <p:cNvPicPr preferRelativeResize="0"/>
          <p:nvPr/>
        </p:nvPicPr>
        <p:blipFill rotWithShape="1">
          <a:blip r:embed="rId3">
            <a:alphaModFix/>
          </a:blip>
          <a:srcRect b="0" l="0" r="0" t="0"/>
          <a:stretch/>
        </p:blipFill>
        <p:spPr>
          <a:xfrm>
            <a:off x="1235001" y="1561774"/>
            <a:ext cx="10179073" cy="5009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plate SMA 2022">
  <a:themeElements>
    <a:clrScheme name="ALLPPT-COLOR-A19">
      <a:dk1>
        <a:srgbClr val="000000"/>
      </a:dk1>
      <a:lt1>
        <a:srgbClr val="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