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Nunito"/>
      <p:regular r:id="rId28"/>
      <p:bold r:id="rId29"/>
      <p:italic r:id="rId30"/>
      <p:boldItalic r:id="rId31"/>
    </p:embeddedFont>
    <p:embeddedFont>
      <p:font typeface="PT Sans Narrow"/>
      <p:regular r:id="rId32"/>
      <p:bold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Oswald"/>
      <p:regular r:id="rId38"/>
      <p:bold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3">
          <p15:clr>
            <a:srgbClr val="000000"/>
          </p15:clr>
        </p15:guide>
        <p15:guide id="2" pos="2897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AAB8C0-FE2D-45DE-889B-FA8A12A06CF9}">
  <a:tblStyle styleId="{31AAB8C0-FE2D-45DE-889B-FA8A12A06CF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70A0F198-ED9D-49DE-A77F-23C3458274A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3" orient="horz"/>
        <p:guide pos="28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4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OpenSans-boldItalic.fntdata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Nunito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boldItalic.fntdata"/><Relationship Id="rId30" Type="http://schemas.openxmlformats.org/officeDocument/2006/relationships/font" Target="fonts/Nunito-italic.fntdata"/><Relationship Id="rId11" Type="http://schemas.openxmlformats.org/officeDocument/2006/relationships/slide" Target="slides/slide5.xml"/><Relationship Id="rId33" Type="http://schemas.openxmlformats.org/officeDocument/2006/relationships/font" Target="fonts/PTSansNarrow-bold.fntdata"/><Relationship Id="rId10" Type="http://schemas.openxmlformats.org/officeDocument/2006/relationships/slide" Target="slides/slide4.xml"/><Relationship Id="rId32" Type="http://schemas.openxmlformats.org/officeDocument/2006/relationships/font" Target="fonts/PTSansNarrow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.fntdata"/><Relationship Id="rId12" Type="http://schemas.openxmlformats.org/officeDocument/2006/relationships/slide" Target="slides/slide6.xml"/><Relationship Id="rId34" Type="http://schemas.openxmlformats.org/officeDocument/2006/relationships/font" Target="fonts/Lato-regular.fntdata"/><Relationship Id="rId15" Type="http://schemas.openxmlformats.org/officeDocument/2006/relationships/slide" Target="slides/slide9.xml"/><Relationship Id="rId37" Type="http://schemas.openxmlformats.org/officeDocument/2006/relationships/font" Target="fonts/Lato-boldItalic.fntdata"/><Relationship Id="rId14" Type="http://schemas.openxmlformats.org/officeDocument/2006/relationships/slide" Target="slides/slide8.xml"/><Relationship Id="rId36" Type="http://schemas.openxmlformats.org/officeDocument/2006/relationships/font" Target="fonts/Lato-italic.fntdata"/><Relationship Id="rId17" Type="http://schemas.openxmlformats.org/officeDocument/2006/relationships/slide" Target="slides/slide11.xml"/><Relationship Id="rId39" Type="http://schemas.openxmlformats.org/officeDocument/2006/relationships/font" Target="fonts/Oswald-bold.fntdata"/><Relationship Id="rId16" Type="http://schemas.openxmlformats.org/officeDocument/2006/relationships/slide" Target="slides/slide10.xml"/><Relationship Id="rId38" Type="http://schemas.openxmlformats.org/officeDocument/2006/relationships/font" Target="fonts/Oswal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 1">
  <p:cSld name="Cover Slide layout_1">
    <p:bg>
      <p:bgPr>
        <a:noFill/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None-kemdikbud" id="8" name="Google Shape;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260" y="1377950"/>
            <a:ext cx="2388234" cy="23882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/>
        </p:nvSpPr>
        <p:spPr>
          <a:xfrm>
            <a:off x="3270350" y="1469575"/>
            <a:ext cx="5253300" cy="13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solidFill>
                <a:srgbClr val="0000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" name="Google Shape;10;p2"/>
          <p:cNvSpPr txBox="1"/>
          <p:nvPr/>
        </p:nvSpPr>
        <p:spPr>
          <a:xfrm>
            <a:off x="3461750" y="28255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3131840" y="181632"/>
            <a:ext cx="6012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3131840" y="757696"/>
            <a:ext cx="60123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1"/>
          <p:cNvSpPr/>
          <p:nvPr>
            <p:ph idx="3" type="pic"/>
          </p:nvPr>
        </p:nvSpPr>
        <p:spPr>
          <a:xfrm>
            <a:off x="0" y="-1"/>
            <a:ext cx="30597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11"/>
          <p:cNvSpPr/>
          <p:nvPr>
            <p:ph idx="4" type="pic"/>
          </p:nvPr>
        </p:nvSpPr>
        <p:spPr>
          <a:xfrm>
            <a:off x="3146470" y="1131590"/>
            <a:ext cx="3059700" cy="401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s and Contents Layout">
  <p:cSld name="4_Images and Contents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/>
          <p:nvPr>
            <p:ph idx="2" type="pic"/>
          </p:nvPr>
        </p:nvSpPr>
        <p:spPr>
          <a:xfrm>
            <a:off x="0" y="-1"/>
            <a:ext cx="30597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12"/>
          <p:cNvSpPr/>
          <p:nvPr/>
        </p:nvSpPr>
        <p:spPr>
          <a:xfrm>
            <a:off x="4860032" y="0"/>
            <a:ext cx="36000" cy="51435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2"/>
          <p:cNvSpPr/>
          <p:nvPr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rgbClr val="65A9B4">
              <a:alpha val="85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s and Contents Layout">
  <p:cSld name="5_Images and Contents Layout">
    <p:bg>
      <p:bgPr>
        <a:solidFill>
          <a:srgbClr val="65A9B4">
            <a:alpha val="85120"/>
          </a:srgbClr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>
            <p:ph idx="2" type="pic"/>
          </p:nvPr>
        </p:nvSpPr>
        <p:spPr>
          <a:xfrm>
            <a:off x="0" y="-1"/>
            <a:ext cx="9144000" cy="3076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s and Contents Layout">
  <p:cSld name="2_Images and Contents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0" y="181632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0" y="757696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4"/>
          <p:cNvSpPr/>
          <p:nvPr/>
        </p:nvSpPr>
        <p:spPr>
          <a:xfrm>
            <a:off x="0" y="1759754"/>
            <a:ext cx="9144000" cy="2211300"/>
          </a:xfrm>
          <a:prstGeom prst="rect">
            <a:avLst/>
          </a:prstGeom>
          <a:solidFill>
            <a:srgbClr val="65A9B4">
              <a:alpha val="85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Fullppt\PNG이미지\핸드폰2.png" id="71" name="Google Shape;7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23208" y="1042230"/>
            <a:ext cx="2869272" cy="347463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>
            <p:ph idx="3" type="pic"/>
          </p:nvPr>
        </p:nvSpPr>
        <p:spPr>
          <a:xfrm>
            <a:off x="7380312" y="1175233"/>
            <a:ext cx="1008000" cy="255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14"/>
          <p:cNvSpPr/>
          <p:nvPr>
            <p:ph idx="4" type="pic"/>
          </p:nvPr>
        </p:nvSpPr>
        <p:spPr>
          <a:xfrm>
            <a:off x="5643269" y="1261134"/>
            <a:ext cx="1654800" cy="255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and Contents Layout">
  <p:cSld name="8_Images and Contents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95536" y="3291830"/>
            <a:ext cx="8748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395536" y="3867894"/>
            <a:ext cx="87486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5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65A9B4">
              <a:alpha val="85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7" ty="0" sy="99997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>
            <p:ph idx="3" type="pic"/>
          </p:nvPr>
        </p:nvSpPr>
        <p:spPr>
          <a:xfrm>
            <a:off x="467544" y="339502"/>
            <a:ext cx="3312000" cy="28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15"/>
          <p:cNvSpPr/>
          <p:nvPr>
            <p:ph idx="4" type="pic"/>
          </p:nvPr>
        </p:nvSpPr>
        <p:spPr>
          <a:xfrm>
            <a:off x="3995936" y="339502"/>
            <a:ext cx="46806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1" name="Google Shape;81;p15"/>
          <p:cNvSpPr/>
          <p:nvPr>
            <p:ph idx="5" type="pic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" name="Google Shape;82;p15"/>
          <p:cNvSpPr/>
          <p:nvPr>
            <p:ph idx="6" type="pic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5"/>
          <p:cNvSpPr/>
          <p:nvPr>
            <p:ph idx="7" type="pic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s and Contents Layout">
  <p:cSld name="7_Images and Contents Layout">
    <p:bg>
      <p:bgPr>
        <a:solidFill>
          <a:srgbClr val="65A9B4">
            <a:alpha val="85120"/>
          </a:srgbClr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>
            <p:ph idx="2" type="pic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" name="Google Shape;86;p16"/>
          <p:cNvSpPr/>
          <p:nvPr>
            <p:ph idx="3" type="pic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7" name="Google Shape;87;p16"/>
          <p:cNvSpPr/>
          <p:nvPr>
            <p:ph idx="4" type="pic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16"/>
          <p:cNvSpPr/>
          <p:nvPr>
            <p:ph idx="5" type="pic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2" type="body"/>
          </p:nvPr>
        </p:nvSpPr>
        <p:spPr>
          <a:xfrm>
            <a:off x="0" y="699542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 Layout">
  <p:cSld name="1_Agenda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None-kemdikbud"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1460" y="3867785"/>
            <a:ext cx="1096010" cy="109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sets layout">
  <p:cSld name="shapes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242646" y="92609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10"/>
              </a:spcBef>
              <a:spcAft>
                <a:spcPts val="0"/>
              </a:spcAft>
              <a:buClr>
                <a:srgbClr val="262626"/>
              </a:buClr>
              <a:buSzPts val="4050"/>
              <a:buFont typeface="Arial"/>
              <a:buNone/>
              <a:defRPr b="0" i="0" sz="405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0"/>
          <p:cNvSpPr/>
          <p:nvPr/>
        </p:nvSpPr>
        <p:spPr>
          <a:xfrm>
            <a:off x="354008" y="1131589"/>
            <a:ext cx="2849700" cy="3649200"/>
          </a:xfrm>
          <a:prstGeom prst="roundRect">
            <a:avLst>
              <a:gd fmla="val 3968" name="adj"/>
            </a:avLst>
          </a:prstGeom>
          <a:solidFill>
            <a:srgbClr val="65A9B4">
              <a:alpha val="85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531932" y="1347500"/>
            <a:ext cx="108600" cy="3240600"/>
          </a:xfrm>
          <a:prstGeom prst="roundRect">
            <a:avLst>
              <a:gd fmla="val 50000" name="adj"/>
            </a:avLst>
          </a:prstGeom>
          <a:solidFill>
            <a:schemeClr val="lt1">
              <a:alpha val="407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/>
          <p:nvPr/>
        </p:nvSpPr>
        <p:spPr>
          <a:xfrm rot="5400000">
            <a:off x="2592773" y="1238201"/>
            <a:ext cx="502200" cy="502200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Layout">
  <p:cSld name="Section Break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2116108" y="0"/>
            <a:ext cx="4896600" cy="195600"/>
          </a:xfrm>
          <a:prstGeom prst="rect">
            <a:avLst/>
          </a:prstGeom>
          <a:solidFill>
            <a:srgbClr val="65A9B4">
              <a:alpha val="8512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66675" endA="0" endPos="30000" fadeDir="5400012" kx="0" rotWithShape="0" algn="bl" stA="3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2116108" y="4948014"/>
            <a:ext cx="4896600" cy="195600"/>
          </a:xfrm>
          <a:prstGeom prst="rect">
            <a:avLst/>
          </a:prstGeom>
          <a:solidFill>
            <a:srgbClr val="65A9B4">
              <a:alpha val="8512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24000" fadeDir="5400012" kx="0" rotWithShape="0" algn="bl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2116108" y="3049518"/>
            <a:ext cx="4896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2116108" y="3625582"/>
            <a:ext cx="48966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46475" y="828364"/>
            <a:ext cx="1588411" cy="1588411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3000" fadeDir="5400012" kx="0" rotWithShape="0" algn="bl" stA="56000" stPos="0" sy="-100000" ky="0"/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noFill/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51920" y="1794902"/>
            <a:ext cx="5292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3851772" y="2947030"/>
            <a:ext cx="529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104" name="Google Shape;10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260" y="1377950"/>
            <a:ext cx="2388234" cy="238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0" y="3572242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2" type="body"/>
          </p:nvPr>
        </p:nvSpPr>
        <p:spPr>
          <a:xfrm>
            <a:off x="-148" y="4148306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108" name="Google Shape;10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8200" y="771525"/>
            <a:ext cx="2388234" cy="238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ctrTitle"/>
          </p:nvPr>
        </p:nvSpPr>
        <p:spPr>
          <a:xfrm>
            <a:off x="666200" y="1415203"/>
            <a:ext cx="34458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" name="Google Shape;111;p23"/>
          <p:cNvSpPr txBox="1"/>
          <p:nvPr>
            <p:ph idx="1" type="subTitle"/>
          </p:nvPr>
        </p:nvSpPr>
        <p:spPr>
          <a:xfrm>
            <a:off x="666200" y="3074800"/>
            <a:ext cx="2259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2" name="Google Shape;112;p23"/>
          <p:cNvSpPr/>
          <p:nvPr/>
        </p:nvSpPr>
        <p:spPr>
          <a:xfrm flipH="1" rot="-5200701">
            <a:off x="3205428" y="-359657"/>
            <a:ext cx="7321312" cy="5052313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3"/>
          <p:cNvSpPr/>
          <p:nvPr/>
        </p:nvSpPr>
        <p:spPr>
          <a:xfrm flipH="1" rot="-4690715">
            <a:off x="3996815" y="153827"/>
            <a:ext cx="6293724" cy="434319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/>
          <p:nvPr/>
        </p:nvSpPr>
        <p:spPr>
          <a:xfrm flipH="1" rot="482722">
            <a:off x="4111" y="-473707"/>
            <a:ext cx="1761515" cy="1120997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/>
          <p:nvPr/>
        </p:nvSpPr>
        <p:spPr>
          <a:xfrm rot="486729">
            <a:off x="1738751" y="240157"/>
            <a:ext cx="406063" cy="406063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/>
          <p:nvPr/>
        </p:nvSpPr>
        <p:spPr>
          <a:xfrm flipH="1" rot="-1168301">
            <a:off x="-97458" y="-510351"/>
            <a:ext cx="1849569" cy="1177327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 flipH="1">
            <a:off x="963412" y="4345549"/>
            <a:ext cx="2208527" cy="1153121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/>
          <p:nvPr/>
        </p:nvSpPr>
        <p:spPr>
          <a:xfrm rot="486435">
            <a:off x="1537523" y="42946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2664000" y="390975"/>
            <a:ext cx="38160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subTitle"/>
          </p:nvPr>
        </p:nvSpPr>
        <p:spPr>
          <a:xfrm>
            <a:off x="2014250" y="1770350"/>
            <a:ext cx="20682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2" type="subTitle"/>
          </p:nvPr>
        </p:nvSpPr>
        <p:spPr>
          <a:xfrm>
            <a:off x="2014350" y="2369500"/>
            <a:ext cx="22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3" type="title"/>
          </p:nvPr>
        </p:nvSpPr>
        <p:spPr>
          <a:xfrm>
            <a:off x="1375088" y="1770350"/>
            <a:ext cx="6759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4" type="subTitle"/>
          </p:nvPr>
        </p:nvSpPr>
        <p:spPr>
          <a:xfrm>
            <a:off x="5722200" y="1770350"/>
            <a:ext cx="20682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125" name="Google Shape;125;p24"/>
          <p:cNvSpPr txBox="1"/>
          <p:nvPr>
            <p:ph idx="5" type="subTitle"/>
          </p:nvPr>
        </p:nvSpPr>
        <p:spPr>
          <a:xfrm>
            <a:off x="5722200" y="2369500"/>
            <a:ext cx="22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6" name="Google Shape;126;p24"/>
          <p:cNvSpPr txBox="1"/>
          <p:nvPr>
            <p:ph idx="6" type="title"/>
          </p:nvPr>
        </p:nvSpPr>
        <p:spPr>
          <a:xfrm>
            <a:off x="5081288" y="1770350"/>
            <a:ext cx="6759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/>
        </p:txBody>
      </p:sp>
      <p:sp>
        <p:nvSpPr>
          <p:cNvPr id="127" name="Google Shape;127;p24"/>
          <p:cNvSpPr txBox="1"/>
          <p:nvPr>
            <p:ph idx="7" type="subTitle"/>
          </p:nvPr>
        </p:nvSpPr>
        <p:spPr>
          <a:xfrm>
            <a:off x="2014250" y="3069300"/>
            <a:ext cx="20682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128" name="Google Shape;128;p24"/>
          <p:cNvSpPr txBox="1"/>
          <p:nvPr>
            <p:ph idx="8" type="subTitle"/>
          </p:nvPr>
        </p:nvSpPr>
        <p:spPr>
          <a:xfrm>
            <a:off x="2014250" y="3662625"/>
            <a:ext cx="22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9" name="Google Shape;129;p24"/>
          <p:cNvSpPr txBox="1"/>
          <p:nvPr>
            <p:ph idx="9" type="title"/>
          </p:nvPr>
        </p:nvSpPr>
        <p:spPr>
          <a:xfrm>
            <a:off x="1375088" y="3221700"/>
            <a:ext cx="6759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/>
        </p:txBody>
      </p:sp>
      <p:sp>
        <p:nvSpPr>
          <p:cNvPr id="130" name="Google Shape;130;p24"/>
          <p:cNvSpPr txBox="1"/>
          <p:nvPr>
            <p:ph idx="13" type="subTitle"/>
          </p:nvPr>
        </p:nvSpPr>
        <p:spPr>
          <a:xfrm>
            <a:off x="5722200" y="3069300"/>
            <a:ext cx="20682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rgbClr val="F6B26B"/>
                </a:solidFill>
              </a:defRPr>
            </a:lvl9pPr>
          </a:lstStyle>
          <a:p/>
        </p:txBody>
      </p:sp>
      <p:sp>
        <p:nvSpPr>
          <p:cNvPr id="131" name="Google Shape;131;p24"/>
          <p:cNvSpPr txBox="1"/>
          <p:nvPr>
            <p:ph idx="14" type="subTitle"/>
          </p:nvPr>
        </p:nvSpPr>
        <p:spPr>
          <a:xfrm>
            <a:off x="5722200" y="3662625"/>
            <a:ext cx="22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2" name="Google Shape;132;p24"/>
          <p:cNvSpPr txBox="1"/>
          <p:nvPr>
            <p:ph idx="15" type="title"/>
          </p:nvPr>
        </p:nvSpPr>
        <p:spPr>
          <a:xfrm>
            <a:off x="5081288" y="3221700"/>
            <a:ext cx="6759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 sz="3000">
                <a:solidFill>
                  <a:srgbClr val="20124D"/>
                </a:solidFill>
              </a:defRPr>
            </a:lvl9pPr>
          </a:lstStyle>
          <a:p/>
        </p:txBody>
      </p:sp>
      <p:sp>
        <p:nvSpPr>
          <p:cNvPr id="133" name="Google Shape;133;p24"/>
          <p:cNvSpPr/>
          <p:nvPr/>
        </p:nvSpPr>
        <p:spPr>
          <a:xfrm flipH="1" rot="8869443">
            <a:off x="-765466" y="-118943"/>
            <a:ext cx="1853973" cy="10216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4"/>
          <p:cNvSpPr/>
          <p:nvPr/>
        </p:nvSpPr>
        <p:spPr>
          <a:xfrm rot="486435">
            <a:off x="40098" y="8976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4"/>
          <p:cNvSpPr/>
          <p:nvPr/>
        </p:nvSpPr>
        <p:spPr>
          <a:xfrm flipH="1" rot="9769112">
            <a:off x="7940954" y="4253975"/>
            <a:ext cx="1614776" cy="1027938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4"/>
          <p:cNvSpPr/>
          <p:nvPr/>
        </p:nvSpPr>
        <p:spPr>
          <a:xfrm rot="9770985">
            <a:off x="8389335" y="4049774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 flipH="1" rot="8116857">
            <a:off x="7951918" y="4212467"/>
            <a:ext cx="1695627" cy="107935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 flipH="1">
            <a:off x="878450" y="2371125"/>
            <a:ext cx="5060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0" name="Google Shape;140;p25"/>
          <p:cNvSpPr txBox="1"/>
          <p:nvPr>
            <p:ph idx="2" type="title"/>
          </p:nvPr>
        </p:nvSpPr>
        <p:spPr>
          <a:xfrm flipH="1">
            <a:off x="878659" y="1556475"/>
            <a:ext cx="11460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1" name="Google Shape;141;p25"/>
          <p:cNvSpPr txBox="1"/>
          <p:nvPr>
            <p:ph idx="3" type="title"/>
          </p:nvPr>
        </p:nvSpPr>
        <p:spPr>
          <a:xfrm flipH="1">
            <a:off x="878659" y="3212925"/>
            <a:ext cx="27249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6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1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2" name="Google Shape;142;p25"/>
          <p:cNvSpPr/>
          <p:nvPr/>
        </p:nvSpPr>
        <p:spPr>
          <a:xfrm rot="-4733955">
            <a:off x="4486064" y="-564490"/>
            <a:ext cx="7321438" cy="505240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/>
          <p:nvPr/>
        </p:nvSpPr>
        <p:spPr>
          <a:xfrm rot="-5243855">
            <a:off x="5308368" y="-294566"/>
            <a:ext cx="6293779" cy="4343230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/>
          <p:nvPr/>
        </p:nvSpPr>
        <p:spPr>
          <a:xfrm rot="8100000">
            <a:off x="-728005" y="-268451"/>
            <a:ext cx="2208979" cy="1153357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/>
          <p:nvPr/>
        </p:nvSpPr>
        <p:spPr>
          <a:xfrm flipH="1" rot="10313565">
            <a:off x="201433" y="239167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/>
          <p:nvPr/>
        </p:nvSpPr>
        <p:spPr>
          <a:xfrm flipH="1" rot="-8437101">
            <a:off x="-579501" y="4314299"/>
            <a:ext cx="1695715" cy="107942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/>
        </p:nvSpPr>
        <p:spPr>
          <a:xfrm flipH="1" rot="-6784793">
            <a:off x="-559978" y="4290684"/>
            <a:ext cx="1614735" cy="1027919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5"/>
          <p:cNvSpPr/>
          <p:nvPr/>
        </p:nvSpPr>
        <p:spPr>
          <a:xfrm rot="-6783187">
            <a:off x="523498" y="4349529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 1">
  <p:cSld name="End Slide Layout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0" y="3572242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-148" y="4148306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8200" y="771525"/>
            <a:ext cx="2388234" cy="2388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None-kemdikbud"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070" y="195580"/>
            <a:ext cx="1096010" cy="109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asic Layout">
  <p:cSld name="3_Basic Layout">
    <p:bg>
      <p:bgPr>
        <a:noFill/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0" y="699542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0" y="1234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0" y="699542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65A9B4">
              <a:alpha val="85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7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65A9B4">
              <a:alpha val="85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Contents Layout">
  <p:cSld name="Images and Contents Layout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143508" y="92609"/>
            <a:ext cx="8856900" cy="4958400"/>
          </a:xfrm>
          <a:prstGeom prst="rect">
            <a:avLst/>
          </a:prstGeom>
          <a:solidFill>
            <a:srgbClr val="65A9B4">
              <a:alpha val="85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rgbClr val="CFE2F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0" y="181632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0" y="757696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8"/>
          <p:cNvSpPr/>
          <p:nvPr>
            <p:ph idx="3" type="pic"/>
          </p:nvPr>
        </p:nvSpPr>
        <p:spPr>
          <a:xfrm>
            <a:off x="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" name="Google Shape;37;p8"/>
          <p:cNvSpPr/>
          <p:nvPr>
            <p:ph idx="4" type="pic"/>
          </p:nvPr>
        </p:nvSpPr>
        <p:spPr>
          <a:xfrm>
            <a:off x="232792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8"/>
          <p:cNvSpPr/>
          <p:nvPr>
            <p:ph idx="5" type="pic"/>
          </p:nvPr>
        </p:nvSpPr>
        <p:spPr>
          <a:xfrm>
            <a:off x="465584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8"/>
          <p:cNvSpPr/>
          <p:nvPr>
            <p:ph idx="6" type="pic"/>
          </p:nvPr>
        </p:nvSpPr>
        <p:spPr>
          <a:xfrm>
            <a:off x="6983760" y="1347774"/>
            <a:ext cx="2160300" cy="18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8"/>
          <p:cNvSpPr/>
          <p:nvPr/>
        </p:nvSpPr>
        <p:spPr>
          <a:xfrm>
            <a:off x="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/>
          <p:nvPr/>
        </p:nvSpPr>
        <p:spPr>
          <a:xfrm>
            <a:off x="232800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"/>
          <p:cNvSpPr/>
          <p:nvPr/>
        </p:nvSpPr>
        <p:spPr>
          <a:xfrm>
            <a:off x="465600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8"/>
          <p:cNvSpPr/>
          <p:nvPr/>
        </p:nvSpPr>
        <p:spPr>
          <a:xfrm>
            <a:off x="6984000" y="3219822"/>
            <a:ext cx="2160000" cy="15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s and Contents Layout">
  <p:cSld name="3_Images and Contents Layou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411510"/>
            <a:ext cx="6444300" cy="4320600"/>
          </a:xfrm>
          <a:prstGeom prst="rect">
            <a:avLst/>
          </a:prstGeom>
          <a:solidFill>
            <a:srgbClr val="65A9B4">
              <a:alpha val="85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/>
          <p:nvPr>
            <p:ph idx="2" type="pic"/>
          </p:nvPr>
        </p:nvSpPr>
        <p:spPr>
          <a:xfrm>
            <a:off x="135622" y="195487"/>
            <a:ext cx="1944300" cy="4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9"/>
          <p:cNvSpPr/>
          <p:nvPr>
            <p:ph idx="3" type="pic"/>
          </p:nvPr>
        </p:nvSpPr>
        <p:spPr>
          <a:xfrm>
            <a:off x="2223854" y="195487"/>
            <a:ext cx="1944300" cy="4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" name="Google Shape;48;p9"/>
          <p:cNvSpPr/>
          <p:nvPr>
            <p:ph idx="4" type="pic"/>
          </p:nvPr>
        </p:nvSpPr>
        <p:spPr>
          <a:xfrm>
            <a:off x="4312086" y="195487"/>
            <a:ext cx="1944300" cy="475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and Contents Layout">
  <p:cSld name="1_Images and Contents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0" y="2932113"/>
            <a:ext cx="9144000" cy="2211300"/>
          </a:xfrm>
          <a:prstGeom prst="rect">
            <a:avLst/>
          </a:prstGeom>
          <a:solidFill>
            <a:srgbClr val="65A9B4">
              <a:alpha val="85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0" y="181632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0" y="757696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:\Fullppt\005-PNG이미지\노트북.png"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55776" y="1131590"/>
            <a:ext cx="7230270" cy="367743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/>
          <p:nvPr>
            <p:ph idx="3" type="pic"/>
          </p:nvPr>
        </p:nvSpPr>
        <p:spPr>
          <a:xfrm>
            <a:off x="4513480" y="1626257"/>
            <a:ext cx="3465300" cy="256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" name="Google Shape;55;p10"/>
          <p:cNvSpPr/>
          <p:nvPr/>
        </p:nvSpPr>
        <p:spPr>
          <a:xfrm>
            <a:off x="467544" y="3363838"/>
            <a:ext cx="3024300" cy="10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443225" y="91175"/>
            <a:ext cx="606875" cy="6068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245575" y="851525"/>
            <a:ext cx="48978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900">
                <a:solidFill>
                  <a:srgbClr val="31538F"/>
                </a:solidFill>
              </a:rPr>
              <a:t>PENGENALAN BANTUAN PEMERINTAH PERALATAN TIK SMA AFIRMASI TAHUN 2022</a:t>
            </a:r>
            <a:endParaRPr sz="2900">
              <a:solidFill>
                <a:srgbClr val="31538F"/>
              </a:solidFill>
            </a:endParaRPr>
          </a:p>
        </p:txBody>
      </p:sp>
      <p:sp>
        <p:nvSpPr>
          <p:cNvPr id="154" name="Google Shape;154;p26"/>
          <p:cNvSpPr txBox="1"/>
          <p:nvPr>
            <p:ph idx="1" type="subTitle"/>
          </p:nvPr>
        </p:nvSpPr>
        <p:spPr>
          <a:xfrm>
            <a:off x="245575" y="2914988"/>
            <a:ext cx="22593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Chromebook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Konektor</a:t>
            </a:r>
            <a:endParaRPr sz="2800"/>
          </a:p>
        </p:txBody>
      </p:sp>
      <p:sp>
        <p:nvSpPr>
          <p:cNvPr id="155" name="Google Shape;155;p26"/>
          <p:cNvSpPr txBox="1"/>
          <p:nvPr/>
        </p:nvSpPr>
        <p:spPr>
          <a:xfrm>
            <a:off x="5313254" y="4272673"/>
            <a:ext cx="3653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Sekolah Menengah Atas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Jenderal Pendidikan Anak Usia Dini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Pendidikan Dasar dan Menengah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Kementerian Pendidikan, Kebudayaan, Riset, dan Teknologi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-None-kemdikbud"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913" y="4143914"/>
            <a:ext cx="780425" cy="78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000" y="1084075"/>
            <a:ext cx="2730975" cy="21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9550" y="2971083"/>
            <a:ext cx="1714875" cy="1010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460092" y="57918"/>
            <a:ext cx="61692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CER CHROMEBOOK C733</a:t>
            </a:r>
            <a:endParaRPr b="1" i="0" sz="26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2494950" y="425840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700"/>
              <a:buNone/>
            </a:pPr>
            <a:r>
              <a:rPr lang="en-US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Kelengkapan Aksesoris dan Dokumen</a:t>
            </a:r>
            <a:endParaRPr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0" name="Google Shape;230;p35"/>
          <p:cNvSpPr/>
          <p:nvPr/>
        </p:nvSpPr>
        <p:spPr>
          <a:xfrm>
            <a:off x="1690175" y="1191650"/>
            <a:ext cx="6067500" cy="278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/>
          <p:cNvPicPr preferRelativeResize="0"/>
          <p:nvPr/>
        </p:nvPicPr>
        <p:blipFill rotWithShape="1">
          <a:blip r:embed="rId3">
            <a:alphaModFix/>
          </a:blip>
          <a:srcRect b="33315" l="9653" r="11157" t="0"/>
          <a:stretch/>
        </p:blipFill>
        <p:spPr>
          <a:xfrm>
            <a:off x="1308438" y="875725"/>
            <a:ext cx="4209637" cy="35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 txBox="1"/>
          <p:nvPr>
            <p:ph type="title"/>
          </p:nvPr>
        </p:nvSpPr>
        <p:spPr>
          <a:xfrm>
            <a:off x="145625" y="173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ACER CHROMEBOOK C733</a:t>
            </a:r>
            <a:endParaRPr b="1" i="0" sz="26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7" name="Google Shape;237;p36"/>
          <p:cNvSpPr txBox="1"/>
          <p:nvPr>
            <p:ph idx="1" type="body"/>
          </p:nvPr>
        </p:nvSpPr>
        <p:spPr>
          <a:xfrm>
            <a:off x="5857825" y="3755150"/>
            <a:ext cx="2092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lang="en-US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Depan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7313000" y="875725"/>
            <a:ext cx="15651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05DBF"/>
                </a:solidFill>
                <a:latin typeface="Oswald"/>
                <a:ea typeface="Oswald"/>
                <a:cs typeface="Oswald"/>
                <a:sym typeface="Oswald"/>
              </a:rPr>
              <a:t>Webcam</a:t>
            </a:r>
            <a:endParaRPr b="0" i="0" sz="1700" u="none" cap="none" strike="noStrike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39" name="Google Shape;239;p36"/>
          <p:cNvCxnSpPr/>
          <p:nvPr/>
        </p:nvCxnSpPr>
        <p:spPr>
          <a:xfrm flipH="1" rot="10800000">
            <a:off x="3550600" y="689950"/>
            <a:ext cx="3405600" cy="404400"/>
          </a:xfrm>
          <a:prstGeom prst="straightConnector1">
            <a:avLst/>
          </a:prstGeom>
          <a:noFill/>
          <a:ln cap="flat" cmpd="sng" w="38100">
            <a:solidFill>
              <a:srgbClr val="305DB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0" name="Google Shape;240;p36"/>
          <p:cNvSpPr/>
          <p:nvPr/>
        </p:nvSpPr>
        <p:spPr>
          <a:xfrm>
            <a:off x="6879953" y="442088"/>
            <a:ext cx="531000" cy="495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305D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305DB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200" u="none" cap="none" strike="noStrike">
              <a:solidFill>
                <a:srgbClr val="305D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6"/>
          <p:cNvSpPr/>
          <p:nvPr/>
        </p:nvSpPr>
        <p:spPr>
          <a:xfrm>
            <a:off x="5992297" y="1715216"/>
            <a:ext cx="531000" cy="4956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305D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305DB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200" u="none" cap="none" strike="noStrike">
              <a:solidFill>
                <a:srgbClr val="305D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2" name="Google Shape;242;p36"/>
          <p:cNvCxnSpPr/>
          <p:nvPr/>
        </p:nvCxnSpPr>
        <p:spPr>
          <a:xfrm>
            <a:off x="3703000" y="1246750"/>
            <a:ext cx="2170200" cy="504300"/>
          </a:xfrm>
          <a:prstGeom prst="straightConnector1">
            <a:avLst/>
          </a:prstGeom>
          <a:noFill/>
          <a:ln cap="flat" cmpd="sng" w="38100">
            <a:solidFill>
              <a:srgbClr val="305DB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3" name="Google Shape;243;p36"/>
          <p:cNvSpPr txBox="1"/>
          <p:nvPr/>
        </p:nvSpPr>
        <p:spPr>
          <a:xfrm>
            <a:off x="6589925" y="2002638"/>
            <a:ext cx="15651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05DBF"/>
                </a:solidFill>
                <a:latin typeface="Oswald"/>
                <a:ea typeface="Oswald"/>
                <a:cs typeface="Oswald"/>
                <a:sym typeface="Oswald"/>
              </a:rPr>
              <a:t>Microphone</a:t>
            </a:r>
            <a:endParaRPr b="0" i="0" sz="1700" u="none" cap="none" strike="noStrike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/>
        </p:nvSpPr>
        <p:spPr>
          <a:xfrm>
            <a:off x="238200" y="211775"/>
            <a:ext cx="74187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CER CHROMEBOOK C733</a:t>
            </a:r>
            <a:endParaRPr b="1" i="0" sz="35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5440525" y="3815625"/>
            <a:ext cx="25332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Atas</a:t>
            </a:r>
            <a:endParaRPr b="0" i="0" sz="35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5881831" y="1585288"/>
            <a:ext cx="2810100" cy="1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Oswald"/>
              <a:buAutoNum type="arabicPeriod"/>
            </a:pPr>
            <a:r>
              <a:rPr b="0" i="0" lang="en-US" sz="26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Keyboard</a:t>
            </a:r>
            <a:endParaRPr b="0" i="0" sz="26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Oswald"/>
              <a:buAutoNum type="arabicPeriod"/>
            </a:pPr>
            <a:r>
              <a:rPr b="0" i="0" lang="en-US" sz="26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Touchpad/ </a:t>
            </a:r>
            <a:r>
              <a:rPr b="0" i="1" lang="en-US" sz="26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Click-button</a:t>
            </a:r>
            <a:endParaRPr b="0" i="1" sz="16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82825"/>
            <a:ext cx="4872575" cy="343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37"/>
          <p:cNvCxnSpPr/>
          <p:nvPr/>
        </p:nvCxnSpPr>
        <p:spPr>
          <a:xfrm flipH="1" rot="10800000">
            <a:off x="2530102" y="1850467"/>
            <a:ext cx="3097500" cy="82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3" name="Google Shape;253;p37"/>
          <p:cNvCxnSpPr/>
          <p:nvPr/>
        </p:nvCxnSpPr>
        <p:spPr>
          <a:xfrm flipH="1" rot="10800000">
            <a:off x="2658408" y="2775451"/>
            <a:ext cx="2997300" cy="939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8"/>
          <p:cNvPicPr preferRelativeResize="0"/>
          <p:nvPr/>
        </p:nvPicPr>
        <p:blipFill rotWithShape="1">
          <a:blip r:embed="rId3">
            <a:alphaModFix/>
          </a:blip>
          <a:srcRect b="20382" l="0" r="0" t="0"/>
          <a:stretch/>
        </p:blipFill>
        <p:spPr>
          <a:xfrm>
            <a:off x="452650" y="1241075"/>
            <a:ext cx="3461700" cy="278962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8"/>
          <p:cNvSpPr txBox="1"/>
          <p:nvPr>
            <p:ph type="title"/>
          </p:nvPr>
        </p:nvSpPr>
        <p:spPr>
          <a:xfrm>
            <a:off x="182550" y="-404500"/>
            <a:ext cx="3660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CER CHROMEBOOK C733</a:t>
            </a:r>
            <a:endParaRPr b="1" sz="2600">
              <a:solidFill>
                <a:srgbClr val="0070C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5598750" y="843025"/>
            <a:ext cx="34617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57150" spcFirstLastPara="1" rIns="68575" wrap="square" tIns="34275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Port USB Type C dengan DC-in</a:t>
            </a:r>
            <a:endParaRPr b="0" i="0" sz="23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Indikator Baterai</a:t>
            </a:r>
            <a:endParaRPr b="0" i="0" sz="23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05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Headset/Speaker Jack</a:t>
            </a:r>
            <a:endParaRPr b="0" i="0" sz="23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USB Port</a:t>
            </a:r>
            <a:endParaRPr b="0" i="0" sz="15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1" name="Google Shape;261;p38"/>
          <p:cNvSpPr txBox="1"/>
          <p:nvPr>
            <p:ph idx="1" type="body"/>
          </p:nvPr>
        </p:nvSpPr>
        <p:spPr>
          <a:xfrm>
            <a:off x="-72950" y="699238"/>
            <a:ext cx="2833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None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Kiri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62" name="Google Shape;262;p38"/>
          <p:cNvCxnSpPr/>
          <p:nvPr/>
        </p:nvCxnSpPr>
        <p:spPr>
          <a:xfrm flipH="1" rot="10800000">
            <a:off x="911975" y="1527525"/>
            <a:ext cx="3222300" cy="18042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3" name="Google Shape;263;p38"/>
          <p:cNvSpPr/>
          <p:nvPr/>
        </p:nvSpPr>
        <p:spPr>
          <a:xfrm>
            <a:off x="4218506" y="1408969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15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4" name="Google Shape;264;p38"/>
          <p:cNvCxnSpPr/>
          <p:nvPr/>
        </p:nvCxnSpPr>
        <p:spPr>
          <a:xfrm flipH="1" rot="10800000">
            <a:off x="1532100" y="2214050"/>
            <a:ext cx="2699400" cy="1263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5" name="Google Shape;265;p38"/>
          <p:cNvCxnSpPr>
            <a:endCxn id="266" idx="3"/>
          </p:cNvCxnSpPr>
          <p:nvPr/>
        </p:nvCxnSpPr>
        <p:spPr>
          <a:xfrm flipH="1" rot="10800000">
            <a:off x="2310325" y="3190075"/>
            <a:ext cx="1669800" cy="275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7" name="Google Shape;267;p38"/>
          <p:cNvCxnSpPr/>
          <p:nvPr/>
        </p:nvCxnSpPr>
        <p:spPr>
          <a:xfrm>
            <a:off x="3115190" y="3711765"/>
            <a:ext cx="1614900" cy="215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8" name="Google Shape;268;p38"/>
          <p:cNvSpPr/>
          <p:nvPr/>
        </p:nvSpPr>
        <p:spPr>
          <a:xfrm>
            <a:off x="4273470" y="2083856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15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8"/>
          <p:cNvSpPr/>
          <p:nvPr/>
        </p:nvSpPr>
        <p:spPr>
          <a:xfrm>
            <a:off x="4037395" y="3711775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15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8"/>
          <p:cNvSpPr/>
          <p:nvPr/>
        </p:nvSpPr>
        <p:spPr>
          <a:xfrm>
            <a:off x="4218494" y="3009513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15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>
            <p:ph type="title"/>
          </p:nvPr>
        </p:nvSpPr>
        <p:spPr>
          <a:xfrm>
            <a:off x="205800" y="-3950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ACER CHROMEBOOK C733</a:t>
            </a:r>
            <a:endParaRPr b="0" i="0" sz="27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6" name="Google Shape;276;p39"/>
          <p:cNvSpPr txBox="1"/>
          <p:nvPr>
            <p:ph idx="1" type="body"/>
          </p:nvPr>
        </p:nvSpPr>
        <p:spPr>
          <a:xfrm>
            <a:off x="4924625" y="1160650"/>
            <a:ext cx="3319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Kanan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6061088" y="2298150"/>
            <a:ext cx="2985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1. Port USB Type C</a:t>
            </a:r>
            <a:r>
              <a:rPr b="0" i="0" lang="en-US" sz="22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0" i="0" sz="14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8" name="Google Shape;278;p39"/>
          <p:cNvPicPr preferRelativeResize="0"/>
          <p:nvPr/>
        </p:nvPicPr>
        <p:blipFill rotWithShape="1">
          <a:blip r:embed="rId3">
            <a:alphaModFix/>
          </a:blip>
          <a:srcRect b="36171" l="0" r="0" t="0"/>
          <a:stretch/>
        </p:blipFill>
        <p:spPr>
          <a:xfrm>
            <a:off x="379850" y="1129425"/>
            <a:ext cx="4274900" cy="276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39"/>
          <p:cNvCxnSpPr>
            <a:endCxn id="277" idx="1"/>
          </p:cNvCxnSpPr>
          <p:nvPr/>
        </p:nvCxnSpPr>
        <p:spPr>
          <a:xfrm flipH="1" rot="10800000">
            <a:off x="3635588" y="2531250"/>
            <a:ext cx="2425500" cy="958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0" name="Google Shape;280;p39"/>
          <p:cNvCxnSpPr/>
          <p:nvPr/>
        </p:nvCxnSpPr>
        <p:spPr>
          <a:xfrm>
            <a:off x="2693750" y="3581400"/>
            <a:ext cx="2875200" cy="6501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1" name="Google Shape;281;p39"/>
          <p:cNvSpPr txBox="1"/>
          <p:nvPr/>
        </p:nvSpPr>
        <p:spPr>
          <a:xfrm>
            <a:off x="5617663" y="4031275"/>
            <a:ext cx="2985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Port USB </a:t>
            </a:r>
            <a:r>
              <a:rPr lang="en-US" sz="26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3.1</a:t>
            </a:r>
            <a:endParaRPr b="0" i="0" sz="14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/>
          <p:nvPr>
            <p:ph type="title"/>
          </p:nvPr>
        </p:nvSpPr>
        <p:spPr>
          <a:xfrm>
            <a:off x="368175" y="-3211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ACER CHROMEBOOK C733</a:t>
            </a:r>
            <a:endParaRPr b="0" i="0" sz="26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7" name="Google Shape;287;p40"/>
          <p:cNvSpPr txBox="1"/>
          <p:nvPr>
            <p:ph idx="1" type="body"/>
          </p:nvPr>
        </p:nvSpPr>
        <p:spPr>
          <a:xfrm>
            <a:off x="-385550" y="97935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en-U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Bawah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8" name="Google Shape;288;p40"/>
          <p:cNvSpPr txBox="1"/>
          <p:nvPr/>
        </p:nvSpPr>
        <p:spPr>
          <a:xfrm>
            <a:off x="6403955" y="1630096"/>
            <a:ext cx="2588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Bantalan Karet Pelindung</a:t>
            </a:r>
            <a:endParaRPr b="0" i="0" sz="25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Speaker</a:t>
            </a:r>
            <a:endParaRPr b="0" i="0" sz="1700" u="none" cap="none" strike="noStrik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9" name="Google Shape;2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25" y="1630088"/>
            <a:ext cx="4587356" cy="3058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40"/>
          <p:cNvCxnSpPr/>
          <p:nvPr/>
        </p:nvCxnSpPr>
        <p:spPr>
          <a:xfrm flipH="1" rot="10800000">
            <a:off x="4637083" y="1798292"/>
            <a:ext cx="1219500" cy="2367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1" name="Google Shape;291;p40"/>
          <p:cNvSpPr/>
          <p:nvPr/>
        </p:nvSpPr>
        <p:spPr>
          <a:xfrm>
            <a:off x="5917135" y="1602058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15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2" name="Google Shape;292;p40"/>
          <p:cNvCxnSpPr/>
          <p:nvPr/>
        </p:nvCxnSpPr>
        <p:spPr>
          <a:xfrm flipH="1" rot="10800000">
            <a:off x="4429015" y="1833157"/>
            <a:ext cx="1446000" cy="2250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3" name="Google Shape;293;p40"/>
          <p:cNvCxnSpPr/>
          <p:nvPr/>
        </p:nvCxnSpPr>
        <p:spPr>
          <a:xfrm>
            <a:off x="1455788" y="4208850"/>
            <a:ext cx="4176600" cy="322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4" name="Google Shape;294;p40"/>
          <p:cNvCxnSpPr/>
          <p:nvPr/>
        </p:nvCxnSpPr>
        <p:spPr>
          <a:xfrm>
            <a:off x="4791356" y="4138781"/>
            <a:ext cx="868800" cy="280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5" name="Google Shape;295;p40"/>
          <p:cNvSpPr/>
          <p:nvPr/>
        </p:nvSpPr>
        <p:spPr>
          <a:xfrm>
            <a:off x="5743272" y="4310065"/>
            <a:ext cx="336300" cy="3222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1500" u="none" cap="none" strike="noStrike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/>
          <p:nvPr>
            <p:ph type="title"/>
          </p:nvPr>
        </p:nvSpPr>
        <p:spPr>
          <a:xfrm>
            <a:off x="483150" y="5400"/>
            <a:ext cx="5119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27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Spesifikasi Chromebook </a:t>
            </a:r>
            <a:endParaRPr b="1" i="0" sz="27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1" name="Google Shape;301;p41"/>
          <p:cNvGraphicFramePr/>
          <p:nvPr/>
        </p:nvGraphicFramePr>
        <p:xfrm>
          <a:off x="539975" y="59744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{70A0F198-ED9D-49DE-A77F-23C3458274AA}</a:tableStyleId>
              </a:tblPr>
              <a:tblGrid>
                <a:gridCol w="646550"/>
                <a:gridCol w="2347700"/>
                <a:gridCol w="5005825"/>
              </a:tblGrid>
              <a:tr h="31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Item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Spesifikasi Barang yang Dikirim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8888"/>
                    </a:solidFill>
                  </a:tcPr>
                </a:tc>
              </a:tr>
              <a:tr h="20532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Merk dan Tipe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ZYREX CHROMEBOOK M432-2</a:t>
                      </a:r>
                      <a:endParaRPr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Tipe Prosesor 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Intel N4500 (Core :2, 1.1GHz Maks 2.8GHz, Cache 4MB)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Memori Standar terpasang 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4GB DDR4 LPDDR4x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Hard Drive 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eMMC 32GB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USB Port 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*2x USB Type-C port, *1x USB 3.1 Gen port, *1x Headset/speaker jack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Networking 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WLAN 802.11ac/b/g/n wireless LAN, Dual Band (2.4 GHz and 5 GHz), Supports BT 5.0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7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Tipe Grafis 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Intel® UHD Graphics integrated (Tiger Lake G4)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8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Audio 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Integrated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0450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Kamera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Integrated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12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Monitor 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11.6 Inch LED, HD 1366 x 768 resolution, 16:9 aspect ratio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11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Daya / Power 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maksimum 50W Wall-mounted, Type C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150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12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Operating System 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Chrome OS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13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Device Management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Google Chrome Device Management, Education Upgrade</a:t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2375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14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Masa Garansi </a:t>
                      </a:r>
                      <a:endParaRPr b="1" sz="12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r>
                        <a:rPr lang="en-U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 Tahun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73025" marL="730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>
            <p:ph idx="2" type="title"/>
          </p:nvPr>
        </p:nvSpPr>
        <p:spPr>
          <a:xfrm flipH="1">
            <a:off x="836478" y="1889825"/>
            <a:ext cx="40683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rgbClr val="31538F"/>
                </a:solidFill>
              </a:rPr>
              <a:t>Terimakasih</a:t>
            </a:r>
            <a:endParaRPr>
              <a:solidFill>
                <a:srgbClr val="31538F"/>
              </a:solidFill>
            </a:endParaRPr>
          </a:p>
        </p:txBody>
      </p:sp>
      <p:pic>
        <p:nvPicPr>
          <p:cNvPr descr="logo-None-kemdikbud" id="307" name="Google Shape;30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5176" y="978527"/>
            <a:ext cx="2624675" cy="26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/>
          <p:nvPr/>
        </p:nvSpPr>
        <p:spPr>
          <a:xfrm flipH="1">
            <a:off x="4564692" y="1325750"/>
            <a:ext cx="939896" cy="598251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 txBox="1"/>
          <p:nvPr>
            <p:ph idx="6" type="title"/>
          </p:nvPr>
        </p:nvSpPr>
        <p:spPr>
          <a:xfrm>
            <a:off x="4840463" y="1703075"/>
            <a:ext cx="6759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 flipH="1">
            <a:off x="507092" y="1325750"/>
            <a:ext cx="939896" cy="598251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 txBox="1"/>
          <p:nvPr>
            <p:ph idx="1" type="subTitle"/>
          </p:nvPr>
        </p:nvSpPr>
        <p:spPr>
          <a:xfrm>
            <a:off x="1356000" y="3505988"/>
            <a:ext cx="2776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-US">
                <a:solidFill>
                  <a:srgbClr val="E69138"/>
                </a:solidFill>
              </a:rPr>
              <a:t>Acer Chromebook C733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67" name="Google Shape;167;p27"/>
          <p:cNvSpPr txBox="1"/>
          <p:nvPr>
            <p:ph idx="3" type="title"/>
          </p:nvPr>
        </p:nvSpPr>
        <p:spPr>
          <a:xfrm>
            <a:off x="765488" y="1694150"/>
            <a:ext cx="6759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168" name="Google Shape;168;p27"/>
          <p:cNvSpPr txBox="1"/>
          <p:nvPr>
            <p:ph type="title"/>
          </p:nvPr>
        </p:nvSpPr>
        <p:spPr>
          <a:xfrm>
            <a:off x="2200350" y="148360"/>
            <a:ext cx="48912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solidFill>
                  <a:srgbClr val="31538F"/>
                </a:solidFill>
              </a:rPr>
              <a:t>JENIS BARANG BANTUAN</a:t>
            </a:r>
            <a:endParaRPr>
              <a:solidFill>
                <a:srgbClr val="31538F"/>
              </a:solidFill>
            </a:endParaRPr>
          </a:p>
        </p:txBody>
      </p:sp>
      <p:sp>
        <p:nvSpPr>
          <p:cNvPr id="169" name="Google Shape;169;p27"/>
          <p:cNvSpPr txBox="1"/>
          <p:nvPr>
            <p:ph idx="13" type="subTitle"/>
          </p:nvPr>
        </p:nvSpPr>
        <p:spPr>
          <a:xfrm>
            <a:off x="5063988" y="3449300"/>
            <a:ext cx="31614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E69138"/>
                </a:solidFill>
              </a:rPr>
              <a:t>Zoan</a:t>
            </a:r>
            <a:r>
              <a:rPr lang="en-US">
                <a:solidFill>
                  <a:srgbClr val="E69138"/>
                </a:solidFill>
              </a:rPr>
              <a:t> Connector VHD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100" y="1694152"/>
            <a:ext cx="2451200" cy="14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612" y="1215888"/>
            <a:ext cx="2730975" cy="21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28"/>
          <p:cNvGraphicFramePr/>
          <p:nvPr/>
        </p:nvGraphicFramePr>
        <p:xfrm>
          <a:off x="481025" y="10808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{31AAB8C0-FE2D-45DE-889B-FA8A12A06CF9}</a:tableStyleId>
              </a:tblPr>
              <a:tblGrid>
                <a:gridCol w="561750"/>
                <a:gridCol w="2178750"/>
                <a:gridCol w="4168725"/>
                <a:gridCol w="1272725"/>
              </a:tblGrid>
              <a:tr h="543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No</a:t>
                      </a:r>
                      <a:endParaRPr b="1"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Jenis</a:t>
                      </a:r>
                      <a:endParaRPr b="1"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Nama</a:t>
                      </a:r>
                      <a:endParaRPr b="1"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Jumlah</a:t>
                      </a:r>
                      <a:endParaRPr b="1"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76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endParaRPr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Laptop</a:t>
                      </a:r>
                      <a:endParaRPr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Acer Chromebook C733 Celeron - C733/K001</a:t>
                      </a:r>
                      <a:endParaRPr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6</a:t>
                      </a:r>
                      <a:endParaRPr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</a:t>
                      </a:r>
                      <a:endParaRPr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Oswald"/>
                          <a:ea typeface="Oswald"/>
                          <a:cs typeface="Oswald"/>
                          <a:sym typeface="Oswald"/>
                        </a:rPr>
                        <a:t>Konektor</a:t>
                      </a:r>
                      <a:endParaRPr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Zoan Connector VHD</a:t>
                      </a:r>
                      <a:endParaRPr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Oswald"/>
                          <a:ea typeface="Oswald"/>
                          <a:cs typeface="Oswald"/>
                          <a:sym typeface="Oswald"/>
                        </a:rPr>
                        <a:t>6</a:t>
                      </a:r>
                      <a:endParaRPr sz="20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0" y="275878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-US" sz="30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Peralatan TIK SMA Bantuan Afirmasi Tahun 2022</a:t>
            </a:r>
            <a:endParaRPr sz="3000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204183" y="-4527"/>
            <a:ext cx="59250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Tinjauan Awal Chromebook </a:t>
            </a:r>
            <a:endParaRPr b="1" i="0" sz="30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419925" y="925938"/>
            <a:ext cx="5366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Chromebook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adalah laptop yang  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menjalankan sistem operasi Chrome OS.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278300" y="1796625"/>
            <a:ext cx="543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Chromebook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memiliki daya tahan baterai rata-rata 9-12 jam. 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551277" y="3537983"/>
            <a:ext cx="543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Chromebook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dilengkapi dengan Chrome Device Management (</a:t>
            </a:r>
            <a:r>
              <a:rPr b="1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CDM)</a:t>
            </a:r>
            <a:endParaRPr b="0" i="1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278304" y="2667312"/>
            <a:ext cx="543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Chromebook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sebagian besar menyimpan 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data dan programnya pada cloud.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 rotWithShape="1">
          <a:blip r:embed="rId3">
            <a:alphaModFix/>
          </a:blip>
          <a:srcRect b="0" l="3072" r="0" t="3241"/>
          <a:stretch/>
        </p:blipFill>
        <p:spPr>
          <a:xfrm>
            <a:off x="5174400" y="925950"/>
            <a:ext cx="3969600" cy="3193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/>
        </p:nvSpPr>
        <p:spPr>
          <a:xfrm>
            <a:off x="580856" y="984094"/>
            <a:ext cx="7636500" cy="3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17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Menjalankan Aplikasi Online dan Offline berbasis Web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Menjalankan aplikasi-aplikasi Android dan Linux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Mengakses Aplikasi Digital dari: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AutoNum type="alphaLcParenR"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Play Store (tidak tersedia pada akun belajar.id)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AutoNum type="alphaLcParenR"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Chrome Web Store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AutoNum type="alphaLcParenR"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Google Marketplace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AutoNum type="alphaLcParenR"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Chrome App Hub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17500" lvl="0" marL="723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AutoNum type="alphaLcParenR"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Add on pada masing-masing aplikasi google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547673" y="266231"/>
            <a:ext cx="3981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Chromebook dapat:</a:t>
            </a:r>
            <a:endParaRPr b="1" i="0" sz="28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/>
        </p:nvSpPr>
        <p:spPr>
          <a:xfrm>
            <a:off x="439451" y="1267500"/>
            <a:ext cx="85338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n-US" sz="2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Chrome Device Management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(CDM)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diperuntukkan bagi Administrator untuk </a:t>
            </a:r>
            <a:r>
              <a:rPr b="1" i="1" lang="en-US" sz="2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mengelola perangkat-perangkat Chrome, termasuk Chromebook dari satu tempat secara remote.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439454" y="263679"/>
            <a:ext cx="612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1" lang="en-US" sz="27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Chrome Device Management</a:t>
            </a:r>
            <a:r>
              <a:rPr b="1" i="0" lang="en-US" sz="27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1" i="0" sz="27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(CDM)</a:t>
            </a:r>
            <a:endParaRPr b="1" i="0" sz="27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1345448" y="2643236"/>
            <a:ext cx="7081800" cy="2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Kegunaan CDM :</a:t>
            </a:r>
            <a:endParaRPr b="1" i="0" sz="22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b="0" i="0" lang="en-US" sz="2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Pengaturan Perangkat (</a:t>
            </a:r>
            <a:r>
              <a:rPr b="0" i="1" lang="en-US" sz="2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Device Setting</a:t>
            </a:r>
            <a:r>
              <a:rPr b="0" i="0" lang="en-US" sz="2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b="0" i="0" sz="22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b="0" i="0" lang="en-US" sz="2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Pengaturan Pengguna (</a:t>
            </a:r>
            <a:r>
              <a:rPr b="0" i="1" lang="en-US" sz="2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User Setting</a:t>
            </a:r>
            <a:r>
              <a:rPr b="0" i="0" lang="en-US" sz="2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b="0" i="0" sz="22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b="0" i="0" lang="en-US" sz="2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Pengaturan Jaringan (</a:t>
            </a:r>
            <a:r>
              <a:rPr b="0" i="1" lang="en-US" sz="2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Network Setting</a:t>
            </a:r>
            <a:r>
              <a:rPr b="0" i="0" lang="en-US" sz="2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b="0" i="0" sz="22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AutoNum type="arabicPeriod"/>
            </a:pPr>
            <a:r>
              <a:rPr b="0" i="0" lang="en-US" sz="2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Pemeriksaan Informasi Perangkat</a:t>
            </a:r>
            <a:endParaRPr b="0" i="0" sz="17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/>
        </p:nvSpPr>
        <p:spPr>
          <a:xfrm>
            <a:off x="639544" y="961260"/>
            <a:ext cx="8021400" cy="4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048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Oswald"/>
              <a:buAutoNum type="arabicPeriod"/>
            </a:pPr>
            <a:r>
              <a:rPr b="1" i="0" lang="en-US" sz="2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Chrome Enterprise Annual License</a:t>
            </a:r>
            <a:endParaRPr b="1" i="0" sz="22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Lisensi ini ditujukan untuk perusahaan dan berlaku tahunan.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Oswald"/>
              <a:buAutoNum type="arabicPeriod"/>
            </a:pPr>
            <a:r>
              <a:rPr b="1" lang="en-US" sz="2200">
                <a:latin typeface="Oswald"/>
                <a:ea typeface="Oswald"/>
                <a:cs typeface="Oswald"/>
                <a:sym typeface="Oswald"/>
              </a:rPr>
              <a:t>Chrome Enterprise Perpetual License</a:t>
            </a:r>
            <a:endParaRPr b="1"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Lisensi ini ditujukan untuk perusahaan dan berlaku selama umur pemakaian perangkat. </a:t>
            </a:r>
            <a:endParaRPr b="0" i="0" sz="22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Oswald"/>
              <a:buAutoNum type="arabicPeriod"/>
            </a:pPr>
            <a:r>
              <a:rPr b="1" lang="en-US" sz="2200">
                <a:latin typeface="Oswald"/>
                <a:ea typeface="Oswald"/>
                <a:cs typeface="Oswald"/>
                <a:sym typeface="Oswald"/>
              </a:rPr>
              <a:t>Chrome Education and Nonprofit Perpetual License</a:t>
            </a:r>
            <a:endParaRPr b="1"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Lisensi ini ditujukan untuk institusi-institusi pendidikan dan institusi-institusi non profit dengan harga yang lebih rendah dari Chrome Enterprise Perpetual License. Lisensi ini berlaku selama umur pemakaian perangkat. </a:t>
            </a:r>
            <a:endParaRPr b="0" i="0" sz="22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644791" y="264638"/>
            <a:ext cx="26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Lisensi CDM</a:t>
            </a:r>
            <a:endParaRPr b="1" i="0" sz="32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/>
        </p:nvSpPr>
        <p:spPr>
          <a:xfrm>
            <a:off x="1778550" y="186075"/>
            <a:ext cx="56409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CHROMEBOOK</a:t>
            </a:r>
            <a:endParaRPr b="1" i="0" sz="36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r>
              <a:rPr b="1" i="0" lang="en-US" sz="24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Unit</a:t>
            </a:r>
            <a:r>
              <a:rPr b="0" i="0" lang="en-US" sz="3600" u="none" cap="none" strike="noStrike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0" i="0" sz="36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102548" y="1341583"/>
            <a:ext cx="27273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Acer Chromebook C733 Celeron - C733/K001</a:t>
            </a:r>
            <a:endParaRPr b="1" sz="24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6350801" y="1265366"/>
            <a:ext cx="2686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TKDN + BMP : </a:t>
            </a:r>
            <a:endParaRPr b="1" i="0" sz="2400" u="none" cap="none" strike="noStrike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en-US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26.60</a:t>
            </a:r>
            <a:r>
              <a:rPr b="1" i="0" lang="en-US" sz="2400" u="none" cap="none" strike="noStrike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% + </a:t>
            </a:r>
            <a:r>
              <a:rPr b="1" lang="en-US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15.00</a:t>
            </a:r>
            <a:r>
              <a:rPr b="1" i="0" lang="en-US" sz="2400" u="none" cap="none" strike="noStrike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% = 4</a:t>
            </a:r>
            <a:r>
              <a:rPr b="1" lang="en-US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r>
              <a:rPr b="1" i="0" lang="en-US" sz="2400" u="none" cap="none" strike="noStrike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r>
              <a:rPr b="1" lang="en-US" sz="24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60</a:t>
            </a:r>
            <a:r>
              <a:rPr b="1" i="0" lang="en-US" sz="2400" u="none" cap="none" strike="noStrike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%</a:t>
            </a:r>
            <a:endParaRPr b="1" i="0" sz="2400" u="none" cap="none" strike="noStrike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3227375" y="4087075"/>
            <a:ext cx="318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F3F3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TKDN = Tingkat Komponen Dalam Negeri</a:t>
            </a:r>
            <a:br>
              <a:rPr b="1" i="0" lang="en-US" sz="1200" u="none" cap="none" strike="noStrike">
                <a:solidFill>
                  <a:srgbClr val="3F3F3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b="1" i="0" lang="en-US" sz="1200" u="none" cap="none" strike="noStrike">
                <a:solidFill>
                  <a:srgbClr val="3F3F3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BMP = Bobot Manfaat Perusahaan</a:t>
            </a:r>
            <a:endParaRPr b="0" i="0" sz="1200" u="none" cap="none" strike="noStrike">
              <a:solidFill>
                <a:srgbClr val="3F3F3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 rotWithShape="1">
          <a:blip r:embed="rId3">
            <a:alphaModFix/>
          </a:blip>
          <a:srcRect b="0" l="3072" r="0" t="3241"/>
          <a:stretch/>
        </p:blipFill>
        <p:spPr>
          <a:xfrm>
            <a:off x="3187463" y="974875"/>
            <a:ext cx="4206025" cy="31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596576" y="58150"/>
            <a:ext cx="70590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ontserrat"/>
              <a:buNone/>
            </a:pPr>
            <a:r>
              <a:rPr b="1" lang="en-US" sz="2600">
                <a:solidFill>
                  <a:srgbClr val="31538F"/>
                </a:solidFill>
                <a:latin typeface="Oswald"/>
                <a:ea typeface="Oswald"/>
                <a:cs typeface="Oswald"/>
                <a:sym typeface="Oswald"/>
              </a:rPr>
              <a:t>ACER CHROMEBOOK C733</a:t>
            </a:r>
            <a:endParaRPr b="1" i="0" sz="2600" u="none" cap="none" strike="noStrike">
              <a:solidFill>
                <a:srgbClr val="31538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4207225" y="910275"/>
            <a:ext cx="43044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700"/>
              <a:buNone/>
            </a:pPr>
            <a:r>
              <a:rPr lang="en-US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Tampak Kemasan Dus dan Perangkat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75" y="1080875"/>
            <a:ext cx="3226500" cy="2419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 rotWithShape="1">
          <a:blip r:embed="rId4">
            <a:alphaModFix/>
          </a:blip>
          <a:srcRect b="13483" l="0" r="0" t="12916"/>
          <a:stretch/>
        </p:blipFill>
        <p:spPr>
          <a:xfrm>
            <a:off x="4598998" y="2067925"/>
            <a:ext cx="3483600" cy="2564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 SMA 2022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