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61" r:id="rId3"/>
    <p:sldId id="282" r:id="rId4"/>
    <p:sldId id="270" r:id="rId5"/>
    <p:sldId id="271" r:id="rId6"/>
    <p:sldId id="272" r:id="rId7"/>
    <p:sldId id="286" r:id="rId8"/>
    <p:sldId id="283" r:id="rId9"/>
    <p:sldId id="284" r:id="rId10"/>
    <p:sldId id="285" r:id="rId11"/>
    <p:sldId id="287" r:id="rId12"/>
    <p:sldId id="273" r:id="rId13"/>
  </p:sldIdLst>
  <p:sldSz cx="9144000" cy="5148263"/>
  <p:notesSz cx="9144000" cy="6858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Montserrat" panose="00000500000000000000" pitchFamily="2" charset="0"/>
      <p:regular r:id="rId19"/>
      <p:bold r:id="rId20"/>
      <p:italic r:id="rId21"/>
      <p:boldItalic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078">
          <p15:clr>
            <a:srgbClr val="000000"/>
          </p15:clr>
        </p15:guide>
        <p15:guide id="2" pos="1439">
          <p15:clr>
            <a:srgbClr val="000000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61" roundtripDataSignature="AMtx7mhWRhRMiojcUdtq/OtFLp2rkZVQb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42" d="100"/>
          <a:sy n="142" d="100"/>
        </p:scale>
        <p:origin x="714" y="120"/>
      </p:cViewPr>
      <p:guideLst>
        <p:guide orient="horz" pos="1078"/>
        <p:guide pos="143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61" Type="http://customschemas.google.com/relationships/presentationmetadata" Target="metadata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6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2288448" y="514350"/>
            <a:ext cx="4568003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100"/>
          </a:p>
        </p:txBody>
      </p:sp>
      <p:sp>
        <p:nvSpPr>
          <p:cNvPr id="177" name="Google Shape;17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89175" y="514350"/>
            <a:ext cx="456723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21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45" name="Google Shape;34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89175" y="514350"/>
            <a:ext cx="456723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56250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21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45" name="Google Shape;34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89175" y="514350"/>
            <a:ext cx="456723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1691775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25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100"/>
          </a:p>
        </p:txBody>
      </p:sp>
      <p:sp>
        <p:nvSpPr>
          <p:cNvPr id="384" name="Google Shape;384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89175" y="514350"/>
            <a:ext cx="456723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6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29" name="Google Shape;22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89175" y="514350"/>
            <a:ext cx="456723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6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29" name="Google Shape;22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89175" y="514350"/>
            <a:ext cx="456723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293070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21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45" name="Google Shape;34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89175" y="514350"/>
            <a:ext cx="456723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22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100"/>
          </a:p>
        </p:txBody>
      </p:sp>
      <p:sp>
        <p:nvSpPr>
          <p:cNvPr id="356" name="Google Shape;356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89175" y="514350"/>
            <a:ext cx="456723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24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100"/>
          </a:p>
        </p:txBody>
      </p:sp>
      <p:sp>
        <p:nvSpPr>
          <p:cNvPr id="365" name="Google Shape;365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89175" y="514350"/>
            <a:ext cx="456723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21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45" name="Google Shape;34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89175" y="514350"/>
            <a:ext cx="456723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2259986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21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45" name="Google Shape;34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89175" y="514350"/>
            <a:ext cx="456723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6362656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21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45" name="Google Shape;34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89175" y="514350"/>
            <a:ext cx="456723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224365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48"/>
          <p:cNvSpPr txBox="1">
            <a:spLocks noGrp="1"/>
          </p:cNvSpPr>
          <p:nvPr>
            <p:ph type="title"/>
          </p:nvPr>
        </p:nvSpPr>
        <p:spPr>
          <a:xfrm>
            <a:off x="457200" y="206157"/>
            <a:ext cx="8229600" cy="857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48"/>
          <p:cNvSpPr txBox="1">
            <a:spLocks noGrp="1"/>
          </p:cNvSpPr>
          <p:nvPr>
            <p:ph type="dt" idx="10"/>
          </p:nvPr>
        </p:nvSpPr>
        <p:spPr>
          <a:xfrm>
            <a:off x="457200" y="4687967"/>
            <a:ext cx="2133600" cy="357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48"/>
          <p:cNvSpPr txBox="1">
            <a:spLocks noGrp="1"/>
          </p:cNvSpPr>
          <p:nvPr>
            <p:ph type="ftr" idx="11"/>
          </p:nvPr>
        </p:nvSpPr>
        <p:spPr>
          <a:xfrm>
            <a:off x="3124200" y="4687967"/>
            <a:ext cx="2895600" cy="357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48"/>
          <p:cNvSpPr txBox="1">
            <a:spLocks noGrp="1"/>
          </p:cNvSpPr>
          <p:nvPr>
            <p:ph type="sldNum" idx="12"/>
          </p:nvPr>
        </p:nvSpPr>
        <p:spPr>
          <a:xfrm>
            <a:off x="6553200" y="4687967"/>
            <a:ext cx="2133600" cy="357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63"/>
          <p:cNvSpPr txBox="1">
            <a:spLocks noGrp="1"/>
          </p:cNvSpPr>
          <p:nvPr>
            <p:ph type="title"/>
          </p:nvPr>
        </p:nvSpPr>
        <p:spPr>
          <a:xfrm>
            <a:off x="623888" y="1283412"/>
            <a:ext cx="7886700" cy="2141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80"/>
              <a:buFont typeface="Arial"/>
              <a:buNone/>
              <a:defRPr sz="338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63"/>
          <p:cNvSpPr txBox="1">
            <a:spLocks noGrp="1"/>
          </p:cNvSpPr>
          <p:nvPr>
            <p:ph type="body" idx="1"/>
          </p:nvPr>
        </p:nvSpPr>
        <p:spPr>
          <a:xfrm>
            <a:off x="623888" y="3445072"/>
            <a:ext cx="7886700" cy="1126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03"/>
              </a:spcBef>
              <a:spcAft>
                <a:spcPts val="0"/>
              </a:spcAft>
              <a:buClr>
                <a:srgbClr val="888888"/>
              </a:buClr>
              <a:buSzPts val="1350"/>
              <a:buFont typeface="Arial"/>
              <a:buNone/>
              <a:defRPr sz="135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69"/>
              </a:spcBef>
              <a:spcAft>
                <a:spcPts val="0"/>
              </a:spcAft>
              <a:buClr>
                <a:srgbClr val="888888"/>
              </a:buClr>
              <a:buSzPts val="1125"/>
              <a:buFont typeface="Arial"/>
              <a:buNone/>
              <a:defRPr sz="1125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152"/>
              </a:spcBef>
              <a:spcAft>
                <a:spcPts val="0"/>
              </a:spcAft>
              <a:buClr>
                <a:srgbClr val="888888"/>
              </a:buClr>
              <a:buSzPts val="1015"/>
              <a:buFont typeface="Arial"/>
              <a:buNone/>
              <a:defRPr sz="1014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1" name="Google Shape;91;p63"/>
          <p:cNvSpPr txBox="1">
            <a:spLocks noGrp="1"/>
          </p:cNvSpPr>
          <p:nvPr>
            <p:ph type="dt" idx="10"/>
          </p:nvPr>
        </p:nvSpPr>
        <p:spPr>
          <a:xfrm>
            <a:off x="457200" y="4687967"/>
            <a:ext cx="2133600" cy="357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63"/>
          <p:cNvSpPr txBox="1">
            <a:spLocks noGrp="1"/>
          </p:cNvSpPr>
          <p:nvPr>
            <p:ph type="ftr" idx="11"/>
          </p:nvPr>
        </p:nvSpPr>
        <p:spPr>
          <a:xfrm>
            <a:off x="3124200" y="4687967"/>
            <a:ext cx="2895600" cy="357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63"/>
          <p:cNvSpPr txBox="1">
            <a:spLocks noGrp="1"/>
          </p:cNvSpPr>
          <p:nvPr>
            <p:ph type="sldNum" idx="12"/>
          </p:nvPr>
        </p:nvSpPr>
        <p:spPr>
          <a:xfrm>
            <a:off x="6553200" y="4687967"/>
            <a:ext cx="2133600" cy="357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64"/>
          <p:cNvSpPr txBox="1">
            <a:spLocks noGrp="1"/>
          </p:cNvSpPr>
          <p:nvPr>
            <p:ph type="title"/>
          </p:nvPr>
        </p:nvSpPr>
        <p:spPr>
          <a:xfrm>
            <a:off x="457200" y="206157"/>
            <a:ext cx="8229600" cy="857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64"/>
          <p:cNvSpPr txBox="1">
            <a:spLocks noGrp="1"/>
          </p:cNvSpPr>
          <p:nvPr>
            <p:ph type="body" idx="1"/>
          </p:nvPr>
        </p:nvSpPr>
        <p:spPr>
          <a:xfrm>
            <a:off x="457200" y="1201187"/>
            <a:ext cx="4032504" cy="33974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97" name="Google Shape;97;p64"/>
          <p:cNvSpPr txBox="1">
            <a:spLocks noGrp="1"/>
          </p:cNvSpPr>
          <p:nvPr>
            <p:ph type="body" idx="2"/>
          </p:nvPr>
        </p:nvSpPr>
        <p:spPr>
          <a:xfrm>
            <a:off x="4654296" y="1201187"/>
            <a:ext cx="4032504" cy="33974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98" name="Google Shape;98;p64"/>
          <p:cNvSpPr txBox="1">
            <a:spLocks noGrp="1"/>
          </p:cNvSpPr>
          <p:nvPr>
            <p:ph type="dt" idx="10"/>
          </p:nvPr>
        </p:nvSpPr>
        <p:spPr>
          <a:xfrm>
            <a:off x="457200" y="4687967"/>
            <a:ext cx="2133600" cy="357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64"/>
          <p:cNvSpPr txBox="1">
            <a:spLocks noGrp="1"/>
          </p:cNvSpPr>
          <p:nvPr>
            <p:ph type="ftr" idx="11"/>
          </p:nvPr>
        </p:nvSpPr>
        <p:spPr>
          <a:xfrm>
            <a:off x="3124200" y="4687967"/>
            <a:ext cx="2895600" cy="357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64"/>
          <p:cNvSpPr txBox="1">
            <a:spLocks noGrp="1"/>
          </p:cNvSpPr>
          <p:nvPr>
            <p:ph type="sldNum" idx="12"/>
          </p:nvPr>
        </p:nvSpPr>
        <p:spPr>
          <a:xfrm>
            <a:off x="6553200" y="4687967"/>
            <a:ext cx="2133600" cy="357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65"/>
          <p:cNvSpPr txBox="1">
            <a:spLocks noGrp="1"/>
          </p:cNvSpPr>
          <p:nvPr>
            <p:ph type="title"/>
          </p:nvPr>
        </p:nvSpPr>
        <p:spPr>
          <a:xfrm>
            <a:off x="629841" y="274080"/>
            <a:ext cx="7886700" cy="9950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65"/>
          <p:cNvSpPr txBox="1">
            <a:spLocks noGrp="1"/>
          </p:cNvSpPr>
          <p:nvPr>
            <p:ph type="body" idx="1"/>
          </p:nvPr>
        </p:nvSpPr>
        <p:spPr>
          <a:xfrm>
            <a:off x="629841" y="1261962"/>
            <a:ext cx="3868340" cy="6184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03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1"/>
            </a:lvl1pPr>
            <a:lvl2pPr marL="914400" lvl="1" indent="-228600" algn="l">
              <a:lnSpc>
                <a:spcPct val="100000"/>
              </a:lnSpc>
              <a:spcBef>
                <a:spcPts val="169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1"/>
            </a:lvl2pPr>
            <a:lvl3pPr marL="1371600" lvl="2" indent="-228600" algn="l">
              <a:lnSpc>
                <a:spcPct val="100000"/>
              </a:lnSpc>
              <a:spcBef>
                <a:spcPts val="152"/>
              </a:spcBef>
              <a:spcAft>
                <a:spcPts val="0"/>
              </a:spcAft>
              <a:buClr>
                <a:schemeClr val="dk1"/>
              </a:buClr>
              <a:buSzPts val="1015"/>
              <a:buFont typeface="Arial"/>
              <a:buNone/>
              <a:defRPr sz="1014" b="1"/>
            </a:lvl3pPr>
            <a:lvl4pPr marL="1828800" lvl="3" indent="-228600" algn="l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1"/>
            </a:lvl4pPr>
            <a:lvl5pPr marL="2286000" lvl="4" indent="-228600" algn="l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1"/>
            </a:lvl5pPr>
            <a:lvl6pPr marL="2743200" lvl="5" indent="-228600" algn="l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1"/>
            </a:lvl6pPr>
            <a:lvl7pPr marL="3200400" lvl="6" indent="-228600" algn="l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1"/>
            </a:lvl7pPr>
            <a:lvl8pPr marL="3657600" lvl="7" indent="-228600" algn="l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1"/>
            </a:lvl8pPr>
            <a:lvl9pPr marL="4114800" lvl="8" indent="-228600" algn="l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1"/>
            </a:lvl9pPr>
          </a:lstStyle>
          <a:p>
            <a:endParaRPr/>
          </a:p>
        </p:txBody>
      </p:sp>
      <p:sp>
        <p:nvSpPr>
          <p:cNvPr id="104" name="Google Shape;104;p65"/>
          <p:cNvSpPr txBox="1">
            <a:spLocks noGrp="1"/>
          </p:cNvSpPr>
          <p:nvPr>
            <p:ph type="body" idx="2"/>
          </p:nvPr>
        </p:nvSpPr>
        <p:spPr>
          <a:xfrm>
            <a:off x="629841" y="1880430"/>
            <a:ext cx="3868340" cy="27658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105" name="Google Shape;105;p65"/>
          <p:cNvSpPr txBox="1">
            <a:spLocks noGrp="1"/>
          </p:cNvSpPr>
          <p:nvPr>
            <p:ph type="body" idx="3"/>
          </p:nvPr>
        </p:nvSpPr>
        <p:spPr>
          <a:xfrm>
            <a:off x="4629150" y="1261962"/>
            <a:ext cx="3887391" cy="6184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03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1"/>
            </a:lvl1pPr>
            <a:lvl2pPr marL="914400" lvl="1" indent="-228600" algn="l">
              <a:lnSpc>
                <a:spcPct val="100000"/>
              </a:lnSpc>
              <a:spcBef>
                <a:spcPts val="169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1"/>
            </a:lvl2pPr>
            <a:lvl3pPr marL="1371600" lvl="2" indent="-228600" algn="l">
              <a:lnSpc>
                <a:spcPct val="100000"/>
              </a:lnSpc>
              <a:spcBef>
                <a:spcPts val="152"/>
              </a:spcBef>
              <a:spcAft>
                <a:spcPts val="0"/>
              </a:spcAft>
              <a:buClr>
                <a:schemeClr val="dk1"/>
              </a:buClr>
              <a:buSzPts val="1015"/>
              <a:buFont typeface="Arial"/>
              <a:buNone/>
              <a:defRPr sz="1014" b="1"/>
            </a:lvl3pPr>
            <a:lvl4pPr marL="1828800" lvl="3" indent="-228600" algn="l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1"/>
            </a:lvl4pPr>
            <a:lvl5pPr marL="2286000" lvl="4" indent="-228600" algn="l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1"/>
            </a:lvl5pPr>
            <a:lvl6pPr marL="2743200" lvl="5" indent="-228600" algn="l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1"/>
            </a:lvl6pPr>
            <a:lvl7pPr marL="3200400" lvl="6" indent="-228600" algn="l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1"/>
            </a:lvl7pPr>
            <a:lvl8pPr marL="3657600" lvl="7" indent="-228600" algn="l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1"/>
            </a:lvl8pPr>
            <a:lvl9pPr marL="4114800" lvl="8" indent="-228600" algn="l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1"/>
            </a:lvl9pPr>
          </a:lstStyle>
          <a:p>
            <a:endParaRPr/>
          </a:p>
        </p:txBody>
      </p:sp>
      <p:sp>
        <p:nvSpPr>
          <p:cNvPr id="106" name="Google Shape;106;p65"/>
          <p:cNvSpPr txBox="1">
            <a:spLocks noGrp="1"/>
          </p:cNvSpPr>
          <p:nvPr>
            <p:ph type="body" idx="4"/>
          </p:nvPr>
        </p:nvSpPr>
        <p:spPr>
          <a:xfrm>
            <a:off x="4629150" y="1880430"/>
            <a:ext cx="3887391" cy="27658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107" name="Google Shape;107;p65"/>
          <p:cNvSpPr txBox="1">
            <a:spLocks noGrp="1"/>
          </p:cNvSpPr>
          <p:nvPr>
            <p:ph type="dt" idx="10"/>
          </p:nvPr>
        </p:nvSpPr>
        <p:spPr>
          <a:xfrm>
            <a:off x="457200" y="4687967"/>
            <a:ext cx="2133600" cy="357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65"/>
          <p:cNvSpPr txBox="1">
            <a:spLocks noGrp="1"/>
          </p:cNvSpPr>
          <p:nvPr>
            <p:ph type="ftr" idx="11"/>
          </p:nvPr>
        </p:nvSpPr>
        <p:spPr>
          <a:xfrm>
            <a:off x="3124200" y="4687967"/>
            <a:ext cx="2895600" cy="357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65"/>
          <p:cNvSpPr txBox="1">
            <a:spLocks noGrp="1"/>
          </p:cNvSpPr>
          <p:nvPr>
            <p:ph type="sldNum" idx="12"/>
          </p:nvPr>
        </p:nvSpPr>
        <p:spPr>
          <a:xfrm>
            <a:off x="6553200" y="4687967"/>
            <a:ext cx="2133600" cy="357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66"/>
          <p:cNvSpPr txBox="1">
            <a:spLocks noGrp="1"/>
          </p:cNvSpPr>
          <p:nvPr>
            <p:ph type="title"/>
          </p:nvPr>
        </p:nvSpPr>
        <p:spPr>
          <a:xfrm>
            <a:off x="457200" y="206157"/>
            <a:ext cx="8229600" cy="857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66"/>
          <p:cNvSpPr txBox="1">
            <a:spLocks noGrp="1"/>
          </p:cNvSpPr>
          <p:nvPr>
            <p:ph type="dt" idx="10"/>
          </p:nvPr>
        </p:nvSpPr>
        <p:spPr>
          <a:xfrm>
            <a:off x="457200" y="4687967"/>
            <a:ext cx="2133600" cy="357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66"/>
          <p:cNvSpPr txBox="1">
            <a:spLocks noGrp="1"/>
          </p:cNvSpPr>
          <p:nvPr>
            <p:ph type="ftr" idx="11"/>
          </p:nvPr>
        </p:nvSpPr>
        <p:spPr>
          <a:xfrm>
            <a:off x="3124200" y="4687967"/>
            <a:ext cx="2895600" cy="357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66"/>
          <p:cNvSpPr txBox="1">
            <a:spLocks noGrp="1"/>
          </p:cNvSpPr>
          <p:nvPr>
            <p:ph type="sldNum" idx="12"/>
          </p:nvPr>
        </p:nvSpPr>
        <p:spPr>
          <a:xfrm>
            <a:off x="6553200" y="4687967"/>
            <a:ext cx="2133600" cy="357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67"/>
          <p:cNvSpPr txBox="1">
            <a:spLocks noGrp="1"/>
          </p:cNvSpPr>
          <p:nvPr>
            <p:ph type="dt" idx="10"/>
          </p:nvPr>
        </p:nvSpPr>
        <p:spPr>
          <a:xfrm>
            <a:off x="457200" y="4687967"/>
            <a:ext cx="2133600" cy="357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67"/>
          <p:cNvSpPr txBox="1">
            <a:spLocks noGrp="1"/>
          </p:cNvSpPr>
          <p:nvPr>
            <p:ph type="ftr" idx="11"/>
          </p:nvPr>
        </p:nvSpPr>
        <p:spPr>
          <a:xfrm>
            <a:off x="3124200" y="4687967"/>
            <a:ext cx="2895600" cy="357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67"/>
          <p:cNvSpPr txBox="1">
            <a:spLocks noGrp="1"/>
          </p:cNvSpPr>
          <p:nvPr>
            <p:ph type="sldNum" idx="12"/>
          </p:nvPr>
        </p:nvSpPr>
        <p:spPr>
          <a:xfrm>
            <a:off x="6553200" y="4687967"/>
            <a:ext cx="2133600" cy="357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68"/>
          <p:cNvSpPr txBox="1">
            <a:spLocks noGrp="1"/>
          </p:cNvSpPr>
          <p:nvPr>
            <p:ph type="title"/>
          </p:nvPr>
        </p:nvSpPr>
        <p:spPr>
          <a:xfrm>
            <a:off x="629841" y="343196"/>
            <a:ext cx="2949178" cy="1201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1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68"/>
          <p:cNvSpPr txBox="1">
            <a:spLocks noGrp="1"/>
          </p:cNvSpPr>
          <p:nvPr>
            <p:ph type="body" idx="1"/>
          </p:nvPr>
        </p:nvSpPr>
        <p:spPr>
          <a:xfrm>
            <a:off x="3887391" y="741209"/>
            <a:ext cx="4629150" cy="36583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/>
            </a:lvl1pPr>
            <a:lvl2pPr marL="914400" lvl="1" indent="-328612" algn="l">
              <a:lnSpc>
                <a:spcPct val="100000"/>
              </a:lnSpc>
              <a:spcBef>
                <a:spcPts val="236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–"/>
              <a:defRPr sz="1575"/>
            </a:lvl2pPr>
            <a:lvl3pPr marL="1371600" lvl="2" indent="-314325" algn="l">
              <a:lnSpc>
                <a:spcPct val="100000"/>
              </a:lnSpc>
              <a:spcBef>
                <a:spcPts val="203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/>
            </a:lvl3pPr>
            <a:lvl4pPr marL="1828800" lvl="3" indent="-300037" algn="l">
              <a:lnSpc>
                <a:spcPct val="100000"/>
              </a:lnSpc>
              <a:spcBef>
                <a:spcPts val="169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–"/>
              <a:defRPr sz="1125"/>
            </a:lvl4pPr>
            <a:lvl5pPr marL="2286000" lvl="4" indent="-300037" algn="l">
              <a:lnSpc>
                <a:spcPct val="100000"/>
              </a:lnSpc>
              <a:spcBef>
                <a:spcPts val="169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»"/>
              <a:defRPr sz="1125"/>
            </a:lvl5pPr>
            <a:lvl6pPr marL="2743200" lvl="5" indent="-300037" algn="l">
              <a:lnSpc>
                <a:spcPct val="100000"/>
              </a:lnSpc>
              <a:spcBef>
                <a:spcPts val="169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»"/>
              <a:defRPr sz="1125"/>
            </a:lvl6pPr>
            <a:lvl7pPr marL="3200400" lvl="6" indent="-300037" algn="l">
              <a:lnSpc>
                <a:spcPct val="100000"/>
              </a:lnSpc>
              <a:spcBef>
                <a:spcPts val="169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»"/>
              <a:defRPr sz="1125"/>
            </a:lvl7pPr>
            <a:lvl8pPr marL="3657600" lvl="7" indent="-300037" algn="l">
              <a:lnSpc>
                <a:spcPct val="100000"/>
              </a:lnSpc>
              <a:spcBef>
                <a:spcPts val="169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»"/>
              <a:defRPr sz="1125"/>
            </a:lvl8pPr>
            <a:lvl9pPr marL="4114800" lvl="8" indent="-300037" algn="l">
              <a:lnSpc>
                <a:spcPct val="100000"/>
              </a:lnSpc>
              <a:spcBef>
                <a:spcPts val="169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»"/>
              <a:defRPr sz="1125"/>
            </a:lvl9pPr>
          </a:lstStyle>
          <a:p>
            <a:endParaRPr/>
          </a:p>
        </p:txBody>
      </p:sp>
      <p:sp>
        <p:nvSpPr>
          <p:cNvPr id="122" name="Google Shape;122;p68"/>
          <p:cNvSpPr txBox="1">
            <a:spLocks noGrp="1"/>
          </p:cNvSpPr>
          <p:nvPr>
            <p:ph type="body" idx="2"/>
          </p:nvPr>
        </p:nvSpPr>
        <p:spPr>
          <a:xfrm>
            <a:off x="629841" y="1544384"/>
            <a:ext cx="2949178" cy="2861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1pPr>
            <a:lvl2pPr marL="914400" lvl="1" indent="-228600" algn="l">
              <a:lnSpc>
                <a:spcPct val="100000"/>
              </a:lnSpc>
              <a:spcBef>
                <a:spcPts val="119"/>
              </a:spcBef>
              <a:spcAft>
                <a:spcPts val="0"/>
              </a:spcAft>
              <a:buClr>
                <a:schemeClr val="dk1"/>
              </a:buClr>
              <a:buSzPts val="790"/>
              <a:buFont typeface="Arial"/>
              <a:buNone/>
              <a:defRPr sz="790"/>
            </a:lvl2pPr>
            <a:lvl3pPr marL="1371600" lvl="2" indent="-228600" algn="l">
              <a:lnSpc>
                <a:spcPct val="100000"/>
              </a:lnSpc>
              <a:spcBef>
                <a:spcPts val="101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None/>
              <a:defRPr sz="675"/>
            </a:lvl3pPr>
            <a:lvl4pPr marL="1828800" lvl="3" indent="-228600" algn="l">
              <a:lnSpc>
                <a:spcPct val="100000"/>
              </a:lnSpc>
              <a:spcBef>
                <a:spcPts val="85"/>
              </a:spcBef>
              <a:spcAft>
                <a:spcPts val="0"/>
              </a:spcAft>
              <a:buClr>
                <a:schemeClr val="dk1"/>
              </a:buClr>
              <a:buSzPts val="565"/>
              <a:buFont typeface="Arial"/>
              <a:buNone/>
              <a:defRPr sz="565"/>
            </a:lvl4pPr>
            <a:lvl5pPr marL="2286000" lvl="4" indent="-228600" algn="l">
              <a:lnSpc>
                <a:spcPct val="100000"/>
              </a:lnSpc>
              <a:spcBef>
                <a:spcPts val="85"/>
              </a:spcBef>
              <a:spcAft>
                <a:spcPts val="0"/>
              </a:spcAft>
              <a:buClr>
                <a:schemeClr val="dk1"/>
              </a:buClr>
              <a:buSzPts val="565"/>
              <a:buFont typeface="Arial"/>
              <a:buNone/>
              <a:defRPr sz="565"/>
            </a:lvl5pPr>
            <a:lvl6pPr marL="2743200" lvl="5" indent="-228600" algn="l">
              <a:lnSpc>
                <a:spcPct val="100000"/>
              </a:lnSpc>
              <a:spcBef>
                <a:spcPts val="85"/>
              </a:spcBef>
              <a:spcAft>
                <a:spcPts val="0"/>
              </a:spcAft>
              <a:buClr>
                <a:schemeClr val="dk1"/>
              </a:buClr>
              <a:buSzPts val="565"/>
              <a:buFont typeface="Arial"/>
              <a:buNone/>
              <a:defRPr sz="565"/>
            </a:lvl6pPr>
            <a:lvl7pPr marL="3200400" lvl="6" indent="-228600" algn="l">
              <a:lnSpc>
                <a:spcPct val="100000"/>
              </a:lnSpc>
              <a:spcBef>
                <a:spcPts val="85"/>
              </a:spcBef>
              <a:spcAft>
                <a:spcPts val="0"/>
              </a:spcAft>
              <a:buClr>
                <a:schemeClr val="dk1"/>
              </a:buClr>
              <a:buSzPts val="565"/>
              <a:buFont typeface="Arial"/>
              <a:buNone/>
              <a:defRPr sz="565"/>
            </a:lvl7pPr>
            <a:lvl8pPr marL="3657600" lvl="7" indent="-228600" algn="l">
              <a:lnSpc>
                <a:spcPct val="100000"/>
              </a:lnSpc>
              <a:spcBef>
                <a:spcPts val="85"/>
              </a:spcBef>
              <a:spcAft>
                <a:spcPts val="0"/>
              </a:spcAft>
              <a:buClr>
                <a:schemeClr val="dk1"/>
              </a:buClr>
              <a:buSzPts val="565"/>
              <a:buFont typeface="Arial"/>
              <a:buNone/>
              <a:defRPr sz="565"/>
            </a:lvl8pPr>
            <a:lvl9pPr marL="4114800" lvl="8" indent="-228600" algn="l">
              <a:lnSpc>
                <a:spcPct val="100000"/>
              </a:lnSpc>
              <a:spcBef>
                <a:spcPts val="85"/>
              </a:spcBef>
              <a:spcAft>
                <a:spcPts val="0"/>
              </a:spcAft>
              <a:buClr>
                <a:schemeClr val="dk1"/>
              </a:buClr>
              <a:buSzPts val="565"/>
              <a:buFont typeface="Arial"/>
              <a:buNone/>
              <a:defRPr sz="565"/>
            </a:lvl9pPr>
          </a:lstStyle>
          <a:p>
            <a:endParaRPr/>
          </a:p>
        </p:txBody>
      </p:sp>
      <p:sp>
        <p:nvSpPr>
          <p:cNvPr id="123" name="Google Shape;123;p68"/>
          <p:cNvSpPr txBox="1">
            <a:spLocks noGrp="1"/>
          </p:cNvSpPr>
          <p:nvPr>
            <p:ph type="dt" idx="10"/>
          </p:nvPr>
        </p:nvSpPr>
        <p:spPr>
          <a:xfrm>
            <a:off x="457200" y="4687967"/>
            <a:ext cx="2133600" cy="357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68"/>
          <p:cNvSpPr txBox="1">
            <a:spLocks noGrp="1"/>
          </p:cNvSpPr>
          <p:nvPr>
            <p:ph type="ftr" idx="11"/>
          </p:nvPr>
        </p:nvSpPr>
        <p:spPr>
          <a:xfrm>
            <a:off x="3124200" y="4687967"/>
            <a:ext cx="2895600" cy="357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68"/>
          <p:cNvSpPr txBox="1">
            <a:spLocks noGrp="1"/>
          </p:cNvSpPr>
          <p:nvPr>
            <p:ph type="sldNum" idx="12"/>
          </p:nvPr>
        </p:nvSpPr>
        <p:spPr>
          <a:xfrm>
            <a:off x="6553200" y="4687967"/>
            <a:ext cx="2133600" cy="357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69"/>
          <p:cNvSpPr txBox="1">
            <a:spLocks noGrp="1"/>
          </p:cNvSpPr>
          <p:nvPr>
            <p:ph type="title"/>
          </p:nvPr>
        </p:nvSpPr>
        <p:spPr>
          <a:xfrm>
            <a:off x="629841" y="343196"/>
            <a:ext cx="2949178" cy="1201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1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69"/>
          <p:cNvSpPr>
            <a:spLocks noGrp="1"/>
          </p:cNvSpPr>
          <p:nvPr>
            <p:ph type="pic" idx="2"/>
          </p:nvPr>
        </p:nvSpPr>
        <p:spPr>
          <a:xfrm>
            <a:off x="3887391" y="741209"/>
            <a:ext cx="4629150" cy="3658378"/>
          </a:xfrm>
          <a:prstGeom prst="rect">
            <a:avLst/>
          </a:prstGeom>
          <a:noFill/>
          <a:ln>
            <a:noFill/>
          </a:ln>
        </p:spPr>
      </p:sp>
      <p:sp>
        <p:nvSpPr>
          <p:cNvPr id="129" name="Google Shape;129;p69"/>
          <p:cNvSpPr txBox="1">
            <a:spLocks noGrp="1"/>
          </p:cNvSpPr>
          <p:nvPr>
            <p:ph type="body" idx="1"/>
          </p:nvPr>
        </p:nvSpPr>
        <p:spPr>
          <a:xfrm>
            <a:off x="629841" y="1544384"/>
            <a:ext cx="2949178" cy="2861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1pPr>
            <a:lvl2pPr marL="914400" lvl="1" indent="-228600" algn="l">
              <a:lnSpc>
                <a:spcPct val="100000"/>
              </a:lnSpc>
              <a:spcBef>
                <a:spcPts val="119"/>
              </a:spcBef>
              <a:spcAft>
                <a:spcPts val="0"/>
              </a:spcAft>
              <a:buClr>
                <a:schemeClr val="dk1"/>
              </a:buClr>
              <a:buSzPts val="790"/>
              <a:buFont typeface="Arial"/>
              <a:buNone/>
              <a:defRPr sz="790"/>
            </a:lvl2pPr>
            <a:lvl3pPr marL="1371600" lvl="2" indent="-228600" algn="l">
              <a:lnSpc>
                <a:spcPct val="100000"/>
              </a:lnSpc>
              <a:spcBef>
                <a:spcPts val="101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None/>
              <a:defRPr sz="675"/>
            </a:lvl3pPr>
            <a:lvl4pPr marL="1828800" lvl="3" indent="-228600" algn="l">
              <a:lnSpc>
                <a:spcPct val="100000"/>
              </a:lnSpc>
              <a:spcBef>
                <a:spcPts val="85"/>
              </a:spcBef>
              <a:spcAft>
                <a:spcPts val="0"/>
              </a:spcAft>
              <a:buClr>
                <a:schemeClr val="dk1"/>
              </a:buClr>
              <a:buSzPts val="565"/>
              <a:buFont typeface="Arial"/>
              <a:buNone/>
              <a:defRPr sz="565"/>
            </a:lvl4pPr>
            <a:lvl5pPr marL="2286000" lvl="4" indent="-228600" algn="l">
              <a:lnSpc>
                <a:spcPct val="100000"/>
              </a:lnSpc>
              <a:spcBef>
                <a:spcPts val="85"/>
              </a:spcBef>
              <a:spcAft>
                <a:spcPts val="0"/>
              </a:spcAft>
              <a:buClr>
                <a:schemeClr val="dk1"/>
              </a:buClr>
              <a:buSzPts val="565"/>
              <a:buFont typeface="Arial"/>
              <a:buNone/>
              <a:defRPr sz="565"/>
            </a:lvl5pPr>
            <a:lvl6pPr marL="2743200" lvl="5" indent="-228600" algn="l">
              <a:lnSpc>
                <a:spcPct val="100000"/>
              </a:lnSpc>
              <a:spcBef>
                <a:spcPts val="85"/>
              </a:spcBef>
              <a:spcAft>
                <a:spcPts val="0"/>
              </a:spcAft>
              <a:buClr>
                <a:schemeClr val="dk1"/>
              </a:buClr>
              <a:buSzPts val="565"/>
              <a:buFont typeface="Arial"/>
              <a:buNone/>
              <a:defRPr sz="565"/>
            </a:lvl6pPr>
            <a:lvl7pPr marL="3200400" lvl="6" indent="-228600" algn="l">
              <a:lnSpc>
                <a:spcPct val="100000"/>
              </a:lnSpc>
              <a:spcBef>
                <a:spcPts val="85"/>
              </a:spcBef>
              <a:spcAft>
                <a:spcPts val="0"/>
              </a:spcAft>
              <a:buClr>
                <a:schemeClr val="dk1"/>
              </a:buClr>
              <a:buSzPts val="565"/>
              <a:buFont typeface="Arial"/>
              <a:buNone/>
              <a:defRPr sz="565"/>
            </a:lvl7pPr>
            <a:lvl8pPr marL="3657600" lvl="7" indent="-228600" algn="l">
              <a:lnSpc>
                <a:spcPct val="100000"/>
              </a:lnSpc>
              <a:spcBef>
                <a:spcPts val="85"/>
              </a:spcBef>
              <a:spcAft>
                <a:spcPts val="0"/>
              </a:spcAft>
              <a:buClr>
                <a:schemeClr val="dk1"/>
              </a:buClr>
              <a:buSzPts val="565"/>
              <a:buFont typeface="Arial"/>
              <a:buNone/>
              <a:defRPr sz="565"/>
            </a:lvl8pPr>
            <a:lvl9pPr marL="4114800" lvl="8" indent="-228600" algn="l">
              <a:lnSpc>
                <a:spcPct val="100000"/>
              </a:lnSpc>
              <a:spcBef>
                <a:spcPts val="85"/>
              </a:spcBef>
              <a:spcAft>
                <a:spcPts val="0"/>
              </a:spcAft>
              <a:buClr>
                <a:schemeClr val="dk1"/>
              </a:buClr>
              <a:buSzPts val="565"/>
              <a:buFont typeface="Arial"/>
              <a:buNone/>
              <a:defRPr sz="565"/>
            </a:lvl9pPr>
          </a:lstStyle>
          <a:p>
            <a:endParaRPr/>
          </a:p>
        </p:txBody>
      </p:sp>
      <p:sp>
        <p:nvSpPr>
          <p:cNvPr id="130" name="Google Shape;130;p69"/>
          <p:cNvSpPr txBox="1">
            <a:spLocks noGrp="1"/>
          </p:cNvSpPr>
          <p:nvPr>
            <p:ph type="dt" idx="10"/>
          </p:nvPr>
        </p:nvSpPr>
        <p:spPr>
          <a:xfrm>
            <a:off x="457200" y="4687967"/>
            <a:ext cx="2133600" cy="357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69"/>
          <p:cNvSpPr txBox="1">
            <a:spLocks noGrp="1"/>
          </p:cNvSpPr>
          <p:nvPr>
            <p:ph type="ftr" idx="11"/>
          </p:nvPr>
        </p:nvSpPr>
        <p:spPr>
          <a:xfrm>
            <a:off x="3124200" y="4687967"/>
            <a:ext cx="2895600" cy="357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69"/>
          <p:cNvSpPr txBox="1">
            <a:spLocks noGrp="1"/>
          </p:cNvSpPr>
          <p:nvPr>
            <p:ph type="sldNum" idx="12"/>
          </p:nvPr>
        </p:nvSpPr>
        <p:spPr>
          <a:xfrm>
            <a:off x="6553200" y="4687967"/>
            <a:ext cx="2133600" cy="357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70"/>
          <p:cNvSpPr txBox="1">
            <a:spLocks noGrp="1"/>
          </p:cNvSpPr>
          <p:nvPr>
            <p:ph type="title"/>
          </p:nvPr>
        </p:nvSpPr>
        <p:spPr>
          <a:xfrm>
            <a:off x="457200" y="206157"/>
            <a:ext cx="8229600" cy="857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70"/>
          <p:cNvSpPr txBox="1">
            <a:spLocks noGrp="1"/>
          </p:cNvSpPr>
          <p:nvPr>
            <p:ph type="body" idx="1"/>
          </p:nvPr>
        </p:nvSpPr>
        <p:spPr>
          <a:xfrm rot="5400000">
            <a:off x="2873297" y="-1214910"/>
            <a:ext cx="3397406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136" name="Google Shape;136;p70"/>
          <p:cNvSpPr txBox="1">
            <a:spLocks noGrp="1"/>
          </p:cNvSpPr>
          <p:nvPr>
            <p:ph type="dt" idx="10"/>
          </p:nvPr>
        </p:nvSpPr>
        <p:spPr>
          <a:xfrm>
            <a:off x="457200" y="4687967"/>
            <a:ext cx="2133600" cy="357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70"/>
          <p:cNvSpPr txBox="1">
            <a:spLocks noGrp="1"/>
          </p:cNvSpPr>
          <p:nvPr>
            <p:ph type="ftr" idx="11"/>
          </p:nvPr>
        </p:nvSpPr>
        <p:spPr>
          <a:xfrm>
            <a:off x="3124200" y="4687967"/>
            <a:ext cx="2895600" cy="357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70"/>
          <p:cNvSpPr txBox="1">
            <a:spLocks noGrp="1"/>
          </p:cNvSpPr>
          <p:nvPr>
            <p:ph type="sldNum" idx="12"/>
          </p:nvPr>
        </p:nvSpPr>
        <p:spPr>
          <a:xfrm>
            <a:off x="6553200" y="4687967"/>
            <a:ext cx="2133600" cy="357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71"/>
          <p:cNvSpPr txBox="1">
            <a:spLocks noGrp="1"/>
          </p:cNvSpPr>
          <p:nvPr>
            <p:ph type="title"/>
          </p:nvPr>
        </p:nvSpPr>
        <p:spPr>
          <a:xfrm rot="5400000">
            <a:off x="5461882" y="1373675"/>
            <a:ext cx="4392436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71"/>
          <p:cNvSpPr txBox="1">
            <a:spLocks noGrp="1"/>
          </p:cNvSpPr>
          <p:nvPr>
            <p:ph type="body" idx="1"/>
          </p:nvPr>
        </p:nvSpPr>
        <p:spPr>
          <a:xfrm rot="5400000">
            <a:off x="1287447" y="-624090"/>
            <a:ext cx="4392436" cy="60529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142" name="Google Shape;142;p71"/>
          <p:cNvSpPr txBox="1">
            <a:spLocks noGrp="1"/>
          </p:cNvSpPr>
          <p:nvPr>
            <p:ph type="dt" idx="10"/>
          </p:nvPr>
        </p:nvSpPr>
        <p:spPr>
          <a:xfrm>
            <a:off x="457200" y="4687967"/>
            <a:ext cx="2133600" cy="357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71"/>
          <p:cNvSpPr txBox="1">
            <a:spLocks noGrp="1"/>
          </p:cNvSpPr>
          <p:nvPr>
            <p:ph type="ftr" idx="11"/>
          </p:nvPr>
        </p:nvSpPr>
        <p:spPr>
          <a:xfrm>
            <a:off x="3124200" y="4687967"/>
            <a:ext cx="2895600" cy="357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71"/>
          <p:cNvSpPr txBox="1">
            <a:spLocks noGrp="1"/>
          </p:cNvSpPr>
          <p:nvPr>
            <p:ph type="sldNum" idx="12"/>
          </p:nvPr>
        </p:nvSpPr>
        <p:spPr>
          <a:xfrm>
            <a:off x="6553200" y="4687967"/>
            <a:ext cx="2133600" cy="357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72"/>
          <p:cNvSpPr txBox="1">
            <a:spLocks noGrp="1"/>
          </p:cNvSpPr>
          <p:nvPr>
            <p:ph type="title"/>
          </p:nvPr>
        </p:nvSpPr>
        <p:spPr>
          <a:xfrm>
            <a:off x="457200" y="206157"/>
            <a:ext cx="8229600" cy="857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72"/>
          <p:cNvSpPr txBox="1">
            <a:spLocks noGrp="1"/>
          </p:cNvSpPr>
          <p:nvPr>
            <p:ph type="dt" idx="10"/>
          </p:nvPr>
        </p:nvSpPr>
        <p:spPr>
          <a:xfrm>
            <a:off x="457200" y="4687967"/>
            <a:ext cx="2133600" cy="357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72"/>
          <p:cNvSpPr txBox="1">
            <a:spLocks noGrp="1"/>
          </p:cNvSpPr>
          <p:nvPr>
            <p:ph type="ftr" idx="11"/>
          </p:nvPr>
        </p:nvSpPr>
        <p:spPr>
          <a:xfrm>
            <a:off x="3124200" y="4687967"/>
            <a:ext cx="2895600" cy="357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72"/>
          <p:cNvSpPr txBox="1">
            <a:spLocks noGrp="1"/>
          </p:cNvSpPr>
          <p:nvPr>
            <p:ph type="sldNum" idx="12"/>
          </p:nvPr>
        </p:nvSpPr>
        <p:spPr>
          <a:xfrm>
            <a:off x="6553200" y="4687967"/>
            <a:ext cx="2133600" cy="357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51"/>
          <p:cNvSpPr txBox="1">
            <a:spLocks noGrp="1"/>
          </p:cNvSpPr>
          <p:nvPr>
            <p:ph type="title"/>
          </p:nvPr>
        </p:nvSpPr>
        <p:spPr>
          <a:xfrm>
            <a:off x="457200" y="206157"/>
            <a:ext cx="8229600" cy="857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1"/>
          <p:cNvSpPr txBox="1">
            <a:spLocks noGrp="1"/>
          </p:cNvSpPr>
          <p:nvPr>
            <p:ph type="dt" idx="10"/>
          </p:nvPr>
        </p:nvSpPr>
        <p:spPr>
          <a:xfrm>
            <a:off x="457200" y="4687967"/>
            <a:ext cx="2133600" cy="357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1"/>
          <p:cNvSpPr txBox="1">
            <a:spLocks noGrp="1"/>
          </p:cNvSpPr>
          <p:nvPr>
            <p:ph type="ftr" idx="11"/>
          </p:nvPr>
        </p:nvSpPr>
        <p:spPr>
          <a:xfrm>
            <a:off x="3124200" y="4687967"/>
            <a:ext cx="2895600" cy="357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51"/>
          <p:cNvSpPr txBox="1">
            <a:spLocks noGrp="1"/>
          </p:cNvSpPr>
          <p:nvPr>
            <p:ph type="sldNum" idx="12"/>
          </p:nvPr>
        </p:nvSpPr>
        <p:spPr>
          <a:xfrm>
            <a:off x="6553200" y="4687967"/>
            <a:ext cx="2133600" cy="357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Custom Layout">
  <p:cSld name="8_Custom Layout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73"/>
          <p:cNvSpPr txBox="1">
            <a:spLocks noGrp="1"/>
          </p:cNvSpPr>
          <p:nvPr>
            <p:ph type="title"/>
          </p:nvPr>
        </p:nvSpPr>
        <p:spPr>
          <a:xfrm>
            <a:off x="457200" y="206157"/>
            <a:ext cx="8229600" cy="857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73"/>
          <p:cNvSpPr txBox="1">
            <a:spLocks noGrp="1"/>
          </p:cNvSpPr>
          <p:nvPr>
            <p:ph type="dt" idx="10"/>
          </p:nvPr>
        </p:nvSpPr>
        <p:spPr>
          <a:xfrm>
            <a:off x="457200" y="4687967"/>
            <a:ext cx="2133600" cy="357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73"/>
          <p:cNvSpPr txBox="1">
            <a:spLocks noGrp="1"/>
          </p:cNvSpPr>
          <p:nvPr>
            <p:ph type="ftr" idx="11"/>
          </p:nvPr>
        </p:nvSpPr>
        <p:spPr>
          <a:xfrm>
            <a:off x="3124200" y="4687967"/>
            <a:ext cx="2895600" cy="357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73"/>
          <p:cNvSpPr txBox="1">
            <a:spLocks noGrp="1"/>
          </p:cNvSpPr>
          <p:nvPr>
            <p:ph type="sldNum" idx="12"/>
          </p:nvPr>
        </p:nvSpPr>
        <p:spPr>
          <a:xfrm>
            <a:off x="6553200" y="4687967"/>
            <a:ext cx="2133600" cy="357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Custom Layout">
  <p:cSld name="9_Custom Layout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74"/>
          <p:cNvSpPr txBox="1">
            <a:spLocks noGrp="1"/>
          </p:cNvSpPr>
          <p:nvPr>
            <p:ph type="title"/>
          </p:nvPr>
        </p:nvSpPr>
        <p:spPr>
          <a:xfrm>
            <a:off x="457200" y="206157"/>
            <a:ext cx="8229600" cy="857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74"/>
          <p:cNvSpPr txBox="1">
            <a:spLocks noGrp="1"/>
          </p:cNvSpPr>
          <p:nvPr>
            <p:ph type="dt" idx="10"/>
          </p:nvPr>
        </p:nvSpPr>
        <p:spPr>
          <a:xfrm>
            <a:off x="457200" y="4687967"/>
            <a:ext cx="2133600" cy="357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74"/>
          <p:cNvSpPr txBox="1">
            <a:spLocks noGrp="1"/>
          </p:cNvSpPr>
          <p:nvPr>
            <p:ph type="ftr" idx="11"/>
          </p:nvPr>
        </p:nvSpPr>
        <p:spPr>
          <a:xfrm>
            <a:off x="3124200" y="4687967"/>
            <a:ext cx="2895600" cy="357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74"/>
          <p:cNvSpPr txBox="1">
            <a:spLocks noGrp="1"/>
          </p:cNvSpPr>
          <p:nvPr>
            <p:ph type="sldNum" idx="12"/>
          </p:nvPr>
        </p:nvSpPr>
        <p:spPr>
          <a:xfrm>
            <a:off x="6553200" y="4687967"/>
            <a:ext cx="2133600" cy="357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Custom Layout">
  <p:cSld name="10_Custom Layout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75"/>
          <p:cNvSpPr txBox="1">
            <a:spLocks noGrp="1"/>
          </p:cNvSpPr>
          <p:nvPr>
            <p:ph type="title"/>
          </p:nvPr>
        </p:nvSpPr>
        <p:spPr>
          <a:xfrm>
            <a:off x="457200" y="206157"/>
            <a:ext cx="8229600" cy="857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75"/>
          <p:cNvSpPr txBox="1">
            <a:spLocks noGrp="1"/>
          </p:cNvSpPr>
          <p:nvPr>
            <p:ph type="dt" idx="10"/>
          </p:nvPr>
        </p:nvSpPr>
        <p:spPr>
          <a:xfrm>
            <a:off x="457200" y="4687967"/>
            <a:ext cx="2133600" cy="357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75"/>
          <p:cNvSpPr txBox="1">
            <a:spLocks noGrp="1"/>
          </p:cNvSpPr>
          <p:nvPr>
            <p:ph type="ftr" idx="11"/>
          </p:nvPr>
        </p:nvSpPr>
        <p:spPr>
          <a:xfrm>
            <a:off x="3124200" y="4687967"/>
            <a:ext cx="2895600" cy="357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75"/>
          <p:cNvSpPr txBox="1">
            <a:spLocks noGrp="1"/>
          </p:cNvSpPr>
          <p:nvPr>
            <p:ph type="sldNum" idx="12"/>
          </p:nvPr>
        </p:nvSpPr>
        <p:spPr>
          <a:xfrm>
            <a:off x="6553200" y="4687967"/>
            <a:ext cx="2133600" cy="357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Custom Layout">
  <p:cSld name="11_Custom Layout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76"/>
          <p:cNvSpPr txBox="1">
            <a:spLocks noGrp="1"/>
          </p:cNvSpPr>
          <p:nvPr>
            <p:ph type="title"/>
          </p:nvPr>
        </p:nvSpPr>
        <p:spPr>
          <a:xfrm>
            <a:off x="457200" y="206157"/>
            <a:ext cx="8229600" cy="857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76"/>
          <p:cNvSpPr txBox="1">
            <a:spLocks noGrp="1"/>
          </p:cNvSpPr>
          <p:nvPr>
            <p:ph type="dt" idx="10"/>
          </p:nvPr>
        </p:nvSpPr>
        <p:spPr>
          <a:xfrm>
            <a:off x="457200" y="4687967"/>
            <a:ext cx="2133600" cy="357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76"/>
          <p:cNvSpPr txBox="1">
            <a:spLocks noGrp="1"/>
          </p:cNvSpPr>
          <p:nvPr>
            <p:ph type="ftr" idx="11"/>
          </p:nvPr>
        </p:nvSpPr>
        <p:spPr>
          <a:xfrm>
            <a:off x="3124200" y="4687967"/>
            <a:ext cx="2895600" cy="357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76"/>
          <p:cNvSpPr txBox="1">
            <a:spLocks noGrp="1"/>
          </p:cNvSpPr>
          <p:nvPr>
            <p:ph type="sldNum" idx="12"/>
          </p:nvPr>
        </p:nvSpPr>
        <p:spPr>
          <a:xfrm>
            <a:off x="6553200" y="4687967"/>
            <a:ext cx="2133600" cy="357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Custom Layout">
  <p:cSld name="12_Custom Layout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77"/>
          <p:cNvSpPr txBox="1">
            <a:spLocks noGrp="1"/>
          </p:cNvSpPr>
          <p:nvPr>
            <p:ph type="title"/>
          </p:nvPr>
        </p:nvSpPr>
        <p:spPr>
          <a:xfrm>
            <a:off x="457200" y="206157"/>
            <a:ext cx="8229600" cy="857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77"/>
          <p:cNvSpPr txBox="1">
            <a:spLocks noGrp="1"/>
          </p:cNvSpPr>
          <p:nvPr>
            <p:ph type="dt" idx="10"/>
          </p:nvPr>
        </p:nvSpPr>
        <p:spPr>
          <a:xfrm>
            <a:off x="457200" y="4687967"/>
            <a:ext cx="2133600" cy="357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77"/>
          <p:cNvSpPr txBox="1">
            <a:spLocks noGrp="1"/>
          </p:cNvSpPr>
          <p:nvPr>
            <p:ph type="ftr" idx="11"/>
          </p:nvPr>
        </p:nvSpPr>
        <p:spPr>
          <a:xfrm>
            <a:off x="3124200" y="4687967"/>
            <a:ext cx="2895600" cy="357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77"/>
          <p:cNvSpPr txBox="1">
            <a:spLocks noGrp="1"/>
          </p:cNvSpPr>
          <p:nvPr>
            <p:ph type="sldNum" idx="12"/>
          </p:nvPr>
        </p:nvSpPr>
        <p:spPr>
          <a:xfrm>
            <a:off x="6553200" y="4687967"/>
            <a:ext cx="2133600" cy="357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Custom Layout">
  <p:cSld name="13_Custom Layou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54"/>
          <p:cNvSpPr txBox="1">
            <a:spLocks noGrp="1"/>
          </p:cNvSpPr>
          <p:nvPr>
            <p:ph type="title"/>
          </p:nvPr>
        </p:nvSpPr>
        <p:spPr>
          <a:xfrm>
            <a:off x="457200" y="206157"/>
            <a:ext cx="8229600" cy="857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54"/>
          <p:cNvSpPr txBox="1">
            <a:spLocks noGrp="1"/>
          </p:cNvSpPr>
          <p:nvPr>
            <p:ph type="dt" idx="10"/>
          </p:nvPr>
        </p:nvSpPr>
        <p:spPr>
          <a:xfrm>
            <a:off x="457200" y="4687967"/>
            <a:ext cx="2133600" cy="357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54"/>
          <p:cNvSpPr txBox="1">
            <a:spLocks noGrp="1"/>
          </p:cNvSpPr>
          <p:nvPr>
            <p:ph type="ftr" idx="11"/>
          </p:nvPr>
        </p:nvSpPr>
        <p:spPr>
          <a:xfrm>
            <a:off x="3124200" y="4687967"/>
            <a:ext cx="2895600" cy="357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54"/>
          <p:cNvSpPr txBox="1">
            <a:spLocks noGrp="1"/>
          </p:cNvSpPr>
          <p:nvPr>
            <p:ph type="sldNum" idx="12"/>
          </p:nvPr>
        </p:nvSpPr>
        <p:spPr>
          <a:xfrm>
            <a:off x="6553200" y="4687967"/>
            <a:ext cx="2133600" cy="357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55"/>
          <p:cNvSpPr txBox="1">
            <a:spLocks noGrp="1"/>
          </p:cNvSpPr>
          <p:nvPr>
            <p:ph type="title"/>
          </p:nvPr>
        </p:nvSpPr>
        <p:spPr>
          <a:xfrm>
            <a:off x="457200" y="206157"/>
            <a:ext cx="8229600" cy="857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55"/>
          <p:cNvSpPr txBox="1">
            <a:spLocks noGrp="1"/>
          </p:cNvSpPr>
          <p:nvPr>
            <p:ph type="body" idx="1"/>
          </p:nvPr>
        </p:nvSpPr>
        <p:spPr>
          <a:xfrm>
            <a:off x="457200" y="1201187"/>
            <a:ext cx="8229600" cy="33974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49" name="Google Shape;49;p55"/>
          <p:cNvSpPr txBox="1">
            <a:spLocks noGrp="1"/>
          </p:cNvSpPr>
          <p:nvPr>
            <p:ph type="dt" idx="10"/>
          </p:nvPr>
        </p:nvSpPr>
        <p:spPr>
          <a:xfrm>
            <a:off x="457200" y="4687967"/>
            <a:ext cx="2133600" cy="357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55"/>
          <p:cNvSpPr txBox="1">
            <a:spLocks noGrp="1"/>
          </p:cNvSpPr>
          <p:nvPr>
            <p:ph type="ftr" idx="11"/>
          </p:nvPr>
        </p:nvSpPr>
        <p:spPr>
          <a:xfrm>
            <a:off x="3124200" y="4687967"/>
            <a:ext cx="2895600" cy="357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55"/>
          <p:cNvSpPr txBox="1">
            <a:spLocks noGrp="1"/>
          </p:cNvSpPr>
          <p:nvPr>
            <p:ph type="sldNum" idx="12"/>
          </p:nvPr>
        </p:nvSpPr>
        <p:spPr>
          <a:xfrm>
            <a:off x="6553200" y="4687967"/>
            <a:ext cx="2133600" cy="357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Custom Layout">
  <p:cSld name="6_Custom Layou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57"/>
          <p:cNvSpPr txBox="1">
            <a:spLocks noGrp="1"/>
          </p:cNvSpPr>
          <p:nvPr>
            <p:ph type="title"/>
          </p:nvPr>
        </p:nvSpPr>
        <p:spPr>
          <a:xfrm>
            <a:off x="457200" y="206157"/>
            <a:ext cx="8229600" cy="857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57"/>
          <p:cNvSpPr txBox="1">
            <a:spLocks noGrp="1"/>
          </p:cNvSpPr>
          <p:nvPr>
            <p:ph type="dt" idx="10"/>
          </p:nvPr>
        </p:nvSpPr>
        <p:spPr>
          <a:xfrm>
            <a:off x="457200" y="4687967"/>
            <a:ext cx="2133600" cy="357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57"/>
          <p:cNvSpPr txBox="1">
            <a:spLocks noGrp="1"/>
          </p:cNvSpPr>
          <p:nvPr>
            <p:ph type="ftr" idx="11"/>
          </p:nvPr>
        </p:nvSpPr>
        <p:spPr>
          <a:xfrm>
            <a:off x="3124200" y="4687967"/>
            <a:ext cx="2895600" cy="357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57"/>
          <p:cNvSpPr txBox="1">
            <a:spLocks noGrp="1"/>
          </p:cNvSpPr>
          <p:nvPr>
            <p:ph type="sldNum" idx="12"/>
          </p:nvPr>
        </p:nvSpPr>
        <p:spPr>
          <a:xfrm>
            <a:off x="6553200" y="4687967"/>
            <a:ext cx="2133600" cy="357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58"/>
          <p:cNvSpPr txBox="1">
            <a:spLocks noGrp="1"/>
          </p:cNvSpPr>
          <p:nvPr>
            <p:ph type="title"/>
          </p:nvPr>
        </p:nvSpPr>
        <p:spPr>
          <a:xfrm>
            <a:off x="457200" y="206157"/>
            <a:ext cx="8229600" cy="857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58"/>
          <p:cNvSpPr txBox="1">
            <a:spLocks noGrp="1"/>
          </p:cNvSpPr>
          <p:nvPr>
            <p:ph type="dt" idx="10"/>
          </p:nvPr>
        </p:nvSpPr>
        <p:spPr>
          <a:xfrm>
            <a:off x="457200" y="4687967"/>
            <a:ext cx="2133600" cy="357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8"/>
          <p:cNvSpPr txBox="1">
            <a:spLocks noGrp="1"/>
          </p:cNvSpPr>
          <p:nvPr>
            <p:ph type="ftr" idx="11"/>
          </p:nvPr>
        </p:nvSpPr>
        <p:spPr>
          <a:xfrm>
            <a:off x="3124200" y="4687967"/>
            <a:ext cx="2895600" cy="357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8"/>
          <p:cNvSpPr txBox="1">
            <a:spLocks noGrp="1"/>
          </p:cNvSpPr>
          <p:nvPr>
            <p:ph type="sldNum" idx="12"/>
          </p:nvPr>
        </p:nvSpPr>
        <p:spPr>
          <a:xfrm>
            <a:off x="6553200" y="4687967"/>
            <a:ext cx="2133600" cy="357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59"/>
          <p:cNvSpPr txBox="1">
            <a:spLocks noGrp="1"/>
          </p:cNvSpPr>
          <p:nvPr>
            <p:ph type="title"/>
          </p:nvPr>
        </p:nvSpPr>
        <p:spPr>
          <a:xfrm>
            <a:off x="457200" y="206157"/>
            <a:ext cx="8229600" cy="857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59"/>
          <p:cNvSpPr txBox="1">
            <a:spLocks noGrp="1"/>
          </p:cNvSpPr>
          <p:nvPr>
            <p:ph type="dt" idx="10"/>
          </p:nvPr>
        </p:nvSpPr>
        <p:spPr>
          <a:xfrm>
            <a:off x="457200" y="4687967"/>
            <a:ext cx="2133600" cy="357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59"/>
          <p:cNvSpPr txBox="1">
            <a:spLocks noGrp="1"/>
          </p:cNvSpPr>
          <p:nvPr>
            <p:ph type="ftr" idx="11"/>
          </p:nvPr>
        </p:nvSpPr>
        <p:spPr>
          <a:xfrm>
            <a:off x="3124200" y="4687967"/>
            <a:ext cx="2895600" cy="357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59"/>
          <p:cNvSpPr txBox="1">
            <a:spLocks noGrp="1"/>
          </p:cNvSpPr>
          <p:nvPr>
            <p:ph type="sldNum" idx="12"/>
          </p:nvPr>
        </p:nvSpPr>
        <p:spPr>
          <a:xfrm>
            <a:off x="6553200" y="4687967"/>
            <a:ext cx="2133600" cy="357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ustom Layout">
  <p:cSld name="1_Custom Layou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61"/>
          <p:cNvSpPr txBox="1">
            <a:spLocks noGrp="1"/>
          </p:cNvSpPr>
          <p:nvPr>
            <p:ph type="title"/>
          </p:nvPr>
        </p:nvSpPr>
        <p:spPr>
          <a:xfrm>
            <a:off x="457200" y="206157"/>
            <a:ext cx="8229600" cy="857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61"/>
          <p:cNvSpPr txBox="1">
            <a:spLocks noGrp="1"/>
          </p:cNvSpPr>
          <p:nvPr>
            <p:ph type="dt" idx="10"/>
          </p:nvPr>
        </p:nvSpPr>
        <p:spPr>
          <a:xfrm>
            <a:off x="457200" y="4687967"/>
            <a:ext cx="2133600" cy="357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61"/>
          <p:cNvSpPr txBox="1">
            <a:spLocks noGrp="1"/>
          </p:cNvSpPr>
          <p:nvPr>
            <p:ph type="ftr" idx="11"/>
          </p:nvPr>
        </p:nvSpPr>
        <p:spPr>
          <a:xfrm>
            <a:off x="3124200" y="4687967"/>
            <a:ext cx="2895600" cy="357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61"/>
          <p:cNvSpPr txBox="1">
            <a:spLocks noGrp="1"/>
          </p:cNvSpPr>
          <p:nvPr>
            <p:ph type="sldNum" idx="12"/>
          </p:nvPr>
        </p:nvSpPr>
        <p:spPr>
          <a:xfrm>
            <a:off x="6553200" y="4687967"/>
            <a:ext cx="2133600" cy="357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62"/>
          <p:cNvSpPr txBox="1">
            <a:spLocks noGrp="1"/>
          </p:cNvSpPr>
          <p:nvPr>
            <p:ph type="ctrTitle"/>
          </p:nvPr>
        </p:nvSpPr>
        <p:spPr>
          <a:xfrm>
            <a:off x="1143000" y="842500"/>
            <a:ext cx="6858000" cy="1792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80"/>
              <a:buFont typeface="Arial"/>
              <a:buNone/>
              <a:defRPr sz="338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62"/>
          <p:cNvSpPr txBox="1">
            <a:spLocks noGrp="1"/>
          </p:cNvSpPr>
          <p:nvPr>
            <p:ph type="subTitle" idx="1"/>
          </p:nvPr>
        </p:nvSpPr>
        <p:spPr>
          <a:xfrm>
            <a:off x="1143000" y="2703863"/>
            <a:ext cx="6858000" cy="12428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203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/>
            </a:lvl1pPr>
            <a:lvl2pPr lvl="1" algn="ctr">
              <a:lnSpc>
                <a:spcPct val="100000"/>
              </a:lnSpc>
              <a:spcBef>
                <a:spcPts val="169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/>
            </a:lvl2pPr>
            <a:lvl3pPr lvl="2" algn="ctr">
              <a:lnSpc>
                <a:spcPct val="100000"/>
              </a:lnSpc>
              <a:spcBef>
                <a:spcPts val="152"/>
              </a:spcBef>
              <a:spcAft>
                <a:spcPts val="0"/>
              </a:spcAft>
              <a:buClr>
                <a:schemeClr val="dk1"/>
              </a:buClr>
              <a:buSzPts val="1015"/>
              <a:buFont typeface="Arial"/>
              <a:buNone/>
              <a:defRPr sz="1014"/>
            </a:lvl3pPr>
            <a:lvl4pPr lvl="3" algn="ctr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lvl="4" algn="ctr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lvl="5" algn="ctr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lvl="6" algn="ctr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lvl="7" algn="ctr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lvl="8" algn="ctr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85" name="Google Shape;85;p62"/>
          <p:cNvSpPr txBox="1">
            <a:spLocks noGrp="1"/>
          </p:cNvSpPr>
          <p:nvPr>
            <p:ph type="dt" idx="10"/>
          </p:nvPr>
        </p:nvSpPr>
        <p:spPr>
          <a:xfrm>
            <a:off x="457200" y="4687967"/>
            <a:ext cx="2133600" cy="357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62"/>
          <p:cNvSpPr txBox="1">
            <a:spLocks noGrp="1"/>
          </p:cNvSpPr>
          <p:nvPr>
            <p:ph type="ftr" idx="11"/>
          </p:nvPr>
        </p:nvSpPr>
        <p:spPr>
          <a:xfrm>
            <a:off x="3124200" y="4687967"/>
            <a:ext cx="2895600" cy="357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62"/>
          <p:cNvSpPr txBox="1">
            <a:spLocks noGrp="1"/>
          </p:cNvSpPr>
          <p:nvPr>
            <p:ph type="sldNum" idx="12"/>
          </p:nvPr>
        </p:nvSpPr>
        <p:spPr>
          <a:xfrm>
            <a:off x="6553200" y="4687967"/>
            <a:ext cx="2133600" cy="357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47"/>
          <p:cNvSpPr txBox="1">
            <a:spLocks noGrp="1"/>
          </p:cNvSpPr>
          <p:nvPr>
            <p:ph type="title"/>
          </p:nvPr>
        </p:nvSpPr>
        <p:spPr>
          <a:xfrm>
            <a:off x="457200" y="206157"/>
            <a:ext cx="8229600" cy="857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5"/>
              <a:buFont typeface="Arial"/>
              <a:buNone/>
              <a:defRPr sz="330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47"/>
          <p:cNvSpPr txBox="1">
            <a:spLocks noGrp="1"/>
          </p:cNvSpPr>
          <p:nvPr>
            <p:ph type="body" idx="1"/>
          </p:nvPr>
        </p:nvSpPr>
        <p:spPr>
          <a:xfrm>
            <a:off x="457200" y="1201187"/>
            <a:ext cx="8229600" cy="33974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61950" algn="l" rtl="0">
              <a:lnSpc>
                <a:spcPct val="100000"/>
              </a:lnSpc>
              <a:spcBef>
                <a:spcPts val="315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23850" algn="l" rtl="0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23850" algn="l" rtl="0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47"/>
          <p:cNvSpPr txBox="1">
            <a:spLocks noGrp="1"/>
          </p:cNvSpPr>
          <p:nvPr>
            <p:ph type="dt" idx="10"/>
          </p:nvPr>
        </p:nvSpPr>
        <p:spPr>
          <a:xfrm>
            <a:off x="457200" y="4687967"/>
            <a:ext cx="2133600" cy="357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47"/>
          <p:cNvSpPr txBox="1">
            <a:spLocks noGrp="1"/>
          </p:cNvSpPr>
          <p:nvPr>
            <p:ph type="ftr" idx="11"/>
          </p:nvPr>
        </p:nvSpPr>
        <p:spPr>
          <a:xfrm>
            <a:off x="3124200" y="4687967"/>
            <a:ext cx="2895600" cy="357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Google Shape;10;p47"/>
          <p:cNvSpPr txBox="1">
            <a:spLocks noGrp="1"/>
          </p:cNvSpPr>
          <p:nvPr>
            <p:ph type="sldNum" idx="12"/>
          </p:nvPr>
        </p:nvSpPr>
        <p:spPr>
          <a:xfrm>
            <a:off x="6553200" y="4687967"/>
            <a:ext cx="2133600" cy="357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5" r:id="rId3"/>
    <p:sldLayoutId id="2147483656" r:id="rId4"/>
    <p:sldLayoutId id="2147483658" r:id="rId5"/>
    <p:sldLayoutId id="2147483659" r:id="rId6"/>
    <p:sldLayoutId id="2147483660" r:id="rId7"/>
    <p:sldLayoutId id="2147483662" r:id="rId8"/>
    <p:sldLayoutId id="2147483663" r:id="rId9"/>
    <p:sldLayoutId id="2147483664" r:id="rId10"/>
    <p:sldLayoutId id="2147483665" r:id="rId11"/>
    <p:sldLayoutId id="2147483666" r:id="rId12"/>
    <p:sldLayoutId id="2147483667" r:id="rId13"/>
    <p:sldLayoutId id="2147483668" r:id="rId14"/>
    <p:sldLayoutId id="2147483669" r:id="rId15"/>
    <p:sldLayoutId id="2147483670" r:id="rId16"/>
    <p:sldLayoutId id="2147483671" r:id="rId17"/>
    <p:sldLayoutId id="2147483672" r:id="rId18"/>
    <p:sldLayoutId id="2147483673" r:id="rId19"/>
    <p:sldLayoutId id="2147483674" r:id="rId20"/>
    <p:sldLayoutId id="2147483675" r:id="rId21"/>
    <p:sldLayoutId id="2147483676" r:id="rId22"/>
    <p:sldLayoutId id="2147483677" r:id="rId23"/>
    <p:sldLayoutId id="2147483678" r:id="rId2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5.jp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1.jpeg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"/>
          <p:cNvSpPr txBox="1"/>
          <p:nvPr/>
        </p:nvSpPr>
        <p:spPr>
          <a:xfrm>
            <a:off x="400860" y="2443893"/>
            <a:ext cx="5280612" cy="299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1600" b="1" i="0" u="none" strike="noStrike" cap="none" dirty="0">
                <a:solidFill>
                  <a:srgbClr val="FBC100"/>
                </a:solidFill>
                <a:latin typeface="Montserrat"/>
                <a:ea typeface="Montserrat"/>
                <a:cs typeface="Montserrat"/>
                <a:sym typeface="Montserrat"/>
              </a:rPr>
              <a:t>Kementerian Pendidikan, </a:t>
            </a:r>
            <a:r>
              <a:rPr lang="en-US" sz="1600" b="1" i="0" u="none" strike="noStrike" cap="none" dirty="0" err="1">
                <a:solidFill>
                  <a:srgbClr val="FBC100"/>
                </a:solidFill>
                <a:latin typeface="Montserrat"/>
                <a:ea typeface="Montserrat"/>
                <a:cs typeface="Montserrat"/>
                <a:sym typeface="Montserrat"/>
              </a:rPr>
              <a:t>Kebudayaan</a:t>
            </a:r>
            <a:r>
              <a:rPr lang="en-US" sz="1600" b="1" i="0" u="none" strike="noStrike" cap="none" dirty="0">
                <a:solidFill>
                  <a:srgbClr val="FBC100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1600" b="1" i="0" u="none" strike="noStrike" cap="none" dirty="0" err="1">
                <a:solidFill>
                  <a:srgbClr val="FBC100"/>
                </a:solidFill>
                <a:latin typeface="Montserrat"/>
                <a:ea typeface="Montserrat"/>
                <a:cs typeface="Montserrat"/>
                <a:sym typeface="Montserrat"/>
              </a:rPr>
              <a:t>Riset</a:t>
            </a:r>
            <a:r>
              <a:rPr lang="en-US" sz="1600" b="1" i="0" u="none" strike="noStrike" cap="none" dirty="0">
                <a:solidFill>
                  <a:srgbClr val="FBC100"/>
                </a:solidFill>
                <a:latin typeface="Montserrat"/>
                <a:ea typeface="Montserrat"/>
                <a:cs typeface="Montserrat"/>
                <a:sym typeface="Montserrat"/>
              </a:rPr>
              <a:t> Dan </a:t>
            </a:r>
            <a:r>
              <a:rPr lang="en-US" sz="1600" b="1" i="0" u="none" strike="noStrike" cap="none" dirty="0" err="1">
                <a:solidFill>
                  <a:srgbClr val="FBC100"/>
                </a:solidFill>
                <a:latin typeface="Montserrat"/>
                <a:ea typeface="Montserrat"/>
                <a:cs typeface="Montserrat"/>
                <a:sym typeface="Montserrat"/>
              </a:rPr>
              <a:t>Teknologi</a:t>
            </a:r>
            <a:endParaRPr sz="1600" b="1" i="0" u="none" strike="noStrike" cap="none" dirty="0">
              <a:solidFill>
                <a:srgbClr val="FBC1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0" name="Google Shape;180;p1"/>
          <p:cNvSpPr txBox="1"/>
          <p:nvPr/>
        </p:nvSpPr>
        <p:spPr>
          <a:xfrm>
            <a:off x="375285" y="1583317"/>
            <a:ext cx="5116195" cy="547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GB" sz="2800" b="0" i="0" u="none" strike="noStrike" cap="none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Bantuan</a:t>
            </a:r>
            <a:r>
              <a:rPr lang="en-GB" sz="2800" b="0" i="0" u="none" strike="noStrike" cap="none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2800" b="0" i="0" u="none" strike="noStrike" cap="none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Peralatan</a:t>
            </a:r>
            <a:r>
              <a:rPr lang="en-GB" sz="2800" b="0" i="0" u="none" strike="noStrike" cap="none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TIK 2022</a:t>
            </a:r>
            <a:endParaRPr sz="2800" b="0" i="0" u="none" strike="noStrike" cap="none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1" name="Google Shape;181;p1"/>
          <p:cNvSpPr txBox="1"/>
          <p:nvPr/>
        </p:nvSpPr>
        <p:spPr>
          <a:xfrm>
            <a:off x="400860" y="3423645"/>
            <a:ext cx="2743200" cy="21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GB" sz="1600" b="1" i="0" u="none" strike="noStrike" cap="none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Indra Nugraha</a:t>
            </a:r>
            <a:endParaRPr sz="1600" b="1" i="0" u="none" strike="noStrike" cap="none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2" name="Google Shape;182;p1"/>
          <p:cNvSpPr txBox="1"/>
          <p:nvPr/>
        </p:nvSpPr>
        <p:spPr>
          <a:xfrm>
            <a:off x="400860" y="3643545"/>
            <a:ext cx="2743200" cy="49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B2G D</a:t>
            </a:r>
            <a:r>
              <a:rPr lang="en-GB" sz="1400" b="0" i="0" u="none" strike="noStrike" cap="none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epartment</a:t>
            </a:r>
            <a:endParaRPr sz="1400" b="0" i="0" u="none" strike="noStrike" cap="none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3" name="Google Shape;183;p1"/>
          <p:cNvSpPr/>
          <p:nvPr/>
        </p:nvSpPr>
        <p:spPr>
          <a:xfrm>
            <a:off x="400961" y="3017575"/>
            <a:ext cx="634500" cy="31200"/>
          </a:xfrm>
          <a:prstGeom prst="rect">
            <a:avLst/>
          </a:prstGeom>
          <a:solidFill>
            <a:srgbClr val="FBC1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84" name="Google Shape;184;p1" descr="29_V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242300" y="140335"/>
            <a:ext cx="682625" cy="682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75285" y="290830"/>
            <a:ext cx="1541780" cy="29972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179;p1">
            <a:extLst>
              <a:ext uri="{FF2B5EF4-FFF2-40B4-BE49-F238E27FC236}">
                <a16:creationId xmlns:a16="http://schemas.microsoft.com/office/drawing/2014/main" id="{76242F6C-CCB9-1E6E-2745-B29663A1F160}"/>
              </a:ext>
            </a:extLst>
          </p:cNvPr>
          <p:cNvSpPr txBox="1"/>
          <p:nvPr/>
        </p:nvSpPr>
        <p:spPr>
          <a:xfrm>
            <a:off x="400860" y="2120555"/>
            <a:ext cx="6530467" cy="299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1600" b="1" dirty="0" err="1">
                <a:solidFill>
                  <a:srgbClr val="FBC100"/>
                </a:solidFill>
                <a:latin typeface="Montserrat"/>
                <a:ea typeface="Montserrat"/>
                <a:cs typeface="Montserrat"/>
                <a:sym typeface="Montserrat"/>
              </a:rPr>
              <a:t>Direktorat</a:t>
            </a:r>
            <a:r>
              <a:rPr lang="en-US" sz="1600" b="1" dirty="0">
                <a:solidFill>
                  <a:srgbClr val="FBC1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600" b="1" dirty="0" err="1">
                <a:solidFill>
                  <a:srgbClr val="FBC100"/>
                </a:solidFill>
                <a:latin typeface="Montserrat"/>
                <a:ea typeface="Montserrat"/>
                <a:cs typeface="Montserrat"/>
                <a:sym typeface="Montserrat"/>
              </a:rPr>
              <a:t>Sekolah</a:t>
            </a:r>
            <a:r>
              <a:rPr lang="en-US" sz="1600" b="1" dirty="0">
                <a:solidFill>
                  <a:srgbClr val="FBC1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600" b="1" dirty="0" err="1">
                <a:solidFill>
                  <a:srgbClr val="FBC100"/>
                </a:solidFill>
                <a:latin typeface="Montserrat"/>
                <a:ea typeface="Montserrat"/>
                <a:cs typeface="Montserrat"/>
                <a:sym typeface="Montserrat"/>
              </a:rPr>
              <a:t>Menengah</a:t>
            </a:r>
            <a:r>
              <a:rPr lang="en-US" sz="1600" b="1" dirty="0">
                <a:solidFill>
                  <a:srgbClr val="FBC100"/>
                </a:solidFill>
                <a:latin typeface="Montserrat"/>
                <a:ea typeface="Montserrat"/>
                <a:cs typeface="Montserrat"/>
                <a:sym typeface="Montserrat"/>
              </a:rPr>
              <a:t> Atas</a:t>
            </a:r>
            <a:endParaRPr sz="1600" b="1" i="0" u="none" strike="noStrike" cap="none" dirty="0">
              <a:solidFill>
                <a:srgbClr val="FBC1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" name="Google Shape;347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152388"/>
            <a:ext cx="166622" cy="164100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p21"/>
          <p:cNvSpPr txBox="1"/>
          <p:nvPr/>
        </p:nvSpPr>
        <p:spPr>
          <a:xfrm>
            <a:off x="373550" y="187788"/>
            <a:ext cx="834600" cy="9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</a:pPr>
            <a:r>
              <a:rPr lang="en-GB" sz="600">
                <a:solidFill>
                  <a:srgbClr val="7F7F7F"/>
                </a:solidFill>
                <a:latin typeface="Montserrat"/>
                <a:ea typeface="Montserrat"/>
                <a:cs typeface="Montserrat"/>
                <a:sym typeface="Montserrat"/>
              </a:rPr>
              <a:t>Click to add text</a:t>
            </a:r>
            <a:endParaRPr sz="600">
              <a:solidFill>
                <a:srgbClr val="7F7F7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49" name="Google Shape;349;p21"/>
          <p:cNvSpPr txBox="1"/>
          <p:nvPr/>
        </p:nvSpPr>
        <p:spPr>
          <a:xfrm>
            <a:off x="473351" y="732475"/>
            <a:ext cx="3777300" cy="3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Proses</a:t>
            </a:r>
            <a:endParaRPr sz="2000" b="0" i="0" u="none" strike="noStrike" cap="none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50" name="Google Shape;350;p21"/>
          <p:cNvSpPr txBox="1"/>
          <p:nvPr/>
        </p:nvSpPr>
        <p:spPr>
          <a:xfrm>
            <a:off x="473350" y="1049875"/>
            <a:ext cx="5500729" cy="3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1" i="0" u="none" strike="noStrike" cap="none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Layanan</a:t>
            </a:r>
            <a:r>
              <a:rPr lang="en-GB" sz="2000" b="1" i="0" u="none" strike="noStrike" cap="none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2000" b="1" i="0" u="none" strike="noStrike" cap="none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Purna</a:t>
            </a:r>
            <a:r>
              <a:rPr lang="en-GB" sz="2000" b="1" i="0" u="none" strike="noStrike" cap="none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2000" b="1" i="0" u="none" strike="noStrike" cap="none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Jual</a:t>
            </a:r>
            <a:r>
              <a:rPr lang="en-GB" sz="2000" b="1" i="0" u="none" strike="noStrike" cap="none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2000" b="1" i="0" u="none" strike="noStrike" cap="none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Garansi</a:t>
            </a:r>
            <a:endParaRPr sz="2000" b="1" i="0" u="none" strike="noStrike" cap="none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51" name="Google Shape;351;p21"/>
          <p:cNvSpPr/>
          <p:nvPr/>
        </p:nvSpPr>
        <p:spPr>
          <a:xfrm>
            <a:off x="473351" y="1588190"/>
            <a:ext cx="634500" cy="31200"/>
          </a:xfrm>
          <a:prstGeom prst="rect">
            <a:avLst/>
          </a:prstGeom>
          <a:solidFill>
            <a:srgbClr val="FBC1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61684144-D32A-305D-04D5-7CDF875E8E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3350" y="1655512"/>
            <a:ext cx="8061050" cy="3180163"/>
          </a:xfrm>
        </p:spPr>
        <p:txBody>
          <a:bodyPr/>
          <a:lstStyle/>
          <a:p>
            <a:pPr marL="0" indent="0">
              <a:buNone/>
            </a:pPr>
            <a:r>
              <a:rPr lang="en-US" sz="1400" dirty="0" err="1"/>
              <a:t>Bhinneka</a:t>
            </a:r>
            <a:r>
              <a:rPr lang="en-US" sz="1400" dirty="0"/>
              <a:t> Service center</a:t>
            </a:r>
          </a:p>
          <a:p>
            <a:pPr marL="0" indent="0">
              <a:buNone/>
            </a:pPr>
            <a:r>
              <a:rPr lang="en-US" b="1" dirty="0"/>
              <a:t>021 -29292828 </a:t>
            </a:r>
            <a:r>
              <a:rPr lang="en-US" dirty="0"/>
              <a:t>/ support@bhinneka.com</a:t>
            </a:r>
          </a:p>
          <a:p>
            <a:pPr marL="0" indent="0">
              <a:buNone/>
            </a:pPr>
            <a:endParaRPr lang="en-US" sz="1400" dirty="0"/>
          </a:p>
          <a:p>
            <a:pPr marL="285750" indent="-285750"/>
            <a:r>
              <a:rPr lang="en-US" sz="1400" dirty="0" err="1"/>
              <a:t>Layanan</a:t>
            </a:r>
            <a:r>
              <a:rPr lang="en-US" sz="1400" dirty="0"/>
              <a:t> </a:t>
            </a:r>
            <a:r>
              <a:rPr lang="en-US" sz="1400" dirty="0" err="1"/>
              <a:t>berlaku</a:t>
            </a:r>
            <a:r>
              <a:rPr lang="en-US" sz="1400" dirty="0"/>
              <a:t> </a:t>
            </a:r>
            <a:r>
              <a:rPr lang="en-US" sz="1400" dirty="0" err="1"/>
              <a:t>setelah</a:t>
            </a:r>
            <a:r>
              <a:rPr lang="en-US" sz="1400" dirty="0"/>
              <a:t> 14 </a:t>
            </a:r>
            <a:r>
              <a:rPr lang="en-US" sz="1400" dirty="0" err="1"/>
              <a:t>hari</a:t>
            </a:r>
            <a:r>
              <a:rPr lang="en-US" sz="1400" dirty="0"/>
              <a:t> </a:t>
            </a:r>
            <a:r>
              <a:rPr lang="en-US" sz="1400" dirty="0" err="1"/>
              <a:t>kerja</a:t>
            </a:r>
            <a:r>
              <a:rPr lang="en-US" sz="1400" dirty="0"/>
              <a:t>, </a:t>
            </a:r>
            <a:r>
              <a:rPr lang="en-US" sz="1400" dirty="0" err="1"/>
              <a:t>dokumen</a:t>
            </a:r>
            <a:r>
              <a:rPr lang="en-US" sz="1400" dirty="0"/>
              <a:t> BAST </a:t>
            </a:r>
            <a:r>
              <a:rPr lang="en-US" sz="1400" dirty="0" err="1"/>
              <a:t>ditandatangani</a:t>
            </a:r>
            <a:r>
              <a:rPr lang="en-US" sz="1400" dirty="0"/>
              <a:t>.</a:t>
            </a:r>
          </a:p>
          <a:p>
            <a:pPr marL="285750" indent="-285750"/>
            <a:r>
              <a:rPr lang="en-US" sz="1400" dirty="0" err="1"/>
              <a:t>Garansi</a:t>
            </a:r>
            <a:r>
              <a:rPr lang="en-US" sz="1400" dirty="0"/>
              <a:t> </a:t>
            </a:r>
            <a:r>
              <a:rPr lang="en-US" sz="1400" dirty="0" err="1"/>
              <a:t>berlaku</a:t>
            </a:r>
            <a:r>
              <a:rPr lang="en-US" sz="1400" dirty="0"/>
              <a:t> normal, </a:t>
            </a:r>
            <a:r>
              <a:rPr lang="en-US" sz="1400" dirty="0" err="1"/>
              <a:t>sesuai</a:t>
            </a:r>
            <a:r>
              <a:rPr lang="en-US" sz="1400" dirty="0"/>
              <a:t> </a:t>
            </a:r>
            <a:r>
              <a:rPr lang="en-US" sz="1400" dirty="0" err="1"/>
              <a:t>garansi</a:t>
            </a:r>
            <a:r>
              <a:rPr lang="en-US" sz="1400" dirty="0"/>
              <a:t> masing-masing </a:t>
            </a:r>
            <a:r>
              <a:rPr lang="en-US" sz="1400" dirty="0" err="1"/>
              <a:t>produk</a:t>
            </a:r>
            <a:r>
              <a:rPr lang="en-US" sz="1400" dirty="0"/>
              <a:t>.</a:t>
            </a:r>
          </a:p>
          <a:p>
            <a:pPr marL="285750" indent="-285750"/>
            <a:r>
              <a:rPr lang="en-US" sz="1400" dirty="0" err="1"/>
              <a:t>Ke</a:t>
            </a:r>
            <a:r>
              <a:rPr lang="en-US" sz="1400" dirty="0"/>
              <a:t> Service Center Acer </a:t>
            </a:r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r>
              <a:rPr lang="en-US" sz="1400" dirty="0" err="1"/>
              <a:t>Cakupan</a:t>
            </a:r>
            <a:r>
              <a:rPr lang="en-US" sz="1400" dirty="0"/>
              <a:t> </a:t>
            </a:r>
            <a:r>
              <a:rPr lang="en-US" sz="1400" dirty="0" err="1"/>
              <a:t>layanan</a:t>
            </a:r>
            <a:r>
              <a:rPr lang="en-US" sz="1400" dirty="0"/>
              <a:t> </a:t>
            </a:r>
            <a:r>
              <a:rPr lang="en-US" sz="1400" dirty="0" err="1"/>
              <a:t>Garansi</a:t>
            </a:r>
            <a:endParaRPr lang="en-US" sz="1400" dirty="0"/>
          </a:p>
          <a:p>
            <a:pPr marL="285750" indent="-285750"/>
            <a:r>
              <a:rPr lang="en-US" sz="1400" dirty="0" err="1"/>
              <a:t>Barang</a:t>
            </a:r>
            <a:r>
              <a:rPr lang="en-US" sz="1400" dirty="0"/>
              <a:t> yang </a:t>
            </a:r>
            <a:r>
              <a:rPr lang="en-US" sz="1400" dirty="0" err="1"/>
              <a:t>diterima</a:t>
            </a:r>
            <a:r>
              <a:rPr lang="en-US" sz="1400" dirty="0"/>
              <a:t> </a:t>
            </a:r>
            <a:r>
              <a:rPr lang="en-US" sz="1400" dirty="0" err="1"/>
              <a:t>adalah</a:t>
            </a:r>
            <a:r>
              <a:rPr lang="en-US" sz="1400" dirty="0"/>
              <a:t> </a:t>
            </a:r>
            <a:r>
              <a:rPr lang="en-US" sz="1400" dirty="0" err="1"/>
              <a:t>bergaransi</a:t>
            </a:r>
            <a:r>
              <a:rPr lang="en-US" sz="1400" dirty="0"/>
              <a:t> </a:t>
            </a:r>
            <a:r>
              <a:rPr lang="en-US" sz="1400" dirty="0" err="1"/>
              <a:t>resmi</a:t>
            </a:r>
            <a:r>
              <a:rPr lang="en-US" sz="1400" dirty="0"/>
              <a:t>, </a:t>
            </a:r>
            <a:r>
              <a:rPr lang="en-US" sz="1400" dirty="0" err="1"/>
              <a:t>jika</a:t>
            </a:r>
            <a:r>
              <a:rPr lang="en-US" sz="1400" dirty="0"/>
              <a:t> </a:t>
            </a:r>
            <a:r>
              <a:rPr lang="en-US" sz="1400" dirty="0" err="1"/>
              <a:t>mengalami</a:t>
            </a:r>
            <a:r>
              <a:rPr lang="en-US" sz="1400" dirty="0"/>
              <a:t> </a:t>
            </a:r>
            <a:r>
              <a:rPr lang="en-US" sz="1400" dirty="0" err="1"/>
              <a:t>masalah</a:t>
            </a:r>
            <a:r>
              <a:rPr lang="en-US" sz="1400" dirty="0"/>
              <a:t>  </a:t>
            </a:r>
            <a:r>
              <a:rPr lang="en-US" sz="1400" dirty="0" err="1"/>
              <a:t>atau</a:t>
            </a:r>
            <a:r>
              <a:rPr lang="en-US" sz="1400" dirty="0"/>
              <a:t> </a:t>
            </a:r>
            <a:r>
              <a:rPr lang="en-US" sz="1400" dirty="0" err="1"/>
              <a:t>rusak</a:t>
            </a:r>
            <a:r>
              <a:rPr lang="en-US" sz="1400" dirty="0"/>
              <a:t> </a:t>
            </a:r>
            <a:r>
              <a:rPr lang="en-US" sz="1400" dirty="0" err="1"/>
              <a:t>selama</a:t>
            </a:r>
            <a:r>
              <a:rPr lang="en-US" sz="1400" dirty="0"/>
              <a:t> </a:t>
            </a:r>
            <a:r>
              <a:rPr lang="en-US" sz="1400" dirty="0" err="1"/>
              <a:t>penggunaan</a:t>
            </a:r>
            <a:r>
              <a:rPr lang="en-US" sz="1400" dirty="0"/>
              <a:t> normal dan </a:t>
            </a:r>
            <a:r>
              <a:rPr lang="en-US" sz="1400" dirty="0" err="1"/>
              <a:t>sesuai</a:t>
            </a:r>
            <a:r>
              <a:rPr lang="en-US" sz="1400" dirty="0"/>
              <a:t> </a:t>
            </a:r>
            <a:r>
              <a:rPr lang="en-US" sz="1400" dirty="0" err="1"/>
              <a:t>kebijakan</a:t>
            </a:r>
            <a:r>
              <a:rPr lang="en-US" sz="1400" dirty="0"/>
              <a:t> </a:t>
            </a:r>
            <a:r>
              <a:rPr lang="en-US" sz="1400" dirty="0" err="1"/>
              <a:t>perusahaan</a:t>
            </a:r>
            <a:r>
              <a:rPr lang="en-US" sz="1400" dirty="0"/>
              <a:t>.</a:t>
            </a:r>
          </a:p>
          <a:p>
            <a:pPr marL="285750" indent="-285750"/>
            <a:r>
              <a:rPr lang="en-US" sz="1400" dirty="0"/>
              <a:t>Principal/vendor </a:t>
            </a:r>
            <a:r>
              <a:rPr lang="en-US" sz="1400" dirty="0" err="1"/>
              <a:t>akan</a:t>
            </a:r>
            <a:r>
              <a:rPr lang="en-US" sz="1400" dirty="0"/>
              <a:t> </a:t>
            </a:r>
            <a:r>
              <a:rPr lang="en-US" sz="1400" dirty="0" err="1"/>
              <a:t>memberikan</a:t>
            </a:r>
            <a:r>
              <a:rPr lang="en-US" sz="1400" dirty="0"/>
              <a:t> </a:t>
            </a:r>
            <a:r>
              <a:rPr lang="en-US" sz="1400" dirty="0" err="1"/>
              <a:t>layanan</a:t>
            </a:r>
            <a:r>
              <a:rPr lang="en-US" sz="1400" dirty="0"/>
              <a:t> </a:t>
            </a:r>
            <a:r>
              <a:rPr lang="en-US" sz="1400" dirty="0" err="1"/>
              <a:t>perbaikan</a:t>
            </a:r>
            <a:r>
              <a:rPr lang="en-US" sz="1400" dirty="0"/>
              <a:t> </a:t>
            </a:r>
            <a:r>
              <a:rPr lang="en-US" sz="1400" dirty="0" err="1"/>
              <a:t>selama</a:t>
            </a:r>
            <a:r>
              <a:rPr lang="en-US" sz="1400" dirty="0"/>
              <a:t> masa </a:t>
            </a:r>
            <a:r>
              <a:rPr lang="en-US" sz="1400" dirty="0" err="1"/>
              <a:t>garansi</a:t>
            </a:r>
            <a:r>
              <a:rPr lang="en-US" sz="1400" dirty="0"/>
              <a:t> </a:t>
            </a:r>
            <a:r>
              <a:rPr lang="en-US" sz="1400" dirty="0" err="1"/>
              <a:t>yg</a:t>
            </a:r>
            <a:r>
              <a:rPr lang="en-US" sz="1400" dirty="0"/>
              <a:t> </a:t>
            </a:r>
            <a:r>
              <a:rPr lang="en-US" sz="1400" dirty="0" err="1"/>
              <a:t>berlaku</a:t>
            </a:r>
            <a:r>
              <a:rPr lang="en-US" sz="1400" dirty="0"/>
              <a:t>.</a:t>
            </a:r>
          </a:p>
          <a:p>
            <a:pPr marL="285750" indent="-285750"/>
            <a:r>
              <a:rPr lang="en-US" sz="1400" dirty="0"/>
              <a:t>Unit service </a:t>
            </a:r>
            <a:r>
              <a:rPr lang="en-US" sz="1400" dirty="0" err="1"/>
              <a:t>dibawa</a:t>
            </a:r>
            <a:r>
              <a:rPr lang="en-US" sz="1400" dirty="0"/>
              <a:t> </a:t>
            </a:r>
            <a:r>
              <a:rPr lang="en-US" sz="1400" dirty="0" err="1"/>
              <a:t>ke</a:t>
            </a:r>
            <a:r>
              <a:rPr lang="en-US" sz="1400" dirty="0"/>
              <a:t> </a:t>
            </a:r>
            <a:r>
              <a:rPr lang="en-US" sz="1400" dirty="0" err="1"/>
              <a:t>layanan</a:t>
            </a:r>
            <a:r>
              <a:rPr lang="en-US" sz="1400" dirty="0"/>
              <a:t> service center </a:t>
            </a:r>
            <a:r>
              <a:rPr lang="en-US" sz="1400" dirty="0" err="1"/>
              <a:t>resmi</a:t>
            </a:r>
            <a:r>
              <a:rPr lang="en-US" sz="1400" dirty="0"/>
              <a:t> </a:t>
            </a:r>
            <a:r>
              <a:rPr lang="en-US" sz="1400" dirty="0" err="1"/>
              <a:t>terdekat</a:t>
            </a:r>
            <a:r>
              <a:rPr lang="en-US" sz="1400" dirty="0"/>
              <a:t>, </a:t>
            </a:r>
            <a:r>
              <a:rPr lang="en-US" sz="1400" dirty="0" err="1"/>
              <a:t>atau</a:t>
            </a:r>
            <a:r>
              <a:rPr lang="en-US" sz="1400" dirty="0"/>
              <a:t> </a:t>
            </a:r>
            <a:r>
              <a:rPr lang="en-US" sz="1400" dirty="0" err="1"/>
              <a:t>telp</a:t>
            </a:r>
            <a:r>
              <a:rPr lang="en-US" sz="1400" dirty="0"/>
              <a:t> call center </a:t>
            </a:r>
            <a:r>
              <a:rPr lang="en-US" sz="1400" dirty="0" err="1"/>
              <a:t>Bhinneka</a:t>
            </a:r>
            <a:endParaRPr lang="en-US" sz="1400" dirty="0"/>
          </a:p>
          <a:p>
            <a:pPr marL="457200" indent="-457200">
              <a:buFont typeface="+mj-lt"/>
              <a:buAutoNum type="arabicPeriod"/>
            </a:pPr>
            <a:endParaRPr lang="en-US" sz="32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01582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" name="Google Shape;347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152388"/>
            <a:ext cx="166622" cy="164100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p21"/>
          <p:cNvSpPr txBox="1"/>
          <p:nvPr/>
        </p:nvSpPr>
        <p:spPr>
          <a:xfrm>
            <a:off x="373550" y="187788"/>
            <a:ext cx="834600" cy="9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</a:pPr>
            <a:r>
              <a:rPr lang="en-GB" sz="600">
                <a:solidFill>
                  <a:srgbClr val="7F7F7F"/>
                </a:solidFill>
                <a:latin typeface="Montserrat"/>
                <a:ea typeface="Montserrat"/>
                <a:cs typeface="Montserrat"/>
                <a:sym typeface="Montserrat"/>
              </a:rPr>
              <a:t>Click to add text</a:t>
            </a:r>
            <a:endParaRPr sz="600">
              <a:solidFill>
                <a:srgbClr val="7F7F7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49" name="Google Shape;349;p21"/>
          <p:cNvSpPr txBox="1"/>
          <p:nvPr/>
        </p:nvSpPr>
        <p:spPr>
          <a:xfrm>
            <a:off x="473351" y="732475"/>
            <a:ext cx="3777300" cy="3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Proses</a:t>
            </a:r>
            <a:endParaRPr sz="2000" b="0" i="0" u="none" strike="noStrike" cap="none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50" name="Google Shape;350;p21"/>
          <p:cNvSpPr txBox="1"/>
          <p:nvPr/>
        </p:nvSpPr>
        <p:spPr>
          <a:xfrm>
            <a:off x="473350" y="1049875"/>
            <a:ext cx="6610202" cy="3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1" i="0" u="none" strike="noStrike" cap="none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Cakupan</a:t>
            </a:r>
            <a:r>
              <a:rPr lang="en-GB" sz="2000" b="1" i="0" u="none" strike="noStrike" cap="none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2000" b="1" i="0" u="none" strike="noStrike" cap="none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layanan</a:t>
            </a:r>
            <a:r>
              <a:rPr lang="en-GB" sz="2000" b="1" i="0" u="none" strike="noStrike" cap="none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2000" b="1" i="0" u="none" strike="noStrike" cap="none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Garansi</a:t>
            </a:r>
            <a:r>
              <a:rPr lang="en-GB" sz="2000" b="1" i="0" u="none" strike="noStrike" cap="none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yang </a:t>
            </a:r>
            <a:r>
              <a:rPr lang="en-GB" sz="2000" b="1" i="0" u="none" strike="noStrike" cap="none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tidak</a:t>
            </a:r>
            <a:r>
              <a:rPr lang="en-GB" sz="2000" b="1" i="0" u="none" strike="noStrike" cap="none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2000" b="1" i="0" u="none" strike="noStrike" cap="none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berlaku</a:t>
            </a:r>
            <a:endParaRPr sz="2000" b="1" i="0" u="none" strike="noStrike" cap="none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51" name="Google Shape;351;p21"/>
          <p:cNvSpPr/>
          <p:nvPr/>
        </p:nvSpPr>
        <p:spPr>
          <a:xfrm>
            <a:off x="473351" y="1588190"/>
            <a:ext cx="634500" cy="31200"/>
          </a:xfrm>
          <a:prstGeom prst="rect">
            <a:avLst/>
          </a:prstGeom>
          <a:solidFill>
            <a:srgbClr val="FBC1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91AC1127-6CD1-72A8-0F8E-C0A738893C0B}"/>
              </a:ext>
            </a:extLst>
          </p:cNvPr>
          <p:cNvSpPr txBox="1">
            <a:spLocks/>
          </p:cNvSpPr>
          <p:nvPr/>
        </p:nvSpPr>
        <p:spPr>
          <a:xfrm>
            <a:off x="473350" y="1682171"/>
            <a:ext cx="7848600" cy="2893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900">
              <a:buFont typeface="+mj-lt"/>
              <a:buAutoNum type="arabicPeriod"/>
            </a:pPr>
            <a:r>
              <a:rPr lang="en-US" sz="1600" dirty="0" err="1"/>
              <a:t>Nomor</a:t>
            </a:r>
            <a:r>
              <a:rPr lang="en-US" sz="1600" dirty="0"/>
              <a:t> serial </a:t>
            </a:r>
            <a:r>
              <a:rPr lang="en-US" sz="1600" dirty="0" err="1"/>
              <a:t>produk</a:t>
            </a:r>
            <a:r>
              <a:rPr lang="en-US" sz="1600" dirty="0"/>
              <a:t>, </a:t>
            </a:r>
            <a:r>
              <a:rPr lang="en-US" sz="1600" dirty="0" err="1"/>
              <a:t>atau</a:t>
            </a:r>
            <a:r>
              <a:rPr lang="en-US" sz="1600" dirty="0"/>
              <a:t> </a:t>
            </a:r>
            <a:r>
              <a:rPr lang="en-US" sz="1600" dirty="0" err="1"/>
              <a:t>segel</a:t>
            </a:r>
            <a:r>
              <a:rPr lang="en-US" sz="1600" dirty="0"/>
              <a:t> </a:t>
            </a:r>
            <a:r>
              <a:rPr lang="en-US" sz="1600" dirty="0" err="1"/>
              <a:t>garansi</a:t>
            </a:r>
            <a:r>
              <a:rPr lang="en-US" sz="1600" dirty="0"/>
              <a:t> </a:t>
            </a:r>
            <a:r>
              <a:rPr lang="en-US" sz="1600" dirty="0" err="1"/>
              <a:t>hilang</a:t>
            </a:r>
            <a:r>
              <a:rPr lang="en-US" sz="1600" dirty="0"/>
              <a:t> </a:t>
            </a:r>
            <a:r>
              <a:rPr lang="en-US" sz="1600" dirty="0" err="1"/>
              <a:t>atau</a:t>
            </a:r>
            <a:r>
              <a:rPr lang="en-US" sz="1600" dirty="0"/>
              <a:t> </a:t>
            </a:r>
            <a:r>
              <a:rPr lang="en-US" sz="1600" dirty="0" err="1"/>
              <a:t>telah</a:t>
            </a:r>
            <a:r>
              <a:rPr lang="en-US" sz="1600" dirty="0"/>
              <a:t> </a:t>
            </a:r>
            <a:r>
              <a:rPr lang="en-US" sz="1600" dirty="0" err="1"/>
              <a:t>dihapus</a:t>
            </a:r>
            <a:r>
              <a:rPr lang="en-US" sz="1600" dirty="0"/>
              <a:t>, </a:t>
            </a:r>
            <a:r>
              <a:rPr lang="en-US" sz="1600" dirty="0" err="1"/>
              <a:t>dirusak</a:t>
            </a:r>
            <a:r>
              <a:rPr lang="en-US" sz="1600" dirty="0"/>
              <a:t> dan </a:t>
            </a:r>
            <a:r>
              <a:rPr lang="en-US" sz="1600" dirty="0" err="1"/>
              <a:t>diubah</a:t>
            </a:r>
            <a:r>
              <a:rPr lang="en-US" sz="1600" dirty="0"/>
              <a:t>. </a:t>
            </a:r>
            <a:r>
              <a:rPr lang="en-US" sz="1600" dirty="0" err="1"/>
              <a:t>Aksesoris</a:t>
            </a:r>
            <a:r>
              <a:rPr lang="en-US" sz="1600" dirty="0"/>
              <a:t> </a:t>
            </a:r>
            <a:r>
              <a:rPr lang="en-US" sz="1600" dirty="0" err="1"/>
              <a:t>atau</a:t>
            </a:r>
            <a:r>
              <a:rPr lang="en-US" sz="1600" dirty="0"/>
              <a:t> </a:t>
            </a:r>
            <a:r>
              <a:rPr lang="en-US" sz="1600" dirty="0" err="1"/>
              <a:t>bagian</a:t>
            </a:r>
            <a:r>
              <a:rPr lang="en-US" sz="1600" dirty="0"/>
              <a:t> </a:t>
            </a:r>
            <a:r>
              <a:rPr lang="en-US" sz="1600" dirty="0" err="1"/>
              <a:t>luar</a:t>
            </a:r>
            <a:r>
              <a:rPr lang="en-US" sz="1600" dirty="0"/>
              <a:t> </a:t>
            </a:r>
            <a:r>
              <a:rPr lang="en-US" sz="1600" dirty="0" err="1"/>
              <a:t>produk</a:t>
            </a:r>
            <a:r>
              <a:rPr lang="en-US" sz="1600" dirty="0"/>
              <a:t> yang </a:t>
            </a:r>
            <a:r>
              <a:rPr lang="en-US" sz="1600" dirty="0" err="1"/>
              <a:t>hilang</a:t>
            </a:r>
            <a:r>
              <a:rPr lang="en-US" sz="1600" dirty="0"/>
              <a:t>.</a:t>
            </a:r>
          </a:p>
          <a:p>
            <a:pPr marL="342900">
              <a:buFont typeface="+mj-lt"/>
              <a:buAutoNum type="arabicPeriod"/>
            </a:pPr>
            <a:r>
              <a:rPr lang="en-US" sz="1600" dirty="0" err="1"/>
              <a:t>Setiap</a:t>
            </a:r>
            <a:r>
              <a:rPr lang="en-US" sz="1600" dirty="0"/>
              <a:t> </a:t>
            </a:r>
            <a:r>
              <a:rPr lang="en-US" sz="1600" dirty="0" err="1"/>
              <a:t>kerusakan</a:t>
            </a:r>
            <a:r>
              <a:rPr lang="en-US" sz="1600" dirty="0"/>
              <a:t> </a:t>
            </a:r>
            <a:r>
              <a:rPr lang="en-US" sz="1600" dirty="0" err="1"/>
              <a:t>fisik</a:t>
            </a:r>
            <a:r>
              <a:rPr lang="en-US" sz="1600" dirty="0"/>
              <a:t> yang </a:t>
            </a:r>
            <a:r>
              <a:rPr lang="en-US" sz="1600" dirty="0" err="1"/>
              <a:t>terjadi</a:t>
            </a:r>
            <a:r>
              <a:rPr lang="en-US" sz="1600" dirty="0"/>
              <a:t> di </a:t>
            </a:r>
            <a:r>
              <a:rPr lang="en-US" sz="1600" dirty="0" err="1"/>
              <a:t>dalam</a:t>
            </a:r>
            <a:r>
              <a:rPr lang="en-US" sz="1600" dirty="0"/>
              <a:t> </a:t>
            </a:r>
            <a:r>
              <a:rPr lang="en-US" sz="1600" dirty="0" err="1"/>
              <a:t>maupun</a:t>
            </a:r>
            <a:r>
              <a:rPr lang="en-US" sz="1600" dirty="0"/>
              <a:t> </a:t>
            </a:r>
            <a:r>
              <a:rPr lang="en-US" sz="1600" dirty="0" err="1"/>
              <a:t>diluar</a:t>
            </a:r>
            <a:r>
              <a:rPr lang="en-US" sz="1600" dirty="0"/>
              <a:t> </a:t>
            </a:r>
            <a:r>
              <a:rPr lang="en-US" sz="1600" dirty="0" err="1"/>
              <a:t>permukaan</a:t>
            </a:r>
            <a:r>
              <a:rPr lang="en-US" sz="1600" dirty="0"/>
              <a:t> </a:t>
            </a:r>
            <a:r>
              <a:rPr lang="en-US" sz="1600" dirty="0" err="1"/>
              <a:t>produk</a:t>
            </a:r>
            <a:r>
              <a:rPr lang="en-US" sz="1600" dirty="0"/>
              <a:t>, </a:t>
            </a:r>
            <a:r>
              <a:rPr lang="en-US" sz="1600" dirty="0" err="1"/>
              <a:t>termasuk</a:t>
            </a:r>
            <a:r>
              <a:rPr lang="en-US" sz="1600" dirty="0"/>
              <a:t> </a:t>
            </a:r>
            <a:r>
              <a:rPr lang="en-US" sz="1600" dirty="0" err="1"/>
              <a:t>retakan</a:t>
            </a:r>
            <a:r>
              <a:rPr lang="en-US" sz="1600" dirty="0"/>
              <a:t>, </a:t>
            </a:r>
            <a:r>
              <a:rPr lang="en-US" sz="1600" dirty="0" err="1"/>
              <a:t>cacat</a:t>
            </a:r>
            <a:r>
              <a:rPr lang="en-US" sz="1600" dirty="0"/>
              <a:t> </a:t>
            </a:r>
            <a:r>
              <a:rPr lang="en-US" sz="1600" dirty="0" err="1"/>
              <a:t>fisik</a:t>
            </a:r>
            <a:r>
              <a:rPr lang="en-US" sz="1600" dirty="0"/>
              <a:t> dan </a:t>
            </a:r>
            <a:r>
              <a:rPr lang="en-US" sz="1600" dirty="0" err="1"/>
              <a:t>tambahan</a:t>
            </a:r>
            <a:r>
              <a:rPr lang="en-US" sz="1600" dirty="0"/>
              <a:t> </a:t>
            </a:r>
            <a:r>
              <a:rPr lang="en-US" sz="1600" dirty="0" err="1"/>
              <a:t>lainnya</a:t>
            </a:r>
            <a:r>
              <a:rPr lang="en-US" sz="1600" dirty="0"/>
              <a:t> </a:t>
            </a:r>
            <a:r>
              <a:rPr lang="en-US" sz="1600" dirty="0" err="1"/>
              <a:t>meskipun</a:t>
            </a:r>
            <a:r>
              <a:rPr lang="en-US" sz="1600" dirty="0"/>
              <a:t> </a:t>
            </a:r>
            <a:r>
              <a:rPr lang="en-US" sz="1600" dirty="0" err="1"/>
              <a:t>tidak</a:t>
            </a:r>
            <a:r>
              <a:rPr lang="en-US" sz="1600" dirty="0"/>
              <a:t> </a:t>
            </a:r>
            <a:r>
              <a:rPr lang="en-US" sz="1600" dirty="0" err="1"/>
              <a:t>terbatas</a:t>
            </a:r>
            <a:r>
              <a:rPr lang="en-US" sz="1600" dirty="0"/>
              <a:t> pada </a:t>
            </a:r>
            <a:r>
              <a:rPr lang="en-US" sz="1600" dirty="0" err="1"/>
              <a:t>hal</a:t>
            </a:r>
            <a:r>
              <a:rPr lang="en-US" sz="1600" dirty="0"/>
              <a:t> </a:t>
            </a:r>
            <a:r>
              <a:rPr lang="en-US" sz="1600" dirty="0" err="1"/>
              <a:t>tersebut</a:t>
            </a:r>
            <a:r>
              <a:rPr lang="en-US" sz="1600" dirty="0"/>
              <a:t>.</a:t>
            </a:r>
          </a:p>
          <a:p>
            <a:pPr marL="342900">
              <a:buFont typeface="+mj-lt"/>
              <a:buAutoNum type="arabicPeriod"/>
            </a:pPr>
            <a:r>
              <a:rPr lang="en-US" sz="1600" dirty="0" err="1"/>
              <a:t>Kerusakan</a:t>
            </a:r>
            <a:r>
              <a:rPr lang="en-US" sz="1600" dirty="0"/>
              <a:t> </a:t>
            </a:r>
            <a:r>
              <a:rPr lang="en-US" sz="1600" dirty="0" err="1"/>
              <a:t>produk</a:t>
            </a:r>
            <a:r>
              <a:rPr lang="en-US" sz="1600" dirty="0"/>
              <a:t> yang </a:t>
            </a:r>
            <a:r>
              <a:rPr lang="en-US" sz="1600" dirty="0" err="1"/>
              <a:t>disebabkan</a:t>
            </a:r>
            <a:r>
              <a:rPr lang="en-US" sz="1600" dirty="0"/>
              <a:t> oleh </a:t>
            </a:r>
            <a:r>
              <a:rPr lang="en-US" sz="1600" dirty="0" err="1"/>
              <a:t>pembongkaran,modifikasi</a:t>
            </a:r>
            <a:r>
              <a:rPr lang="en-US" sz="1600" dirty="0"/>
              <a:t> </a:t>
            </a:r>
            <a:r>
              <a:rPr lang="en-US" sz="1600" dirty="0" err="1"/>
              <a:t>terhadap</a:t>
            </a:r>
            <a:r>
              <a:rPr lang="en-US" sz="1600" dirty="0"/>
              <a:t> unit.</a:t>
            </a:r>
          </a:p>
          <a:p>
            <a:pPr marL="342900">
              <a:buFont typeface="+mj-lt"/>
              <a:buAutoNum type="arabicPeriod"/>
            </a:pPr>
            <a:r>
              <a:rPr lang="en-US" sz="1600" dirty="0" err="1"/>
              <a:t>Kondisi</a:t>
            </a:r>
            <a:r>
              <a:rPr lang="en-US" sz="1600" dirty="0"/>
              <a:t> </a:t>
            </a:r>
            <a:r>
              <a:rPr lang="en-US" sz="1600" dirty="0" err="1"/>
              <a:t>alam</a:t>
            </a:r>
            <a:r>
              <a:rPr lang="en-US" sz="1600" dirty="0"/>
              <a:t> </a:t>
            </a:r>
            <a:r>
              <a:rPr lang="en-US" sz="1600" dirty="0" err="1"/>
              <a:t>seperti</a:t>
            </a:r>
            <a:r>
              <a:rPr lang="en-US" sz="1600" dirty="0"/>
              <a:t> </a:t>
            </a:r>
            <a:r>
              <a:rPr lang="en-US" sz="1600" dirty="0" err="1"/>
              <a:t>terkena</a:t>
            </a:r>
            <a:r>
              <a:rPr lang="en-US" sz="1600" dirty="0"/>
              <a:t> </a:t>
            </a:r>
            <a:r>
              <a:rPr lang="en-US" sz="1600" dirty="0" err="1"/>
              <a:t>sambaran</a:t>
            </a:r>
            <a:r>
              <a:rPr lang="en-US" sz="1600" dirty="0"/>
              <a:t> </a:t>
            </a:r>
            <a:r>
              <a:rPr lang="en-US" sz="1600" dirty="0" err="1"/>
              <a:t>petir</a:t>
            </a:r>
            <a:r>
              <a:rPr lang="en-US" sz="1600" dirty="0"/>
              <a:t>, </a:t>
            </a:r>
            <a:r>
              <a:rPr lang="en-US" sz="1600" dirty="0" err="1"/>
              <a:t>terendam</a:t>
            </a:r>
            <a:r>
              <a:rPr lang="en-US" sz="1600" dirty="0"/>
              <a:t> air.</a:t>
            </a:r>
          </a:p>
          <a:p>
            <a:pPr marL="342900">
              <a:buFont typeface="+mj-lt"/>
              <a:buAutoNum type="arabicPeriod"/>
            </a:pPr>
            <a:r>
              <a:rPr lang="en-US" sz="1600" dirty="0" err="1"/>
              <a:t>Kerusakan</a:t>
            </a:r>
            <a:r>
              <a:rPr lang="en-US" sz="1600" dirty="0"/>
              <a:t> software </a:t>
            </a:r>
            <a:r>
              <a:rPr lang="en-US" sz="1600" dirty="0" err="1"/>
              <a:t>karena</a:t>
            </a:r>
            <a:r>
              <a:rPr lang="en-US" sz="1600" dirty="0"/>
              <a:t> virus, trojan dan lain </a:t>
            </a:r>
            <a:r>
              <a:rPr lang="en-US" sz="1600" dirty="0" err="1"/>
              <a:t>sebagainya</a:t>
            </a:r>
            <a:endParaRPr lang="en-US" sz="1600" dirty="0"/>
          </a:p>
          <a:p>
            <a:pPr marL="342900">
              <a:buFont typeface="+mj-lt"/>
              <a:buAutoNum type="arabicPeriod"/>
            </a:pPr>
            <a:r>
              <a:rPr lang="en-US" sz="1600" dirty="0" err="1"/>
              <a:t>Penambahan</a:t>
            </a:r>
            <a:r>
              <a:rPr lang="en-US" sz="1600" dirty="0"/>
              <a:t> </a:t>
            </a:r>
            <a:r>
              <a:rPr lang="en-US" sz="1600" dirty="0" err="1"/>
              <a:t>aplikasi</a:t>
            </a:r>
            <a:r>
              <a:rPr lang="en-US" sz="1600" dirty="0"/>
              <a:t> software </a:t>
            </a:r>
            <a:r>
              <a:rPr lang="en-US" sz="1600" dirty="0" err="1"/>
              <a:t>tambahan</a:t>
            </a:r>
            <a:r>
              <a:rPr lang="en-US" sz="1600" dirty="0"/>
              <a:t> </a:t>
            </a:r>
            <a:r>
              <a:rPr lang="en-US" sz="1600" dirty="0" err="1"/>
              <a:t>diluar</a:t>
            </a:r>
            <a:r>
              <a:rPr lang="en-US" sz="1600" dirty="0"/>
              <a:t> standard </a:t>
            </a:r>
            <a:r>
              <a:rPr lang="en-US" sz="1600" dirty="0" err="1"/>
              <a:t>awal</a:t>
            </a:r>
            <a:r>
              <a:rPr lang="en-US" sz="1600" dirty="0"/>
              <a:t> </a:t>
            </a:r>
            <a:r>
              <a:rPr lang="en-US" sz="1600" dirty="0" err="1"/>
              <a:t>barang</a:t>
            </a:r>
            <a:r>
              <a:rPr lang="en-US" sz="1600" dirty="0"/>
              <a:t> </a:t>
            </a:r>
            <a:r>
              <a:rPr lang="en-US" sz="1600" dirty="0" err="1"/>
              <a:t>diterima</a:t>
            </a:r>
            <a:r>
              <a:rPr lang="en-US" sz="1600" dirty="0"/>
              <a:t>.</a:t>
            </a:r>
          </a:p>
          <a:p>
            <a:pPr marL="114300" indent="0">
              <a:buFont typeface="Arial"/>
              <a:buNone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592524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25"/>
          <p:cNvSpPr txBox="1"/>
          <p:nvPr/>
        </p:nvSpPr>
        <p:spPr>
          <a:xfrm>
            <a:off x="986088" y="1833091"/>
            <a:ext cx="7155314" cy="1383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20"/>
              <a:buFont typeface="Arial"/>
              <a:buNone/>
            </a:pPr>
            <a:r>
              <a:rPr lang="en-GB" sz="5620" b="0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SALAM</a:t>
            </a:r>
            <a:endParaRPr sz="5620" b="0" i="0" u="none" strike="noStrike" cap="non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20"/>
              <a:buFont typeface="Arial"/>
              <a:buNone/>
            </a:pPr>
            <a:r>
              <a:rPr lang="en-GB" sz="562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TANGGUH</a:t>
            </a:r>
            <a:endParaRPr sz="5620" b="1" i="0" u="none" strike="noStrike" cap="non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87" name="Google Shape;387;p25"/>
          <p:cNvSpPr/>
          <p:nvPr/>
        </p:nvSpPr>
        <p:spPr>
          <a:xfrm>
            <a:off x="4255411" y="3397940"/>
            <a:ext cx="634500" cy="31200"/>
          </a:xfrm>
          <a:prstGeom prst="rect">
            <a:avLst/>
          </a:prstGeom>
          <a:solidFill>
            <a:srgbClr val="FBC1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88" name="Google Shape;388;p25" descr="29_V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242300" y="140335"/>
            <a:ext cx="682625" cy="682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75285" y="290830"/>
            <a:ext cx="1541780" cy="2997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6"/>
          <p:cNvSpPr txBox="1"/>
          <p:nvPr/>
        </p:nvSpPr>
        <p:spPr>
          <a:xfrm>
            <a:off x="473351" y="732475"/>
            <a:ext cx="3777300" cy="3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Unit </a:t>
            </a:r>
            <a:r>
              <a:rPr lang="en-GB" sz="2000" b="0" i="0" u="none" strike="noStrike" cap="none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barang</a:t>
            </a:r>
            <a:endParaRPr sz="2000" b="0" i="0" u="none" strike="noStrike" cap="none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2" name="Google Shape;232;p6"/>
          <p:cNvSpPr txBox="1"/>
          <p:nvPr/>
        </p:nvSpPr>
        <p:spPr>
          <a:xfrm>
            <a:off x="473351" y="1035175"/>
            <a:ext cx="3777300" cy="3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1" i="0" u="none" strike="noStrike" cap="none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Peralatan</a:t>
            </a:r>
            <a:r>
              <a:rPr lang="en-GB" sz="2000" b="1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TIK SMA 2022</a:t>
            </a:r>
            <a:endParaRPr sz="2000" b="1" i="0" u="none" strike="noStrike" cap="none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3" name="Google Shape;233;p6"/>
          <p:cNvSpPr/>
          <p:nvPr/>
        </p:nvSpPr>
        <p:spPr>
          <a:xfrm>
            <a:off x="473351" y="1588190"/>
            <a:ext cx="634500" cy="31200"/>
          </a:xfrm>
          <a:prstGeom prst="rect">
            <a:avLst/>
          </a:prstGeom>
          <a:solidFill>
            <a:srgbClr val="FBC1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36" name="Google Shape;236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2400" y="152388"/>
            <a:ext cx="166622" cy="16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66787CA-3B6B-729F-E2CD-4A175FEF42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23" y="1486562"/>
            <a:ext cx="1850542" cy="146501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F77B180-056C-17A7-001D-23B9484DA9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2350" y="1619390"/>
            <a:ext cx="2096688" cy="1123281"/>
          </a:xfrm>
          <a:prstGeom prst="rect">
            <a:avLst/>
          </a:prstGeom>
        </p:spPr>
      </p:pic>
      <p:pic>
        <p:nvPicPr>
          <p:cNvPr id="1030" name="Picture 6" descr="Acer logo and symbol, meaning, history, PNG">
            <a:extLst>
              <a:ext uri="{FF2B5EF4-FFF2-40B4-BE49-F238E27FC236}">
                <a16:creationId xmlns:a16="http://schemas.microsoft.com/office/drawing/2014/main" id="{AD08959F-6EC8-EF61-8F1F-A33F9A15AA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1358" y="1622118"/>
            <a:ext cx="97536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8C9DF988-F1E2-7723-82E5-84A44A6FD3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001" y="2023603"/>
            <a:ext cx="1561666" cy="366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BE51EAB-99EF-38A2-C3E3-45B27AE98414}"/>
              </a:ext>
            </a:extLst>
          </p:cNvPr>
          <p:cNvSpPr txBox="1"/>
          <p:nvPr/>
        </p:nvSpPr>
        <p:spPr>
          <a:xfrm>
            <a:off x="505555" y="2841006"/>
            <a:ext cx="4773168" cy="23237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9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Laptop     	</a:t>
            </a:r>
            <a:r>
              <a:rPr lang="en-US" sz="9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Acer Chromebook </a:t>
            </a:r>
            <a:r>
              <a:rPr lang="en-US" sz="900" b="1" dirty="0">
                <a:latin typeface="Calibri" panose="020F0502020204030204" pitchFamily="34" charset="0"/>
              </a:rPr>
              <a:t>C733</a:t>
            </a:r>
            <a:endParaRPr lang="en-US" sz="900" b="1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9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Processor     	Intel Celeron N4020</a:t>
            </a:r>
            <a:endParaRPr lang="en-US" sz="900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9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RAM     	4GB	</a:t>
            </a:r>
            <a:endParaRPr lang="en-US" sz="900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9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Storage     	32GB eMMC</a:t>
            </a:r>
            <a:endParaRPr lang="en-US" sz="900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9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VGA     	Intel® UHD Graphics </a:t>
            </a:r>
            <a:endParaRPr lang="en-US" sz="900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9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Ukuran</a:t>
            </a:r>
            <a:r>
              <a:rPr lang="en-US" sz="9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sz="9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Layar</a:t>
            </a:r>
            <a:r>
              <a:rPr lang="en-US" sz="9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	11.6 Inch LED</a:t>
            </a:r>
            <a:r>
              <a:rPr lang="en-US" sz="900" dirty="0">
                <a:latin typeface="Calibri" panose="020F0502020204030204" pitchFamily="34" charset="0"/>
              </a:rPr>
              <a:t> backlit TFT LCD</a:t>
            </a:r>
            <a:endParaRPr lang="en-US" sz="9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9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Koneksi</a:t>
            </a:r>
            <a:r>
              <a:rPr lang="en-US" sz="9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    </a:t>
            </a:r>
            <a:r>
              <a:rPr lang="en-US" sz="900" dirty="0">
                <a:latin typeface="Calibri" panose="020F0502020204030204" pitchFamily="34" charset="0"/>
              </a:rPr>
              <a:t>	</a:t>
            </a:r>
            <a:r>
              <a:rPr lang="en-US" sz="9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Intel Wireless-AC 9560, 802.11a/b/g/n/ac wireless LAN, Bluetooth 5.0  </a:t>
            </a:r>
            <a:endParaRPr lang="en-US" sz="900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9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Daya</a:t>
            </a:r>
            <a:r>
              <a:rPr lang="en-US" sz="9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    </a:t>
            </a:r>
            <a:r>
              <a:rPr lang="en-US" sz="900" dirty="0">
                <a:latin typeface="Calibri" panose="020F0502020204030204" pitchFamily="34" charset="0"/>
              </a:rPr>
              <a:t>	</a:t>
            </a:r>
            <a:r>
              <a:rPr lang="en-US" sz="9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45 watt, USB Type C</a:t>
            </a:r>
            <a:endParaRPr lang="en-US" sz="900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9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Deskripsi</a:t>
            </a:r>
            <a:r>
              <a:rPr lang="en-US" sz="900" dirty="0">
                <a:latin typeface="Calibri" panose="020F0502020204030204" pitchFamily="34" charset="0"/>
              </a:rPr>
              <a:t>	</a:t>
            </a:r>
            <a:r>
              <a:rPr lang="en-US" sz="9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Webcam : • 1280 x 720 resolution • 720p HD video recording Audio : • Two 	built-in stereo speakers • Built-in microphone I/O Port : • 2x USB Type-C 	™port • 2x USB 3.1 Gen 1 port • 1x Headset/speaker jack</a:t>
            </a:r>
            <a:endParaRPr lang="en-US" sz="900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sz="9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9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Garansi</a:t>
            </a:r>
            <a:r>
              <a:rPr lang="en-US" sz="9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  2 </a:t>
            </a:r>
            <a:r>
              <a:rPr lang="en-US" sz="9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Tahun</a:t>
            </a:r>
            <a:r>
              <a:rPr lang="en-US" sz="9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sz="9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Suku</a:t>
            </a:r>
            <a:r>
              <a:rPr lang="en-US" sz="9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sz="9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Cadang</a:t>
            </a:r>
            <a:r>
              <a:rPr lang="en-US" sz="9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 3 </a:t>
            </a:r>
            <a:r>
              <a:rPr lang="en-US" sz="9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Tahun</a:t>
            </a:r>
            <a:r>
              <a:rPr lang="en-US" sz="9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Jasa </a:t>
            </a:r>
            <a:r>
              <a:rPr lang="en-US" sz="9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Perbaikan</a:t>
            </a:r>
            <a:r>
              <a:rPr lang="en-US" sz="9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(Carry in)</a:t>
            </a:r>
          </a:p>
          <a:p>
            <a:br>
              <a:rPr lang="en-US" dirty="0"/>
            </a:b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C2A2F1-5D45-1F11-CABB-D3A64DBAC6EB}"/>
              </a:ext>
            </a:extLst>
          </p:cNvPr>
          <p:cNvSpPr txBox="1"/>
          <p:nvPr/>
        </p:nvSpPr>
        <p:spPr>
          <a:xfrm>
            <a:off x="5278723" y="2841006"/>
            <a:ext cx="4572000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4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Projector Acer X1</a:t>
            </a:r>
            <a:endParaRPr lang="en-US" b="1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Display technology DLP Technology</a:t>
            </a:r>
            <a:endParaRPr lang="en-US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Brightness	</a:t>
            </a:r>
            <a:r>
              <a:rPr lang="en-US" dirty="0">
                <a:latin typeface="Calibri" panose="020F0502020204030204" pitchFamily="34" charset="0"/>
              </a:rPr>
              <a:t>40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00 ANSI Lumens</a:t>
            </a:r>
            <a:endParaRPr lang="en-US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I/O Port HDMI, VGA, Composite</a:t>
            </a:r>
            <a:endParaRPr lang="en-US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4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Garansi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3 </a:t>
            </a:r>
            <a:r>
              <a:rPr lang="en-US" sz="14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tahun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service dan 3 </a:t>
            </a:r>
            <a:r>
              <a:rPr lang="en-US" sz="14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tahun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sz="14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spareparts</a:t>
            </a:r>
            <a:endParaRPr lang="en-US" b="0" dirty="0">
              <a:effectLst/>
            </a:endParaRPr>
          </a:p>
          <a:p>
            <a:br>
              <a:rPr lang="en-US" b="0" dirty="0">
                <a:effectLst/>
              </a:rPr>
            </a:br>
            <a:endParaRPr lang="en-US" dirty="0"/>
          </a:p>
        </p:txBody>
      </p:sp>
      <p:pic>
        <p:nvPicPr>
          <p:cNvPr id="8" name="Picture 6" descr="Acer logo and symbol, meaning, history, PNG">
            <a:extLst>
              <a:ext uri="{FF2B5EF4-FFF2-40B4-BE49-F238E27FC236}">
                <a16:creationId xmlns:a16="http://schemas.microsoft.com/office/drawing/2014/main" id="{2EF82161-17E3-B29A-75DA-0207475F0E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4459" y="1554070"/>
            <a:ext cx="97536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1135209-3032-44E1-2640-734F91593362}"/>
              </a:ext>
            </a:extLst>
          </p:cNvPr>
          <p:cNvSpPr txBox="1"/>
          <p:nvPr/>
        </p:nvSpPr>
        <p:spPr>
          <a:xfrm>
            <a:off x="2462493" y="2427947"/>
            <a:ext cx="18505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dirty="0" err="1">
                <a:latin typeface="Calibri" panose="020F0502020204030204" pitchFamily="34" charset="0"/>
              </a:rPr>
              <a:t>Jumlah</a:t>
            </a:r>
            <a:r>
              <a:rPr lang="en-US" dirty="0">
                <a:latin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</a:rPr>
              <a:t>Barang</a:t>
            </a:r>
            <a:r>
              <a:rPr lang="en-US" dirty="0">
                <a:latin typeface="Calibri" panose="020F0502020204030204" pitchFamily="34" charset="0"/>
              </a:rPr>
              <a:t> 15 Unit</a:t>
            </a:r>
            <a:endParaRPr lang="en-US" b="0" dirty="0">
              <a:effectLst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6DAEC49-1C7D-FE35-FAA9-14EF1CDE3672}"/>
              </a:ext>
            </a:extLst>
          </p:cNvPr>
          <p:cNvSpPr txBox="1"/>
          <p:nvPr/>
        </p:nvSpPr>
        <p:spPr>
          <a:xfrm>
            <a:off x="7500122" y="2206611"/>
            <a:ext cx="12978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dirty="0" err="1">
                <a:latin typeface="Calibri" panose="020F0502020204030204" pitchFamily="34" charset="0"/>
              </a:rPr>
              <a:t>Jumlah</a:t>
            </a:r>
            <a:r>
              <a:rPr lang="en-US" dirty="0">
                <a:latin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</a:rPr>
              <a:t>Barang</a:t>
            </a:r>
            <a:r>
              <a:rPr lang="en-US" dirty="0">
                <a:latin typeface="Calibri" panose="020F0502020204030204" pitchFamily="34" charset="0"/>
              </a:rPr>
              <a:t> 1 Unit</a:t>
            </a:r>
            <a:endParaRPr lang="en-US" b="0" dirty="0">
              <a:effectLst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6"/>
          <p:cNvSpPr txBox="1"/>
          <p:nvPr/>
        </p:nvSpPr>
        <p:spPr>
          <a:xfrm>
            <a:off x="473351" y="732475"/>
            <a:ext cx="3777300" cy="3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Unit </a:t>
            </a:r>
            <a:r>
              <a:rPr lang="en-GB" sz="2000" b="0" i="0" u="none" strike="noStrike" cap="none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barang</a:t>
            </a:r>
            <a:r>
              <a:rPr lang="en-GB" sz="20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2000" b="0" i="0" u="none" strike="noStrike" cap="none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diterima</a:t>
            </a:r>
            <a:endParaRPr sz="2000" b="0" i="0" u="none" strike="noStrike" cap="none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2" name="Google Shape;232;p6"/>
          <p:cNvSpPr txBox="1"/>
          <p:nvPr/>
        </p:nvSpPr>
        <p:spPr>
          <a:xfrm>
            <a:off x="473351" y="1035175"/>
            <a:ext cx="3777300" cy="3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1" i="0" u="none" strike="noStrike" cap="none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Peralatan</a:t>
            </a:r>
            <a:r>
              <a:rPr lang="en-GB" sz="2000" b="1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TIK SMA 2022</a:t>
            </a:r>
            <a:endParaRPr sz="2000" b="1" i="0" u="none" strike="noStrike" cap="none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3" name="Google Shape;233;p6"/>
          <p:cNvSpPr/>
          <p:nvPr/>
        </p:nvSpPr>
        <p:spPr>
          <a:xfrm>
            <a:off x="473351" y="1588190"/>
            <a:ext cx="634500" cy="31200"/>
          </a:xfrm>
          <a:prstGeom prst="rect">
            <a:avLst/>
          </a:prstGeom>
          <a:solidFill>
            <a:srgbClr val="FBC1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36" name="Google Shape;236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152388"/>
            <a:ext cx="166622" cy="16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8952659B-9262-002D-C270-776C0A0D50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768" y="1754841"/>
            <a:ext cx="1480764" cy="1480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>
            <a:extLst>
              <a:ext uri="{FF2B5EF4-FFF2-40B4-BE49-F238E27FC236}">
                <a16:creationId xmlns:a16="http://schemas.microsoft.com/office/drawing/2014/main" id="{51FF9F7F-21AC-C20B-3DA5-65B48FD055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736" y="1640575"/>
            <a:ext cx="1569944" cy="526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3F398DE-52BA-8DBC-A6DF-FEEE82776905}"/>
              </a:ext>
            </a:extLst>
          </p:cNvPr>
          <p:cNvSpPr txBox="1"/>
          <p:nvPr/>
        </p:nvSpPr>
        <p:spPr>
          <a:xfrm>
            <a:off x="467768" y="3371056"/>
            <a:ext cx="4572000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Data Rates	Up to 300 Mbps</a:t>
            </a:r>
            <a:endParaRPr lang="en-US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Frequency     Dual Band 2.4Ghz/5Ghz</a:t>
            </a:r>
            <a:endParaRPr lang="en-US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Standard Protocol    IEEE 802.11 ac/b/g/n</a:t>
            </a:r>
            <a:endParaRPr lang="en-US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Modem     3G/4G LTE</a:t>
            </a:r>
            <a:endParaRPr lang="en-US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4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Garansi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    3 </a:t>
            </a:r>
            <a:r>
              <a:rPr lang="en-US" sz="14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tahun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Principal Indonesia</a:t>
            </a:r>
            <a:endParaRPr lang="en-US" b="0" dirty="0">
              <a:effectLst/>
            </a:endParaRPr>
          </a:p>
          <a:p>
            <a:br>
              <a:rPr lang="en-US" dirty="0"/>
            </a:br>
            <a:endParaRPr lang="en-US" dirty="0"/>
          </a:p>
        </p:txBody>
      </p:sp>
      <p:pic>
        <p:nvPicPr>
          <p:cNvPr id="2062" name="Picture 14">
            <a:extLst>
              <a:ext uri="{FF2B5EF4-FFF2-40B4-BE49-F238E27FC236}">
                <a16:creationId xmlns:a16="http://schemas.microsoft.com/office/drawing/2014/main" id="{1162223E-F135-AA9D-2559-2BF3A2B010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4268" y="1485899"/>
            <a:ext cx="1588341" cy="1588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214075F-BB60-5495-AA87-734FBA7A5813}"/>
              </a:ext>
            </a:extLst>
          </p:cNvPr>
          <p:cNvSpPr txBox="1"/>
          <p:nvPr/>
        </p:nvSpPr>
        <p:spPr>
          <a:xfrm>
            <a:off x="4336676" y="2763415"/>
            <a:ext cx="424077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sz="10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Connector </a:t>
            </a:r>
            <a:r>
              <a:rPr lang="en-US" sz="1000" b="1" i="1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menghubungkan</a:t>
            </a:r>
            <a:r>
              <a:rPr lang="en-US" sz="1000" b="1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sz="1000" b="1" i="1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perangkat</a:t>
            </a:r>
            <a:r>
              <a:rPr lang="en-US" sz="1000" b="1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Chromebook (Type C)</a:t>
            </a:r>
            <a:endParaRPr lang="en-US" sz="1000" b="0" dirty="0">
              <a:effectLst/>
            </a:endParaRP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sz="1000" b="1" i="1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dengan</a:t>
            </a:r>
            <a:r>
              <a:rPr lang="en-US" sz="1000" b="1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sz="1000" b="1" i="1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proyektor</a:t>
            </a:r>
            <a:r>
              <a:rPr lang="en-US" sz="1000" b="1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(HDMI &amp; VGA).</a:t>
            </a:r>
            <a:endParaRPr lang="en-US" sz="1000" b="0" dirty="0">
              <a:effectLst/>
            </a:endParaRPr>
          </a:p>
          <a:p>
            <a:br>
              <a:rPr lang="en-US" dirty="0"/>
            </a:b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2C9FAB7-5C5D-6D22-9A39-7D7FD1004FEB}"/>
              </a:ext>
            </a:extLst>
          </p:cNvPr>
          <p:cNvSpPr txBox="1"/>
          <p:nvPr/>
        </p:nvSpPr>
        <p:spPr>
          <a:xfrm>
            <a:off x="4666130" y="3371056"/>
            <a:ext cx="45720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Connector Type C </a:t>
            </a:r>
            <a:r>
              <a:rPr lang="en-US" sz="14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ke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HDMI &amp;VGA</a:t>
            </a:r>
            <a:endParaRPr lang="en-US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Output interface HDMI &amp; VGA</a:t>
            </a:r>
            <a:endParaRPr lang="en-US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Input interface Type C</a:t>
            </a:r>
            <a:endParaRPr lang="en-US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4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Garansi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1 </a:t>
            </a:r>
            <a:r>
              <a:rPr lang="en-US" sz="14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tahun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  <a:endParaRPr lang="en-US" b="0" dirty="0">
              <a:effectLst/>
            </a:endParaRPr>
          </a:p>
          <a:p>
            <a:br>
              <a:rPr lang="en-US" dirty="0"/>
            </a:br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F2E1B18-2273-E135-11F9-F10387280DA5}"/>
              </a:ext>
            </a:extLst>
          </p:cNvPr>
          <p:cNvSpPr txBox="1"/>
          <p:nvPr/>
        </p:nvSpPr>
        <p:spPr>
          <a:xfrm>
            <a:off x="2104165" y="2092855"/>
            <a:ext cx="19971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200" b="1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Prolink</a:t>
            </a:r>
            <a:r>
              <a:rPr lang="en-US" sz="12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Smart 4G LTE Fixed WI-FI Router DL-7303</a:t>
            </a:r>
            <a:endParaRPr lang="en-US" sz="1200" b="1" dirty="0">
              <a:effectLst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E994A45-FDC8-2119-3378-7D4F519871D6}"/>
              </a:ext>
            </a:extLst>
          </p:cNvPr>
          <p:cNvSpPr txBox="1"/>
          <p:nvPr/>
        </p:nvSpPr>
        <p:spPr>
          <a:xfrm>
            <a:off x="2104165" y="2554520"/>
            <a:ext cx="18505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dirty="0" err="1">
                <a:latin typeface="Calibri" panose="020F0502020204030204" pitchFamily="34" charset="0"/>
              </a:rPr>
              <a:t>Jumlah</a:t>
            </a:r>
            <a:r>
              <a:rPr lang="en-US" dirty="0">
                <a:latin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</a:rPr>
              <a:t>Barang</a:t>
            </a:r>
            <a:r>
              <a:rPr lang="en-US" dirty="0">
                <a:latin typeface="Calibri" panose="020F0502020204030204" pitchFamily="34" charset="0"/>
              </a:rPr>
              <a:t> 1 Unit</a:t>
            </a:r>
            <a:endParaRPr lang="en-US" b="0" dirty="0">
              <a:effectLst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3FC7618-D282-AF97-3D80-CEB72F400D88}"/>
              </a:ext>
            </a:extLst>
          </p:cNvPr>
          <p:cNvSpPr txBox="1"/>
          <p:nvPr/>
        </p:nvSpPr>
        <p:spPr>
          <a:xfrm>
            <a:off x="6994042" y="2023968"/>
            <a:ext cx="18505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dirty="0" err="1">
                <a:latin typeface="Calibri" panose="020F0502020204030204" pitchFamily="34" charset="0"/>
              </a:rPr>
              <a:t>Jumlah</a:t>
            </a:r>
            <a:r>
              <a:rPr lang="en-US" dirty="0">
                <a:latin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</a:rPr>
              <a:t>Barang</a:t>
            </a:r>
            <a:r>
              <a:rPr lang="en-US" dirty="0">
                <a:latin typeface="Calibri" panose="020F0502020204030204" pitchFamily="34" charset="0"/>
              </a:rPr>
              <a:t> 1 Unit</a:t>
            </a:r>
            <a:endParaRPr lang="en-US" b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6321075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" name="Google Shape;347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152388"/>
            <a:ext cx="166622" cy="164100"/>
          </a:xfrm>
          <a:prstGeom prst="rect">
            <a:avLst/>
          </a:prstGeom>
          <a:noFill/>
          <a:ln>
            <a:noFill/>
          </a:ln>
        </p:spPr>
      </p:pic>
      <p:sp>
        <p:nvSpPr>
          <p:cNvPr id="349" name="Google Shape;349;p21"/>
          <p:cNvSpPr txBox="1"/>
          <p:nvPr/>
        </p:nvSpPr>
        <p:spPr>
          <a:xfrm>
            <a:off x="473351" y="732475"/>
            <a:ext cx="3777300" cy="3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Proses</a:t>
            </a:r>
            <a:endParaRPr sz="2000" b="0" i="0" u="none" strike="noStrike" cap="none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50" name="Google Shape;350;p21"/>
          <p:cNvSpPr txBox="1"/>
          <p:nvPr/>
        </p:nvSpPr>
        <p:spPr>
          <a:xfrm>
            <a:off x="473350" y="1049875"/>
            <a:ext cx="5500729" cy="3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1" i="0" u="none" strike="noStrike" cap="none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Pengiriman</a:t>
            </a:r>
            <a:r>
              <a:rPr lang="en-GB" sz="2000" b="1" i="0" u="none" strike="noStrike" cap="none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dan </a:t>
            </a:r>
            <a:r>
              <a:rPr lang="en-GB" sz="2000" b="1" i="0" u="none" strike="noStrike" cap="none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Penerimaan</a:t>
            </a:r>
            <a:r>
              <a:rPr lang="en-GB" sz="2000" b="1" i="0" u="none" strike="noStrike" cap="none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2000" b="1" i="0" u="none" strike="noStrike" cap="none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Barang</a:t>
            </a:r>
            <a:endParaRPr sz="2000" b="1" i="0" u="none" strike="noStrike" cap="none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51" name="Google Shape;351;p21"/>
          <p:cNvSpPr/>
          <p:nvPr/>
        </p:nvSpPr>
        <p:spPr>
          <a:xfrm>
            <a:off x="473351" y="1588190"/>
            <a:ext cx="634500" cy="31200"/>
          </a:xfrm>
          <a:prstGeom prst="rect">
            <a:avLst/>
          </a:prstGeom>
          <a:solidFill>
            <a:srgbClr val="FBC1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FDF89A0-EDA7-0A9D-8821-3FF56F3FECED}"/>
              </a:ext>
            </a:extLst>
          </p:cNvPr>
          <p:cNvSpPr txBox="1"/>
          <p:nvPr/>
        </p:nvSpPr>
        <p:spPr>
          <a:xfrm>
            <a:off x="373550" y="1636488"/>
            <a:ext cx="8234002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Tx/>
              <a:defRPr/>
            </a:pPr>
            <a:r>
              <a:rPr lang="en-US" sz="1400" dirty="0"/>
              <a:t>Driver </a:t>
            </a:r>
            <a:r>
              <a:rPr lang="en-US" sz="1400" dirty="0" err="1"/>
              <a:t>Ekspedisi</a:t>
            </a:r>
            <a:r>
              <a:rPr lang="en-US" sz="1400" dirty="0"/>
              <a:t> </a:t>
            </a:r>
            <a:r>
              <a:rPr lang="en-US" sz="1400" dirty="0" err="1"/>
              <a:t>Bhinneka</a:t>
            </a:r>
            <a:r>
              <a:rPr lang="en-US" sz="1400" dirty="0"/>
              <a:t> pada </a:t>
            </a:r>
            <a:r>
              <a:rPr lang="en-US" sz="1400" dirty="0" err="1"/>
              <a:t>umumnya</a:t>
            </a:r>
            <a:r>
              <a:rPr lang="en-US" sz="1400" dirty="0"/>
              <a:t> </a:t>
            </a:r>
            <a:r>
              <a:rPr lang="en-US" sz="1400" dirty="0" err="1"/>
              <a:t>mengkomunikasikan</a:t>
            </a:r>
            <a:r>
              <a:rPr lang="en-US" sz="1400" dirty="0"/>
              <a:t> </a:t>
            </a:r>
            <a:r>
              <a:rPr lang="en-US" sz="1400" dirty="0" err="1"/>
              <a:t>ke</a:t>
            </a:r>
            <a:r>
              <a:rPr lang="en-US" sz="1400" dirty="0"/>
              <a:t> </a:t>
            </a:r>
            <a:r>
              <a:rPr lang="en-US" sz="1400" dirty="0" err="1"/>
              <a:t>pihak</a:t>
            </a:r>
            <a:r>
              <a:rPr lang="en-US" sz="1400" dirty="0"/>
              <a:t> </a:t>
            </a:r>
            <a:r>
              <a:rPr lang="en-US" sz="1400" dirty="0" err="1"/>
              <a:t>sekolah</a:t>
            </a:r>
            <a:r>
              <a:rPr lang="en-US" sz="1400" dirty="0"/>
              <a:t> pada </a:t>
            </a:r>
            <a:r>
              <a:rPr lang="en-US" sz="1400" dirty="0" err="1"/>
              <a:t>saat</a:t>
            </a:r>
            <a:r>
              <a:rPr lang="en-US" sz="1400" dirty="0"/>
              <a:t> proses </a:t>
            </a:r>
            <a:r>
              <a:rPr lang="en-US" sz="1400" dirty="0" err="1"/>
              <a:t>pengiriman</a:t>
            </a:r>
            <a:r>
              <a:rPr lang="en-US" dirty="0"/>
              <a:t> </a:t>
            </a:r>
            <a:r>
              <a:rPr lang="en-US" dirty="0" err="1"/>
              <a:t>barang</a:t>
            </a:r>
            <a:r>
              <a:rPr lang="en-US" dirty="0"/>
              <a:t>.</a:t>
            </a:r>
            <a:endParaRPr lang="en-US" sz="1400" dirty="0"/>
          </a:p>
          <a:p>
            <a:pPr>
              <a:buClrTx/>
              <a:defRPr/>
            </a:pPr>
            <a:endParaRPr lang="en-US" sz="1400" dirty="0"/>
          </a:p>
          <a:p>
            <a:pPr marL="342900" indent="-342900">
              <a:buClrTx/>
              <a:buFont typeface="+mj-lt"/>
              <a:buAutoNum type="arabicPeriod"/>
              <a:defRPr/>
            </a:pPr>
            <a:r>
              <a:rPr lang="en-US" sz="1400" dirty="0" err="1"/>
              <a:t>Koordinasi</a:t>
            </a:r>
            <a:r>
              <a:rPr lang="en-US" sz="1400" dirty="0"/>
              <a:t> </a:t>
            </a:r>
            <a:r>
              <a:rPr lang="en-US" sz="1400" dirty="0" err="1"/>
              <a:t>waktu</a:t>
            </a:r>
            <a:r>
              <a:rPr lang="en-US" sz="1400" dirty="0"/>
              <a:t> </a:t>
            </a:r>
            <a:r>
              <a:rPr lang="en-US" sz="1400" dirty="0" err="1"/>
              <a:t>penerimaan</a:t>
            </a:r>
            <a:r>
              <a:rPr lang="en-US" sz="1400" dirty="0"/>
              <a:t> </a:t>
            </a:r>
            <a:r>
              <a:rPr lang="en-US" sz="1400" dirty="0" err="1"/>
              <a:t>barang</a:t>
            </a:r>
            <a:r>
              <a:rPr lang="en-US" sz="1400" dirty="0"/>
              <a:t>.</a:t>
            </a:r>
          </a:p>
          <a:p>
            <a:pPr marL="342900" indent="-342900">
              <a:buClrTx/>
              <a:buFont typeface="+mj-lt"/>
              <a:buAutoNum type="arabicPeriod"/>
              <a:defRPr/>
            </a:pPr>
            <a:r>
              <a:rPr lang="en-US" sz="1400" dirty="0" err="1"/>
              <a:t>Pihak</a:t>
            </a:r>
            <a:r>
              <a:rPr lang="en-US" sz="1400" dirty="0"/>
              <a:t> </a:t>
            </a:r>
            <a:r>
              <a:rPr lang="en-US" sz="1400" dirty="0" err="1"/>
              <a:t>sekolah</a:t>
            </a:r>
            <a:r>
              <a:rPr lang="en-US" sz="1400" dirty="0"/>
              <a:t> </a:t>
            </a:r>
            <a:r>
              <a:rPr lang="en-US" sz="1400" dirty="0" err="1"/>
              <a:t>sia</a:t>
            </a:r>
            <a:r>
              <a:rPr lang="en-US" dirty="0" err="1"/>
              <a:t>p</a:t>
            </a:r>
            <a:r>
              <a:rPr lang="en-US" dirty="0"/>
              <a:t> </a:t>
            </a:r>
            <a:r>
              <a:rPr lang="en-US" dirty="0" err="1"/>
              <a:t>sedia</a:t>
            </a:r>
            <a:r>
              <a:rPr lang="en-US" dirty="0"/>
              <a:t> </a:t>
            </a:r>
            <a:r>
              <a:rPr lang="en-US" sz="1400" dirty="0" err="1"/>
              <a:t>untuk</a:t>
            </a:r>
            <a:r>
              <a:rPr lang="en-US" sz="1400" dirty="0"/>
              <a:t> </a:t>
            </a:r>
            <a:r>
              <a:rPr lang="en-US" sz="1400" dirty="0" err="1"/>
              <a:t>penerimaan</a:t>
            </a:r>
            <a:r>
              <a:rPr lang="en-US" sz="1400" dirty="0"/>
              <a:t> dan </a:t>
            </a:r>
            <a:r>
              <a:rPr lang="en-US" sz="1400" dirty="0" err="1"/>
              <a:t>pengecekan</a:t>
            </a:r>
            <a:r>
              <a:rPr lang="en-US" sz="1400" dirty="0"/>
              <a:t> </a:t>
            </a:r>
            <a:r>
              <a:rPr lang="en-US" sz="1400" dirty="0" err="1"/>
              <a:t>barang</a:t>
            </a:r>
            <a:endParaRPr lang="en-US" sz="1400" dirty="0"/>
          </a:p>
          <a:p>
            <a:pPr marL="342900" indent="-342900">
              <a:buClrTx/>
              <a:buFont typeface="+mj-lt"/>
              <a:buAutoNum type="arabicPeriod"/>
              <a:defRPr/>
            </a:pPr>
            <a:endParaRPr lang="en-US" sz="1400" dirty="0"/>
          </a:p>
          <a:p>
            <a:pPr>
              <a:buClrTx/>
              <a:defRPr/>
            </a:pPr>
            <a:r>
              <a:rPr lang="en-US" sz="1400" dirty="0"/>
              <a:t>Pada </a:t>
            </a:r>
            <a:r>
              <a:rPr lang="en-US" sz="1400" dirty="0" err="1"/>
              <a:t>saat</a:t>
            </a:r>
            <a:r>
              <a:rPr lang="en-US" sz="1400" dirty="0"/>
              <a:t> </a:t>
            </a:r>
            <a:r>
              <a:rPr lang="en-US" sz="1400" dirty="0" err="1"/>
              <a:t>penerimaan</a:t>
            </a:r>
            <a:r>
              <a:rPr lang="en-US" sz="1400" dirty="0"/>
              <a:t> </a:t>
            </a:r>
            <a:r>
              <a:rPr lang="en-US" sz="1400" dirty="0" err="1"/>
              <a:t>barang</a:t>
            </a:r>
            <a:r>
              <a:rPr lang="en-US" sz="1400" dirty="0"/>
              <a:t>.</a:t>
            </a:r>
          </a:p>
          <a:p>
            <a:pPr marL="342900" indent="-342900">
              <a:buClrTx/>
              <a:buFont typeface="+mj-lt"/>
              <a:buAutoNum type="arabicPeriod"/>
              <a:defRPr/>
            </a:pPr>
            <a:r>
              <a:rPr lang="en-US" sz="1400" dirty="0" err="1"/>
              <a:t>Pengecekan</a:t>
            </a:r>
            <a:r>
              <a:rPr lang="en-US" sz="1400" dirty="0"/>
              <a:t> </a:t>
            </a:r>
            <a:r>
              <a:rPr lang="en-US" sz="1400" b="1" dirty="0" err="1"/>
              <a:t>jumlah</a:t>
            </a:r>
            <a:r>
              <a:rPr lang="en-US" sz="1400" b="1" dirty="0"/>
              <a:t> dan </a:t>
            </a:r>
            <a:r>
              <a:rPr lang="en-US" sz="1400" b="1" dirty="0" err="1"/>
              <a:t>fisik</a:t>
            </a:r>
            <a:r>
              <a:rPr lang="en-US" sz="1400" b="1" dirty="0"/>
              <a:t> </a:t>
            </a:r>
            <a:r>
              <a:rPr lang="en-US" sz="1400" b="1" dirty="0" err="1"/>
              <a:t>dus</a:t>
            </a:r>
            <a:r>
              <a:rPr lang="en-US" sz="1400" b="1" dirty="0"/>
              <a:t> </a:t>
            </a:r>
            <a:r>
              <a:rPr lang="en-US" sz="1400" dirty="0" err="1"/>
              <a:t>koli</a:t>
            </a:r>
            <a:r>
              <a:rPr lang="en-US" sz="1400" dirty="0"/>
              <a:t> yang </a:t>
            </a:r>
            <a:r>
              <a:rPr lang="en-US" sz="1400" dirty="0" err="1"/>
              <a:t>diterima</a:t>
            </a:r>
            <a:r>
              <a:rPr lang="en-US" dirty="0"/>
              <a:t>, </a:t>
            </a:r>
            <a:r>
              <a:rPr lang="en-US" dirty="0" err="1"/>
              <a:t>Barang</a:t>
            </a:r>
            <a:r>
              <a:rPr lang="en-US" dirty="0"/>
              <a:t> </a:t>
            </a:r>
            <a:r>
              <a:rPr lang="en-US" dirty="0" err="1"/>
              <a:t>yg</a:t>
            </a:r>
            <a:r>
              <a:rPr lang="en-US" dirty="0"/>
              <a:t> </a:t>
            </a:r>
            <a:r>
              <a:rPr lang="en-US" dirty="0" err="1"/>
              <a:t>diterima</a:t>
            </a:r>
            <a:r>
              <a:rPr lang="en-US" dirty="0"/>
              <a:t> </a:t>
            </a:r>
            <a:r>
              <a:rPr lang="en-US" dirty="0" err="1"/>
              <a:t>berjumlah</a:t>
            </a:r>
            <a:r>
              <a:rPr lang="en-US" dirty="0"/>
              <a:t> 3 </a:t>
            </a:r>
            <a:r>
              <a:rPr lang="en-US" dirty="0" err="1"/>
              <a:t>Koli</a:t>
            </a:r>
            <a:r>
              <a:rPr lang="en-US" dirty="0"/>
              <a:t> </a:t>
            </a:r>
            <a:r>
              <a:rPr lang="en-US" dirty="0" err="1"/>
              <a:t>dimana</a:t>
            </a:r>
            <a:r>
              <a:rPr lang="en-US" dirty="0"/>
              <a:t> 2 </a:t>
            </a:r>
            <a:r>
              <a:rPr lang="en-US" dirty="0" err="1"/>
              <a:t>Koli</a:t>
            </a:r>
            <a:r>
              <a:rPr lang="en-US" dirty="0"/>
              <a:t> @5 Chromebook, Satu </a:t>
            </a:r>
            <a:r>
              <a:rPr lang="en-US" dirty="0" err="1"/>
              <a:t>Koli</a:t>
            </a:r>
            <a:r>
              <a:rPr lang="en-US" dirty="0"/>
              <a:t> </a:t>
            </a:r>
            <a:r>
              <a:rPr lang="en-US" dirty="0" err="1"/>
              <a:t>isi</a:t>
            </a:r>
            <a:r>
              <a:rPr lang="en-US" dirty="0"/>
              <a:t> 5 Chromebook, 1 Projector, 1 Router dan 1 Connector</a:t>
            </a:r>
          </a:p>
          <a:p>
            <a:pPr marL="342900" indent="-342900">
              <a:buClrTx/>
              <a:buFont typeface="+mj-lt"/>
              <a:buAutoNum type="arabicPeriod"/>
              <a:defRPr/>
            </a:pPr>
            <a:r>
              <a:rPr lang="en-US" sz="1400" dirty="0" err="1"/>
              <a:t>Contoh</a:t>
            </a:r>
            <a:r>
              <a:rPr lang="en-US" sz="1400" dirty="0"/>
              <a:t> </a:t>
            </a:r>
            <a:r>
              <a:rPr lang="en-US" sz="1400" dirty="0" err="1"/>
              <a:t>Sampel</a:t>
            </a:r>
            <a:r>
              <a:rPr lang="en-US" sz="1400" dirty="0"/>
              <a:t>, </a:t>
            </a:r>
            <a:r>
              <a:rPr lang="en-US" sz="1400" dirty="0" err="1"/>
              <a:t>satu</a:t>
            </a:r>
            <a:r>
              <a:rPr lang="en-US" sz="1400" dirty="0"/>
              <a:t> unit </a:t>
            </a:r>
            <a:r>
              <a:rPr lang="en-US" sz="1400" dirty="0" err="1"/>
              <a:t>barang</a:t>
            </a:r>
            <a:r>
              <a:rPr lang="en-US" sz="1400" dirty="0"/>
              <a:t> </a:t>
            </a:r>
            <a:r>
              <a:rPr lang="en-US" sz="1400" dirty="0" err="1"/>
              <a:t>dibuka</a:t>
            </a:r>
            <a:r>
              <a:rPr lang="en-US" sz="1400" dirty="0"/>
              <a:t>.</a:t>
            </a:r>
          </a:p>
          <a:p>
            <a:pPr marL="342900" indent="-342900">
              <a:buClrTx/>
              <a:buFont typeface="+mj-lt"/>
              <a:buAutoNum type="arabicPeriod"/>
              <a:defRPr/>
            </a:pPr>
            <a:r>
              <a:rPr lang="en-US" dirty="0" err="1"/>
              <a:t>Dokumen</a:t>
            </a:r>
            <a:r>
              <a:rPr lang="en-US" dirty="0"/>
              <a:t> BAST yang </a:t>
            </a:r>
            <a:r>
              <a:rPr lang="en-US" dirty="0" err="1"/>
              <a:t>harus</a:t>
            </a:r>
            <a:r>
              <a:rPr lang="en-US" dirty="0"/>
              <a:t> </a:t>
            </a:r>
            <a:r>
              <a:rPr lang="en-US" dirty="0" err="1"/>
              <a:t>diisi</a:t>
            </a:r>
            <a:r>
              <a:rPr lang="en-US" dirty="0"/>
              <a:t> oleh </a:t>
            </a:r>
            <a:r>
              <a:rPr lang="en-US" dirty="0" err="1"/>
              <a:t>pihak</a:t>
            </a:r>
            <a:r>
              <a:rPr lang="en-US" dirty="0"/>
              <a:t> </a:t>
            </a:r>
            <a:r>
              <a:rPr lang="en-US" dirty="0" err="1"/>
              <a:t>sekolah</a:t>
            </a:r>
            <a:endParaRPr lang="en-US" sz="14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22"/>
          <p:cNvSpPr/>
          <p:nvPr/>
        </p:nvSpPr>
        <p:spPr>
          <a:xfrm>
            <a:off x="480971" y="2502590"/>
            <a:ext cx="634500" cy="31200"/>
          </a:xfrm>
          <a:prstGeom prst="rect">
            <a:avLst/>
          </a:prstGeom>
          <a:solidFill>
            <a:srgbClr val="FBC1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59" name="Google Shape;359;p22"/>
          <p:cNvSpPr txBox="1"/>
          <p:nvPr/>
        </p:nvSpPr>
        <p:spPr>
          <a:xfrm>
            <a:off x="480695" y="1692910"/>
            <a:ext cx="3138805" cy="3028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BAST</a:t>
            </a:r>
            <a:endParaRPr sz="2000" b="0" i="0" u="none" strike="noStrike" cap="none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1" i="0" u="none" strike="noStrike" cap="none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Summary</a:t>
            </a:r>
            <a:endParaRPr sz="2000" b="1" i="0" u="none" strike="noStrike" cap="none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60" name="Google Shape;360;p22"/>
          <p:cNvSpPr txBox="1"/>
          <p:nvPr/>
        </p:nvSpPr>
        <p:spPr>
          <a:xfrm>
            <a:off x="480695" y="2751455"/>
            <a:ext cx="3138170" cy="1438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91425" anchor="t" anchorCtr="0">
            <a:no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en-GB" sz="1000" b="0" i="0" u="none" strike="noStrike" cap="none" dirty="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Jumlah</a:t>
            </a:r>
            <a:r>
              <a:rPr lang="en-GB" sz="1000" b="0" i="0" u="none" strike="noStrike" cap="none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BAST </a:t>
            </a:r>
            <a:r>
              <a:rPr lang="en-GB" sz="1000" b="0" i="0" u="none" strike="noStrike" cap="none" dirty="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ada</a:t>
            </a:r>
            <a:r>
              <a:rPr lang="en-GB" sz="1000" b="0" i="0" u="none" strike="noStrike" cap="none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3 </a:t>
            </a:r>
            <a:r>
              <a:rPr lang="en-GB" sz="1000" b="0" i="0" u="none" strike="noStrike" cap="none" dirty="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Rangkap</a:t>
            </a:r>
            <a:endParaRPr lang="en-GB" sz="1000" b="0" i="0" u="none" strike="noStrike" cap="none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en-GB" sz="1000" dirty="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Rangkap</a:t>
            </a:r>
            <a:r>
              <a:rPr lang="en-GB" sz="10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000" dirty="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Pertama</a:t>
            </a:r>
            <a:r>
              <a:rPr lang="en-GB" sz="10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BAST </a:t>
            </a:r>
            <a:r>
              <a:rPr lang="en-GB" sz="1000" dirty="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untuk</a:t>
            </a:r>
            <a:r>
              <a:rPr lang="en-GB" sz="10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000" dirty="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Sekolah</a:t>
            </a:r>
            <a:endParaRPr lang="en-GB" sz="1000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en-GB" sz="1000" b="0" i="0" u="none" strike="noStrike" cap="none" dirty="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Rangkap</a:t>
            </a:r>
            <a:r>
              <a:rPr lang="en-GB" sz="1000" b="0" i="0" u="none" strike="noStrike" cap="none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000" b="0" i="0" u="none" strike="noStrike" cap="none" dirty="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Kedua</a:t>
            </a:r>
            <a:r>
              <a:rPr lang="en-GB" sz="1000" b="0" i="0" u="none" strike="noStrike" cap="none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BAST </a:t>
            </a:r>
            <a:r>
              <a:rPr lang="en-GB" sz="1000" b="0" i="0" u="none" strike="noStrike" cap="none" dirty="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untuk</a:t>
            </a:r>
            <a:r>
              <a:rPr lang="en-GB" sz="1000" b="0" i="0" u="none" strike="noStrike" cap="none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000" b="0" i="0" u="none" strike="noStrike" cap="none" dirty="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Penyedia</a:t>
            </a:r>
            <a:endParaRPr lang="en-GB" sz="1000" b="0" i="0" u="none" strike="noStrike" cap="none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en-GB" sz="1000" dirty="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Rangkap</a:t>
            </a:r>
            <a:r>
              <a:rPr lang="en-GB" sz="10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000" dirty="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Ketiga</a:t>
            </a:r>
            <a:r>
              <a:rPr lang="en-GB" sz="10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BAST </a:t>
            </a:r>
            <a:r>
              <a:rPr lang="en-GB" sz="1000" dirty="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Untuk</a:t>
            </a:r>
            <a:r>
              <a:rPr lang="en-GB" sz="10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000" dirty="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Direktorat</a:t>
            </a:r>
            <a:r>
              <a:rPr lang="en-GB" sz="10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SMA</a:t>
            </a: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endParaRPr lang="en-GB" sz="1000" b="0" i="0" u="none" strike="noStrike" cap="none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en-GB" sz="1000" dirty="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Rangkap</a:t>
            </a:r>
            <a:r>
              <a:rPr lang="en-GB" sz="10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000" dirty="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Kedua</a:t>
            </a:r>
            <a:r>
              <a:rPr lang="en-GB" sz="10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dan </a:t>
            </a:r>
            <a:r>
              <a:rPr lang="en-GB" sz="1000" dirty="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Ketiga</a:t>
            </a:r>
            <a:r>
              <a:rPr lang="en-GB" sz="10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000" dirty="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atau</a:t>
            </a:r>
            <a:r>
              <a:rPr lang="en-GB" sz="10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000" dirty="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ada</a:t>
            </a:r>
            <a:r>
              <a:rPr lang="en-GB" sz="10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stemple </a:t>
            </a:r>
            <a:r>
              <a:rPr lang="en-GB" sz="1000" dirty="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untuk</a:t>
            </a:r>
            <a:r>
              <a:rPr lang="en-GB" sz="10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000" dirty="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perusahaan,akan</a:t>
            </a:r>
            <a:r>
              <a:rPr lang="en-GB" sz="10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000" dirty="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dibawa</a:t>
            </a:r>
            <a:r>
              <a:rPr lang="en-GB" sz="10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oleh </a:t>
            </a:r>
            <a:r>
              <a:rPr lang="en-GB" sz="1000" dirty="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Ekspedisi</a:t>
            </a:r>
            <a:r>
              <a:rPr lang="en-GB" sz="10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Kembali </a:t>
            </a:r>
            <a:r>
              <a:rPr lang="en-GB" sz="1000" dirty="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ke</a:t>
            </a:r>
            <a:r>
              <a:rPr lang="en-GB" sz="10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000" dirty="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pusat</a:t>
            </a:r>
            <a:r>
              <a:rPr lang="en-GB" sz="10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  <a:endParaRPr sz="1000" b="0" i="0" u="none" strike="noStrike" cap="none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62" name="Google Shape;362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2400" y="152388"/>
            <a:ext cx="166622" cy="16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Table&#10;&#10;Description automatically generated with medium confidence">
            <a:extLst>
              <a:ext uri="{FF2B5EF4-FFF2-40B4-BE49-F238E27FC236}">
                <a16:creationId xmlns:a16="http://schemas.microsoft.com/office/drawing/2014/main" id="{DAE98BD6-624D-7354-C4F3-9E540292B2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2792" y="0"/>
            <a:ext cx="3530237" cy="5148263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" name="Google Shape;367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35223" y="3730898"/>
            <a:ext cx="356511" cy="366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935224" y="3081122"/>
            <a:ext cx="356511" cy="366552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24"/>
          <p:cNvSpPr txBox="1"/>
          <p:nvPr/>
        </p:nvSpPr>
        <p:spPr>
          <a:xfrm>
            <a:off x="486480" y="1641197"/>
            <a:ext cx="2451900" cy="42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000" b="0" i="0" u="none" strike="noStrike" cap="none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Untuk</a:t>
            </a:r>
            <a:r>
              <a:rPr lang="en-GB" sz="1000" b="0" i="0" u="none" strike="noStrike" cap="none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000" b="0" i="0" u="none" strike="noStrike" cap="none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berdiskusi</a:t>
            </a:r>
            <a:r>
              <a:rPr lang="en-GB" sz="1000" b="0" i="0" u="none" strike="noStrike" cap="none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000" b="0" i="0" u="none" strike="noStrike" cap="none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tentang</a:t>
            </a:r>
            <a:r>
              <a:rPr lang="en-GB" sz="1000" b="0" i="0" u="none" strike="noStrike" cap="none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000" b="0" i="0" u="none" strike="noStrike" cap="none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kebutuhan</a:t>
            </a:r>
            <a:r>
              <a:rPr lang="en-GB" sz="1000" b="0" i="0" u="none" strike="noStrike" cap="none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000" b="0" i="0" u="none" strike="noStrike" cap="none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bisnis</a:t>
            </a:r>
            <a:r>
              <a:rPr lang="en-GB" sz="1000" b="0" i="0" u="none" strike="noStrike" cap="none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Anda </a:t>
            </a:r>
            <a:r>
              <a:rPr lang="en-GB" sz="1000" b="0" i="0" u="none" strike="noStrike" cap="none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sehari-hari</a:t>
            </a:r>
            <a:r>
              <a:rPr lang="en-GB" sz="1000" b="0" i="0" u="none" strike="noStrike" cap="none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GB" sz="1000" b="0" i="0" u="none" strike="noStrike" cap="none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silakan</a:t>
            </a:r>
            <a:r>
              <a:rPr lang="en-GB" sz="1000" b="0" i="0" u="none" strike="noStrike" cap="none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000" b="0" i="0" u="none" strike="noStrike" cap="none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hubungi</a:t>
            </a:r>
            <a:r>
              <a:rPr lang="en-GB" sz="1000" b="0" i="0" u="none" strike="noStrike" cap="none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000" b="0" i="0" u="none" strike="noStrike" cap="none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tim</a:t>
            </a:r>
            <a:r>
              <a:rPr lang="en-GB" sz="1000" b="0" i="0" u="none" strike="noStrike" cap="none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kami</a:t>
            </a:r>
            <a:endParaRPr sz="1000" b="0" i="0" u="none" strike="noStrike" cap="none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70" name="Google Shape;370;p2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57948" y="3783235"/>
            <a:ext cx="302700" cy="30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2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1035" y="3106545"/>
            <a:ext cx="356525" cy="356525"/>
          </a:xfrm>
          <a:prstGeom prst="rect">
            <a:avLst/>
          </a:prstGeom>
          <a:noFill/>
          <a:ln>
            <a:noFill/>
          </a:ln>
        </p:spPr>
      </p:pic>
      <p:sp>
        <p:nvSpPr>
          <p:cNvPr id="372" name="Google Shape;372;p24"/>
          <p:cNvSpPr txBox="1"/>
          <p:nvPr/>
        </p:nvSpPr>
        <p:spPr>
          <a:xfrm>
            <a:off x="1022498" y="3279057"/>
            <a:ext cx="1549200" cy="25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GB" sz="7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Jl. Gunung Sahari Raya 73C no. 5-6</a:t>
            </a:r>
            <a:endParaRPr sz="7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GB" sz="7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Jakarta 10610, Indonesia</a:t>
            </a:r>
            <a:endParaRPr sz="7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73" name="Google Shape;373;p24"/>
          <p:cNvSpPr txBox="1"/>
          <p:nvPr/>
        </p:nvSpPr>
        <p:spPr>
          <a:xfrm>
            <a:off x="1022498" y="3072132"/>
            <a:ext cx="1549200" cy="16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GB" sz="10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Kantor Pusat</a:t>
            </a:r>
            <a:endParaRPr sz="1000" b="1" i="0" u="none" strike="noStrike" cap="non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74" name="Google Shape;374;p24"/>
          <p:cNvSpPr txBox="1"/>
          <p:nvPr/>
        </p:nvSpPr>
        <p:spPr>
          <a:xfrm>
            <a:off x="1022498" y="3852535"/>
            <a:ext cx="1549200" cy="16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GB" sz="9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support</a:t>
            </a:r>
            <a:r>
              <a:rPr lang="en-GB" sz="900" b="1" i="0" u="none" strike="noStrike" cap="none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@bhinneka.com</a:t>
            </a:r>
            <a:endParaRPr sz="900" b="1" i="0" u="none" strike="noStrike" cap="none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75" name="Google Shape;375;p24"/>
          <p:cNvSpPr txBox="1"/>
          <p:nvPr/>
        </p:nvSpPr>
        <p:spPr>
          <a:xfrm>
            <a:off x="3444798" y="3852535"/>
            <a:ext cx="1549200" cy="16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GB" sz="900" b="1" i="0" u="none" strike="noStrike" cap="none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0812-1092-3720</a:t>
            </a:r>
            <a:endParaRPr sz="900" b="1" i="0" u="none" strike="noStrike" cap="none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76" name="Google Shape;376;p24"/>
          <p:cNvSpPr txBox="1"/>
          <p:nvPr/>
        </p:nvSpPr>
        <p:spPr>
          <a:xfrm>
            <a:off x="3444798" y="3202758"/>
            <a:ext cx="1549200" cy="16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GB" sz="9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0812-1092-3720 /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GB" sz="9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021-29292828</a:t>
            </a:r>
            <a:endParaRPr sz="900" b="1" i="0" u="none" strike="noStrike" cap="none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77" name="Google Shape;377;p24"/>
          <p:cNvSpPr txBox="1"/>
          <p:nvPr/>
        </p:nvSpPr>
        <p:spPr>
          <a:xfrm>
            <a:off x="373550" y="187788"/>
            <a:ext cx="834600" cy="9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-GB" sz="600">
                <a:solidFill>
                  <a:srgbClr val="7F7F7F"/>
                </a:solidFill>
                <a:latin typeface="Montserrat"/>
                <a:ea typeface="Montserrat"/>
                <a:cs typeface="Montserrat"/>
                <a:sym typeface="Montserrat"/>
              </a:rPr>
              <a:t>Click to add text</a:t>
            </a:r>
            <a:endParaRPr sz="600" b="0" i="0" u="none" strike="noStrike" cap="none">
              <a:solidFill>
                <a:srgbClr val="7F7F7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78" name="Google Shape;378;p2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52400" y="152388"/>
            <a:ext cx="166622" cy="164100"/>
          </a:xfrm>
          <a:prstGeom prst="rect">
            <a:avLst/>
          </a:prstGeom>
          <a:noFill/>
          <a:ln>
            <a:noFill/>
          </a:ln>
        </p:spPr>
      </p:pic>
      <p:sp>
        <p:nvSpPr>
          <p:cNvPr id="379" name="Google Shape;379;p24"/>
          <p:cNvSpPr txBox="1"/>
          <p:nvPr/>
        </p:nvSpPr>
        <p:spPr>
          <a:xfrm>
            <a:off x="473351" y="732475"/>
            <a:ext cx="3777300" cy="3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Contact </a:t>
            </a:r>
            <a:r>
              <a:rPr lang="en-GB" sz="2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Us</a:t>
            </a:r>
            <a:endParaRPr sz="2000" b="1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80" name="Google Shape;380;p24"/>
          <p:cNvSpPr/>
          <p:nvPr/>
        </p:nvSpPr>
        <p:spPr>
          <a:xfrm>
            <a:off x="473351" y="1308790"/>
            <a:ext cx="634500" cy="31200"/>
          </a:xfrm>
          <a:prstGeom prst="rect">
            <a:avLst/>
          </a:prstGeom>
          <a:solidFill>
            <a:srgbClr val="FBC1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81" name="Google Shape;381;p24" descr="D:\WORK\29\SLIDE\120072129_m2.png120072129_m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811395" y="98108"/>
            <a:ext cx="4332605" cy="5085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Text, letter">
            <a:extLst>
              <a:ext uri="{FF2B5EF4-FFF2-40B4-BE49-F238E27FC236}">
                <a16:creationId xmlns:a16="http://schemas.microsoft.com/office/drawing/2014/main" id="{85CA17DB-CD88-97D7-2C33-02FDEFD1955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3550" y="55892"/>
            <a:ext cx="4954354" cy="2841056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" name="Google Shape;347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152388"/>
            <a:ext cx="166622" cy="164100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p21"/>
          <p:cNvSpPr txBox="1"/>
          <p:nvPr/>
        </p:nvSpPr>
        <p:spPr>
          <a:xfrm>
            <a:off x="373550" y="187788"/>
            <a:ext cx="834600" cy="9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</a:pPr>
            <a:r>
              <a:rPr lang="en-GB" sz="600">
                <a:solidFill>
                  <a:srgbClr val="7F7F7F"/>
                </a:solidFill>
                <a:latin typeface="Montserrat"/>
                <a:ea typeface="Montserrat"/>
                <a:cs typeface="Montserrat"/>
                <a:sym typeface="Montserrat"/>
              </a:rPr>
              <a:t>Click to add text</a:t>
            </a:r>
            <a:endParaRPr sz="600">
              <a:solidFill>
                <a:srgbClr val="7F7F7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49" name="Google Shape;349;p21"/>
          <p:cNvSpPr txBox="1"/>
          <p:nvPr/>
        </p:nvSpPr>
        <p:spPr>
          <a:xfrm>
            <a:off x="473351" y="732475"/>
            <a:ext cx="3777300" cy="3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Proses</a:t>
            </a:r>
            <a:endParaRPr sz="2000" b="0" i="0" u="none" strike="noStrike" cap="none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50" name="Google Shape;350;p21"/>
          <p:cNvSpPr txBox="1"/>
          <p:nvPr/>
        </p:nvSpPr>
        <p:spPr>
          <a:xfrm>
            <a:off x="473350" y="1049875"/>
            <a:ext cx="6317594" cy="3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1" i="0" u="none" strike="noStrike" cap="none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Pemeriksaan</a:t>
            </a:r>
            <a:r>
              <a:rPr lang="en-GB" sz="2000" b="1" i="0" u="none" strike="noStrike" cap="none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2000" b="1" i="0" u="none" strike="noStrike" cap="none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Barang</a:t>
            </a:r>
            <a:r>
              <a:rPr lang="en-GB" sz="2000" b="1" i="0" u="none" strike="noStrike" cap="none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di </a:t>
            </a:r>
            <a:r>
              <a:rPr lang="en-GB" sz="2000" b="1" i="0" u="none" strike="noStrike" cap="none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Sekolah</a:t>
            </a:r>
            <a:r>
              <a:rPr lang="en-GB" sz="2000" b="1" i="0" u="none" strike="noStrike" cap="none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( 14 </a:t>
            </a:r>
            <a:r>
              <a:rPr lang="en-GB" sz="2000" b="1" i="0" u="none" strike="noStrike" cap="none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hari</a:t>
            </a:r>
            <a:r>
              <a:rPr lang="en-GB" sz="2000" b="1" i="0" u="none" strike="noStrike" cap="none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2000" b="1" i="0" u="none" strike="noStrike" cap="none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Kerja</a:t>
            </a:r>
            <a:r>
              <a:rPr lang="en-GB" sz="2000" b="1" i="0" u="none" strike="noStrike" cap="none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)</a:t>
            </a:r>
            <a:endParaRPr sz="2000" b="1" i="0" u="none" strike="noStrike" cap="none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51" name="Google Shape;351;p21"/>
          <p:cNvSpPr/>
          <p:nvPr/>
        </p:nvSpPr>
        <p:spPr>
          <a:xfrm>
            <a:off x="473351" y="1588190"/>
            <a:ext cx="634500" cy="31200"/>
          </a:xfrm>
          <a:prstGeom prst="rect">
            <a:avLst/>
          </a:prstGeom>
          <a:solidFill>
            <a:srgbClr val="FBC1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2AE6F9F3-3E82-DEF5-EDB2-1DC6DBCC71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3350" y="1870458"/>
            <a:ext cx="8365850" cy="4387852"/>
          </a:xfrm>
        </p:spPr>
        <p:txBody>
          <a:bodyPr/>
          <a:lstStyle/>
          <a:p>
            <a:pPr marL="0" indent="0">
              <a:buNone/>
            </a:pPr>
            <a:r>
              <a:rPr lang="en-US" sz="1200" dirty="0" err="1"/>
              <a:t>Pihak</a:t>
            </a:r>
            <a:r>
              <a:rPr lang="en-US" sz="1200" dirty="0"/>
              <a:t> </a:t>
            </a:r>
            <a:r>
              <a:rPr lang="en-US" sz="1200" dirty="0" err="1"/>
              <a:t>Sekolah</a:t>
            </a:r>
            <a:r>
              <a:rPr lang="en-US" sz="1200" dirty="0"/>
              <a:t> </a:t>
            </a:r>
            <a:r>
              <a:rPr lang="en-US" sz="1200" dirty="0" err="1"/>
              <a:t>melakukan</a:t>
            </a:r>
            <a:r>
              <a:rPr lang="en-US" sz="1200" dirty="0"/>
              <a:t> </a:t>
            </a:r>
            <a:r>
              <a:rPr lang="en-US" sz="1200" dirty="0" err="1"/>
              <a:t>pemeriksaan</a:t>
            </a:r>
            <a:r>
              <a:rPr lang="en-US" sz="1200" dirty="0"/>
              <a:t> </a:t>
            </a:r>
            <a:r>
              <a:rPr lang="en-US" sz="1200" dirty="0" err="1"/>
              <a:t>secara</a:t>
            </a:r>
            <a:r>
              <a:rPr lang="en-US" sz="1200" dirty="0"/>
              <a:t> </a:t>
            </a:r>
            <a:r>
              <a:rPr lang="en-US" sz="1200" dirty="0" err="1"/>
              <a:t>menyeluruh</a:t>
            </a:r>
            <a:r>
              <a:rPr lang="en-US" sz="1200" dirty="0"/>
              <a:t> </a:t>
            </a:r>
            <a:r>
              <a:rPr lang="en-US" sz="1200" dirty="0" err="1"/>
              <a:t>barang</a:t>
            </a:r>
            <a:r>
              <a:rPr lang="en-US" sz="1200" dirty="0"/>
              <a:t> yang </a:t>
            </a:r>
            <a:r>
              <a:rPr lang="en-US" sz="1200" dirty="0" err="1"/>
              <a:t>diterima</a:t>
            </a:r>
            <a:r>
              <a:rPr lang="en-US" sz="1200" dirty="0"/>
              <a:t>.</a:t>
            </a:r>
          </a:p>
          <a:p>
            <a:pPr marL="285750" indent="-285750"/>
            <a:r>
              <a:rPr lang="en-US" sz="1200" dirty="0" err="1"/>
              <a:t>Pengecekan</a:t>
            </a:r>
            <a:r>
              <a:rPr lang="en-US" sz="1200" dirty="0"/>
              <a:t> </a:t>
            </a:r>
            <a:r>
              <a:rPr lang="en-US" sz="1200" dirty="0" err="1"/>
              <a:t>fisik</a:t>
            </a:r>
            <a:r>
              <a:rPr lang="en-US" sz="1200" dirty="0"/>
              <a:t>, </a:t>
            </a:r>
            <a:r>
              <a:rPr lang="en-US" sz="1200" dirty="0" err="1"/>
              <a:t>kelengkapan</a:t>
            </a:r>
            <a:r>
              <a:rPr lang="en-US" sz="1200" dirty="0"/>
              <a:t> unit, dan </a:t>
            </a:r>
            <a:r>
              <a:rPr lang="en-US" sz="1200" dirty="0" err="1"/>
              <a:t>spesifikasi</a:t>
            </a:r>
            <a:r>
              <a:rPr lang="en-US" sz="1200" dirty="0"/>
              <a:t> </a:t>
            </a:r>
            <a:r>
              <a:rPr lang="en-US" sz="1200" dirty="0" err="1"/>
              <a:t>barang</a:t>
            </a:r>
            <a:r>
              <a:rPr lang="en-US" sz="12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err="1"/>
              <a:t>Pengecekan</a:t>
            </a:r>
            <a:r>
              <a:rPr lang="en-US" sz="1200" dirty="0"/>
              <a:t> </a:t>
            </a:r>
            <a:r>
              <a:rPr lang="en-US" sz="1200" dirty="0" err="1"/>
              <a:t>dengan</a:t>
            </a:r>
            <a:r>
              <a:rPr lang="en-US" sz="1200" dirty="0"/>
              <a:t> </a:t>
            </a:r>
            <a:r>
              <a:rPr lang="en-US" sz="1200" dirty="0" err="1"/>
              <a:t>menghidupkan</a:t>
            </a:r>
            <a:r>
              <a:rPr lang="en-US" sz="1200" dirty="0"/>
              <a:t> </a:t>
            </a:r>
            <a:r>
              <a:rPr lang="en-US" sz="1200" dirty="0" err="1"/>
              <a:t>semua</a:t>
            </a:r>
            <a:r>
              <a:rPr lang="en-US" sz="1200" dirty="0"/>
              <a:t> unit dan </a:t>
            </a:r>
            <a:r>
              <a:rPr lang="en-US" sz="1200" dirty="0" err="1"/>
              <a:t>lakukan</a:t>
            </a:r>
            <a:r>
              <a:rPr lang="en-US" sz="1200" dirty="0"/>
              <a:t> </a:t>
            </a:r>
            <a:r>
              <a:rPr lang="en-US" sz="1200" dirty="0" err="1"/>
              <a:t>pengetesan</a:t>
            </a:r>
            <a:r>
              <a:rPr lang="en-US" sz="1200" dirty="0"/>
              <a:t>.</a:t>
            </a:r>
          </a:p>
          <a:p>
            <a:endParaRPr lang="en-US" sz="1200" dirty="0"/>
          </a:p>
          <a:p>
            <a:pPr marL="0" indent="0">
              <a:buNone/>
            </a:pPr>
            <a:r>
              <a:rPr lang="en-US" sz="1200" dirty="0"/>
              <a:t>Jika </a:t>
            </a:r>
            <a:r>
              <a:rPr lang="en-US" sz="1200" dirty="0" err="1"/>
              <a:t>terjadi</a:t>
            </a:r>
            <a:r>
              <a:rPr lang="en-US" sz="1200" dirty="0"/>
              <a:t> </a:t>
            </a:r>
            <a:r>
              <a:rPr lang="en-US" sz="1200" dirty="0" err="1"/>
              <a:t>masalah</a:t>
            </a:r>
            <a:r>
              <a:rPr lang="en-US" sz="1200" dirty="0"/>
              <a:t> </a:t>
            </a:r>
            <a:r>
              <a:rPr lang="en-US" sz="1200" dirty="0" err="1"/>
              <a:t>seperti</a:t>
            </a:r>
            <a:r>
              <a:rPr lang="en-US" sz="1200" dirty="0"/>
              <a:t> </a:t>
            </a:r>
            <a:r>
              <a:rPr lang="en-US" sz="1200" dirty="0" err="1"/>
              <a:t>fisik</a:t>
            </a:r>
            <a:r>
              <a:rPr lang="en-US" sz="1200" dirty="0"/>
              <a:t> </a:t>
            </a:r>
            <a:r>
              <a:rPr lang="en-US" sz="1200" dirty="0" err="1"/>
              <a:t>cacat</a:t>
            </a:r>
            <a:r>
              <a:rPr lang="en-US" sz="1200" dirty="0"/>
              <a:t> </a:t>
            </a:r>
            <a:r>
              <a:rPr lang="en-US" sz="1200" dirty="0" err="1"/>
              <a:t>berat</a:t>
            </a:r>
            <a:r>
              <a:rPr lang="en-US" sz="1200" dirty="0"/>
              <a:t>, </a:t>
            </a:r>
            <a:r>
              <a:rPr lang="en-US" sz="1200" dirty="0" err="1"/>
              <a:t>kondisi</a:t>
            </a:r>
            <a:r>
              <a:rPr lang="en-US" sz="1200" dirty="0"/>
              <a:t> </a:t>
            </a:r>
            <a:r>
              <a:rPr lang="en-US" sz="1200" dirty="0" err="1"/>
              <a:t>tidak</a:t>
            </a:r>
            <a:r>
              <a:rPr lang="en-US" sz="1200" dirty="0"/>
              <a:t> </a:t>
            </a:r>
            <a:r>
              <a:rPr lang="en-US" sz="1200" dirty="0" err="1"/>
              <a:t>hidup</a:t>
            </a:r>
            <a:r>
              <a:rPr lang="en-US" sz="1200" dirty="0"/>
              <a:t>, </a:t>
            </a:r>
            <a:r>
              <a:rPr lang="en-US" sz="1200" dirty="0" err="1"/>
              <a:t>terjadi</a:t>
            </a:r>
            <a:r>
              <a:rPr lang="en-US" sz="1200" dirty="0"/>
              <a:t> error </a:t>
            </a:r>
            <a:r>
              <a:rPr lang="en-US" sz="1200" dirty="0" err="1"/>
              <a:t>pengetesan</a:t>
            </a:r>
            <a:r>
              <a:rPr lang="en-US" sz="1200" dirty="0"/>
              <a:t> </a:t>
            </a:r>
          </a:p>
          <a:p>
            <a:pPr marL="0" indent="0">
              <a:buNone/>
            </a:pPr>
            <a:endParaRPr lang="en-US" sz="1200" b="1" dirty="0"/>
          </a:p>
          <a:p>
            <a:pPr marL="0" indent="0">
              <a:buNone/>
            </a:pPr>
            <a:r>
              <a:rPr lang="en-US" sz="1200" b="1" dirty="0" err="1"/>
              <a:t>Segera</a:t>
            </a:r>
            <a:r>
              <a:rPr lang="en-US" sz="1200" b="1" dirty="0"/>
              <a:t> </a:t>
            </a:r>
            <a:r>
              <a:rPr lang="en-US" sz="1200" b="1" dirty="0" err="1"/>
              <a:t>laporkan</a:t>
            </a:r>
            <a:r>
              <a:rPr lang="en-US" sz="1200" b="1" dirty="0"/>
              <a:t> </a:t>
            </a:r>
            <a:r>
              <a:rPr lang="en-US" sz="1200" b="1" dirty="0" err="1"/>
              <a:t>selambat-lambatnya</a:t>
            </a:r>
            <a:r>
              <a:rPr lang="en-US" sz="1200" b="1" dirty="0"/>
              <a:t> 14 </a:t>
            </a:r>
            <a:r>
              <a:rPr lang="en-US" sz="1200" b="1" dirty="0" err="1"/>
              <a:t>hari</a:t>
            </a:r>
            <a:r>
              <a:rPr lang="en-US" sz="1200" b="1" dirty="0"/>
              <a:t> </a:t>
            </a:r>
            <a:r>
              <a:rPr lang="en-US" sz="1200" b="1" dirty="0" err="1"/>
              <a:t>kerja</a:t>
            </a:r>
            <a:r>
              <a:rPr lang="en-US" sz="1200" b="1" dirty="0"/>
              <a:t> </a:t>
            </a:r>
            <a:r>
              <a:rPr lang="en-US" sz="1200" b="1" dirty="0" err="1"/>
              <a:t>setelah</a:t>
            </a:r>
            <a:r>
              <a:rPr lang="en-US" sz="1200" b="1" dirty="0"/>
              <a:t> BAST di </a:t>
            </a:r>
            <a:r>
              <a:rPr lang="en-US" sz="1200" b="1" dirty="0" err="1"/>
              <a:t>tandatangani</a:t>
            </a:r>
            <a:r>
              <a:rPr lang="en-US" sz="1200" b="1" dirty="0"/>
              <a:t> dan </a:t>
            </a:r>
            <a:r>
              <a:rPr lang="en-US" sz="1200" b="1" dirty="0" err="1"/>
              <a:t>diberikan</a:t>
            </a:r>
            <a:r>
              <a:rPr lang="en-US" sz="1200" b="1" dirty="0"/>
              <a:t> </a:t>
            </a:r>
            <a:r>
              <a:rPr lang="en-US" sz="1200" b="1" dirty="0" err="1"/>
              <a:t>ke</a:t>
            </a:r>
            <a:r>
              <a:rPr lang="en-US" sz="1200" b="1" dirty="0"/>
              <a:t> </a:t>
            </a:r>
            <a:r>
              <a:rPr lang="en-US" sz="1200" b="1" dirty="0" err="1"/>
              <a:t>ekspedisi</a:t>
            </a:r>
            <a:r>
              <a:rPr lang="en-US" sz="1200" b="1" dirty="0"/>
              <a:t>, </a:t>
            </a:r>
            <a:r>
              <a:rPr lang="en-US" sz="1200" b="1" dirty="0" err="1"/>
              <a:t>jika</a:t>
            </a:r>
            <a:r>
              <a:rPr lang="en-US" sz="1200" b="1" dirty="0"/>
              <a:t> </a:t>
            </a:r>
            <a:r>
              <a:rPr lang="en-US" sz="1200" b="1" dirty="0" err="1"/>
              <a:t>ditemukan</a:t>
            </a:r>
            <a:r>
              <a:rPr lang="en-US" sz="1200" b="1" dirty="0"/>
              <a:t> unit </a:t>
            </a:r>
            <a:r>
              <a:rPr lang="en-US" sz="1200" b="1" dirty="0" err="1"/>
              <a:t>tidak</a:t>
            </a:r>
            <a:r>
              <a:rPr lang="en-US" sz="1200" b="1" dirty="0"/>
              <a:t> </a:t>
            </a:r>
            <a:r>
              <a:rPr lang="en-US" sz="1200" b="1" dirty="0" err="1"/>
              <a:t>berfungsi</a:t>
            </a:r>
            <a:r>
              <a:rPr lang="en-US" sz="1200" b="1" dirty="0"/>
              <a:t> dan </a:t>
            </a:r>
            <a:r>
              <a:rPr lang="en-US" sz="1200" b="1" dirty="0" err="1"/>
              <a:t>tidak</a:t>
            </a:r>
            <a:r>
              <a:rPr lang="en-US" sz="1200" b="1" dirty="0"/>
              <a:t> </a:t>
            </a:r>
            <a:r>
              <a:rPr lang="en-US" sz="1200" b="1" dirty="0" err="1"/>
              <a:t>sesuai</a:t>
            </a:r>
            <a:r>
              <a:rPr lang="en-US" sz="1200" b="1" dirty="0"/>
              <a:t> </a:t>
            </a:r>
            <a:r>
              <a:rPr lang="en-US" sz="1200" b="1" dirty="0" err="1"/>
              <a:t>spesifikasi</a:t>
            </a:r>
            <a:r>
              <a:rPr lang="en-US" sz="1200" b="1" dirty="0"/>
              <a:t> dan juga </a:t>
            </a:r>
            <a:r>
              <a:rPr lang="en-US" sz="1200" b="1" dirty="0" err="1"/>
              <a:t>mengisi</a:t>
            </a:r>
            <a:r>
              <a:rPr lang="en-US" sz="1200" b="1" dirty="0"/>
              <a:t> </a:t>
            </a:r>
            <a:r>
              <a:rPr lang="en-US" sz="1200" b="1" dirty="0" err="1"/>
              <a:t>surat</a:t>
            </a:r>
            <a:r>
              <a:rPr lang="en-US" sz="1200" b="1" dirty="0"/>
              <a:t> </a:t>
            </a:r>
            <a:r>
              <a:rPr lang="en-US" sz="1200" b="1" dirty="0" err="1"/>
              <a:t>permohonan</a:t>
            </a:r>
            <a:r>
              <a:rPr lang="en-US" sz="1200" b="1" dirty="0"/>
              <a:t> </a:t>
            </a:r>
            <a:r>
              <a:rPr lang="en-US" sz="1200" b="1" dirty="0" err="1"/>
              <a:t>pergantian</a:t>
            </a:r>
            <a:r>
              <a:rPr lang="en-US" sz="1200" b="1" dirty="0"/>
              <a:t> </a:t>
            </a:r>
            <a:r>
              <a:rPr lang="en-US" sz="1200" b="1" dirty="0" err="1"/>
              <a:t>barang</a:t>
            </a:r>
            <a:r>
              <a:rPr lang="en-US" sz="1200" b="1" dirty="0"/>
              <a:t>.</a:t>
            </a:r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r>
              <a:rPr lang="en-US" sz="1200" dirty="0" err="1"/>
              <a:t>Melewati</a:t>
            </a:r>
            <a:r>
              <a:rPr lang="en-US" sz="1200" dirty="0"/>
              <a:t> masa </a:t>
            </a:r>
            <a:r>
              <a:rPr lang="en-US" sz="1200" dirty="0" err="1"/>
              <a:t>waktu</a:t>
            </a:r>
            <a:r>
              <a:rPr lang="en-US" sz="1200" dirty="0"/>
              <a:t> 14 </a:t>
            </a:r>
            <a:r>
              <a:rPr lang="en-US" sz="1200" dirty="0" err="1"/>
              <a:t>hari</a:t>
            </a:r>
            <a:r>
              <a:rPr lang="en-US" sz="1200" dirty="0"/>
              <a:t> </a:t>
            </a:r>
            <a:r>
              <a:rPr lang="en-US" sz="1200" dirty="0" err="1"/>
              <a:t>kerja</a:t>
            </a:r>
            <a:r>
              <a:rPr lang="en-US" sz="1200" dirty="0"/>
              <a:t> </a:t>
            </a:r>
            <a:r>
              <a:rPr lang="en-US" sz="1200" dirty="0" err="1"/>
              <a:t>setelah</a:t>
            </a:r>
            <a:r>
              <a:rPr lang="en-US" sz="1200" dirty="0"/>
              <a:t> BAST di </a:t>
            </a:r>
            <a:r>
              <a:rPr lang="en-US" sz="1200" dirty="0" err="1"/>
              <a:t>tandatangani</a:t>
            </a:r>
            <a:r>
              <a:rPr lang="en-US" sz="1200" dirty="0"/>
              <a:t>, </a:t>
            </a:r>
            <a:r>
              <a:rPr lang="en-US" sz="1200" dirty="0" err="1"/>
              <a:t>berlaku</a:t>
            </a:r>
            <a:r>
              <a:rPr lang="en-US" sz="1200" dirty="0"/>
              <a:t> </a:t>
            </a:r>
            <a:r>
              <a:rPr lang="en-US" sz="1200" dirty="0" err="1"/>
              <a:t>setelah</a:t>
            </a:r>
            <a:r>
              <a:rPr lang="en-US" sz="1200" dirty="0"/>
              <a:t> </a:t>
            </a:r>
            <a:r>
              <a:rPr lang="en-US" sz="1200" dirty="0" err="1"/>
              <a:t>itu</a:t>
            </a:r>
            <a:r>
              <a:rPr lang="en-US" sz="1200" dirty="0"/>
              <a:t> </a:t>
            </a:r>
            <a:r>
              <a:rPr lang="en-US" sz="1200" dirty="0" err="1"/>
              <a:t>masuk</a:t>
            </a:r>
            <a:r>
              <a:rPr lang="en-US" sz="1200" dirty="0"/>
              <a:t> </a:t>
            </a:r>
            <a:r>
              <a:rPr lang="en-US" sz="1200" dirty="0" err="1"/>
              <a:t>garansi</a:t>
            </a:r>
            <a:r>
              <a:rPr lang="en-US" sz="1200" dirty="0"/>
              <a:t>, </a:t>
            </a:r>
            <a:r>
              <a:rPr lang="en-US" sz="1200" dirty="0" err="1"/>
              <a:t>sesuai</a:t>
            </a:r>
            <a:r>
              <a:rPr lang="en-US" sz="1200" dirty="0"/>
              <a:t> </a:t>
            </a:r>
            <a:r>
              <a:rPr lang="en-US" sz="1200" dirty="0" err="1"/>
              <a:t>dengan</a:t>
            </a:r>
            <a:r>
              <a:rPr lang="en-US" sz="1200" dirty="0"/>
              <a:t> </a:t>
            </a:r>
            <a:r>
              <a:rPr lang="en-US" sz="1200" dirty="0" err="1"/>
              <a:t>ketentuan</a:t>
            </a:r>
            <a:r>
              <a:rPr lang="en-US" sz="1200" dirty="0"/>
              <a:t> </a:t>
            </a:r>
            <a:r>
              <a:rPr lang="en-US" sz="1200" dirty="0" err="1"/>
              <a:t>produk</a:t>
            </a:r>
            <a:r>
              <a:rPr lang="en-US" sz="1200" dirty="0"/>
              <a:t> yang </a:t>
            </a:r>
            <a:r>
              <a:rPr lang="en-US" sz="1200" dirty="0" err="1"/>
              <a:t>berlaku</a:t>
            </a:r>
            <a:r>
              <a:rPr lang="en-US" sz="1200" dirty="0"/>
              <a:t>.</a:t>
            </a:r>
          </a:p>
          <a:p>
            <a:pPr marL="1143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6316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" name="Google Shape;347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152388"/>
            <a:ext cx="166622" cy="164100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p21"/>
          <p:cNvSpPr txBox="1"/>
          <p:nvPr/>
        </p:nvSpPr>
        <p:spPr>
          <a:xfrm>
            <a:off x="373550" y="187788"/>
            <a:ext cx="834600" cy="9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</a:pPr>
            <a:r>
              <a:rPr lang="en-GB" sz="600">
                <a:solidFill>
                  <a:srgbClr val="7F7F7F"/>
                </a:solidFill>
                <a:latin typeface="Montserrat"/>
                <a:ea typeface="Montserrat"/>
                <a:cs typeface="Montserrat"/>
                <a:sym typeface="Montserrat"/>
              </a:rPr>
              <a:t>Click to add text</a:t>
            </a:r>
            <a:endParaRPr sz="600">
              <a:solidFill>
                <a:srgbClr val="7F7F7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49" name="Google Shape;349;p21"/>
          <p:cNvSpPr txBox="1"/>
          <p:nvPr/>
        </p:nvSpPr>
        <p:spPr>
          <a:xfrm>
            <a:off x="473351" y="732475"/>
            <a:ext cx="3777300" cy="3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Proses</a:t>
            </a:r>
            <a:endParaRPr sz="2000" b="0" i="0" u="none" strike="noStrike" cap="none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50" name="Google Shape;350;p21"/>
          <p:cNvSpPr txBox="1"/>
          <p:nvPr/>
        </p:nvSpPr>
        <p:spPr>
          <a:xfrm>
            <a:off x="473350" y="1049875"/>
            <a:ext cx="5500729" cy="3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1" i="0" u="none" strike="noStrike" cap="none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Layanan</a:t>
            </a:r>
            <a:r>
              <a:rPr lang="en-GB" sz="2000" b="1" i="0" u="none" strike="noStrike" cap="none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2000" b="1" i="0" u="none" strike="noStrike" cap="none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bantuan</a:t>
            </a:r>
            <a:r>
              <a:rPr lang="en-GB" sz="2000" b="1" i="0" u="none" strike="noStrike" cap="none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2000" b="1" i="0" u="none" strike="noStrike" cap="none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Bhinneka</a:t>
            </a:r>
            <a:endParaRPr sz="2000" b="1" i="0" u="none" strike="noStrike" cap="none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51" name="Google Shape;351;p21"/>
          <p:cNvSpPr/>
          <p:nvPr/>
        </p:nvSpPr>
        <p:spPr>
          <a:xfrm>
            <a:off x="473351" y="1588190"/>
            <a:ext cx="634500" cy="31200"/>
          </a:xfrm>
          <a:prstGeom prst="rect">
            <a:avLst/>
          </a:prstGeom>
          <a:solidFill>
            <a:srgbClr val="FBC1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FDF89A0-EDA7-0A9D-8821-3FF56F3FECED}"/>
              </a:ext>
            </a:extLst>
          </p:cNvPr>
          <p:cNvSpPr txBox="1"/>
          <p:nvPr/>
        </p:nvSpPr>
        <p:spPr>
          <a:xfrm>
            <a:off x="373550" y="1636488"/>
            <a:ext cx="8234002" cy="3077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4300" indent="0">
              <a:buNone/>
            </a:pPr>
            <a:r>
              <a:rPr lang="en-US" dirty="0"/>
              <a:t>Direct Phone / </a:t>
            </a:r>
            <a:r>
              <a:rPr lang="en-US" dirty="0" err="1"/>
              <a:t>Whatsapp</a:t>
            </a:r>
            <a:r>
              <a:rPr lang="en-US" dirty="0"/>
              <a:t> / SMS :</a:t>
            </a:r>
          </a:p>
          <a:p>
            <a:pPr marL="114300" indent="0">
              <a:buNone/>
            </a:pPr>
            <a:r>
              <a:rPr lang="en-US" sz="4000" b="1" dirty="0"/>
              <a:t>0812-1092-3720</a:t>
            </a:r>
          </a:p>
          <a:p>
            <a:pPr marL="114300" indent="0">
              <a:buNone/>
            </a:pPr>
            <a:endParaRPr lang="en-US" sz="1800" dirty="0"/>
          </a:p>
          <a:p>
            <a:pPr marL="114300" indent="0">
              <a:buNone/>
            </a:pPr>
            <a:r>
              <a:rPr lang="en-US" sz="1800" dirty="0" err="1"/>
              <a:t>Cakupan</a:t>
            </a:r>
            <a:r>
              <a:rPr lang="en-US" sz="1800" dirty="0"/>
              <a:t> </a:t>
            </a:r>
            <a:r>
              <a:rPr lang="en-US" sz="1800" dirty="0" err="1"/>
              <a:t>Layanan</a:t>
            </a:r>
            <a:r>
              <a:rPr lang="en-US" sz="1800" dirty="0"/>
              <a:t> :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 err="1"/>
              <a:t>Klaim</a:t>
            </a:r>
            <a:r>
              <a:rPr lang="en-US" sz="1800" dirty="0"/>
              <a:t> </a:t>
            </a:r>
            <a:r>
              <a:rPr lang="en-US" sz="1800" dirty="0" err="1"/>
              <a:t>maksimal</a:t>
            </a:r>
            <a:r>
              <a:rPr lang="en-US" sz="1800" dirty="0"/>
              <a:t> 14 </a:t>
            </a:r>
            <a:r>
              <a:rPr lang="en-US" sz="1800" dirty="0" err="1"/>
              <a:t>hari</a:t>
            </a:r>
            <a:r>
              <a:rPr lang="en-US" sz="1800" dirty="0"/>
              <a:t> </a:t>
            </a:r>
            <a:r>
              <a:rPr lang="en-US" sz="1800" dirty="0" err="1"/>
              <a:t>kerja</a:t>
            </a:r>
            <a:r>
              <a:rPr lang="en-US" sz="1800" dirty="0"/>
              <a:t> </a:t>
            </a:r>
            <a:r>
              <a:rPr lang="en-US" sz="1800" dirty="0" err="1"/>
              <a:t>setelah</a:t>
            </a:r>
            <a:r>
              <a:rPr lang="en-US" sz="1800" dirty="0"/>
              <a:t> </a:t>
            </a:r>
            <a:r>
              <a:rPr lang="en-US" sz="1800" dirty="0" err="1"/>
              <a:t>penerimaan</a:t>
            </a:r>
            <a:r>
              <a:rPr lang="en-US" sz="1800" dirty="0"/>
              <a:t> </a:t>
            </a:r>
            <a:r>
              <a:rPr lang="en-US" sz="1800" dirty="0" err="1"/>
              <a:t>barang</a:t>
            </a:r>
            <a:r>
              <a:rPr lang="en-US" sz="1800" dirty="0"/>
              <a:t> dan </a:t>
            </a:r>
            <a:r>
              <a:rPr lang="en-US" sz="1800" dirty="0" err="1"/>
              <a:t>tandatangan</a:t>
            </a:r>
            <a:r>
              <a:rPr lang="en-US" sz="1800" dirty="0"/>
              <a:t> BAST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/>
              <a:t>Direct call </a:t>
            </a:r>
            <a:r>
              <a:rPr lang="en-US" sz="1800" dirty="0" err="1"/>
              <a:t>telp</a:t>
            </a:r>
            <a:r>
              <a:rPr lang="en-US" sz="1800" dirty="0"/>
              <a:t>, support </a:t>
            </a:r>
            <a:r>
              <a:rPr lang="en-US" sz="1800" dirty="0" err="1"/>
              <a:t>layanan</a:t>
            </a:r>
            <a:r>
              <a:rPr lang="en-US" sz="1800" dirty="0"/>
              <a:t> chat </a:t>
            </a:r>
            <a:r>
              <a:rPr lang="en-US" sz="1800" dirty="0" err="1"/>
              <a:t>Whatsapp</a:t>
            </a:r>
            <a:r>
              <a:rPr lang="en-US" sz="1800" dirty="0"/>
              <a:t>, SMS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/>
              <a:t>Jika </a:t>
            </a:r>
            <a:r>
              <a:rPr lang="en-US" sz="1800" dirty="0" err="1"/>
              <a:t>telp</a:t>
            </a:r>
            <a:r>
              <a:rPr lang="en-US" sz="1800" dirty="0"/>
              <a:t> </a:t>
            </a:r>
            <a:r>
              <a:rPr lang="en-US" sz="1800" dirty="0" err="1"/>
              <a:t>tidak</a:t>
            </a:r>
            <a:r>
              <a:rPr lang="en-US" sz="1800" dirty="0"/>
              <a:t> </a:t>
            </a:r>
            <a:r>
              <a:rPr lang="en-US" sz="1800" dirty="0" err="1"/>
              <a:t>terangkat</a:t>
            </a:r>
            <a:r>
              <a:rPr lang="en-US" sz="1800" dirty="0"/>
              <a:t>/</a:t>
            </a:r>
            <a:r>
              <a:rPr lang="en-US" sz="1800" dirty="0" err="1"/>
              <a:t>sibuk</a:t>
            </a:r>
            <a:r>
              <a:rPr lang="en-US" sz="1800" dirty="0"/>
              <a:t>, </a:t>
            </a:r>
            <a:r>
              <a:rPr lang="en-US" sz="1800" dirty="0" err="1"/>
              <a:t>harap</a:t>
            </a:r>
            <a:r>
              <a:rPr lang="en-US" sz="1800" dirty="0"/>
              <a:t> </a:t>
            </a:r>
            <a:r>
              <a:rPr lang="en-US" sz="1800" dirty="0" err="1"/>
              <a:t>melalui</a:t>
            </a:r>
            <a:r>
              <a:rPr lang="en-US" sz="1800" dirty="0"/>
              <a:t> </a:t>
            </a:r>
            <a:r>
              <a:rPr lang="en-US" sz="1800" dirty="0" err="1"/>
              <a:t>Whatsapp</a:t>
            </a:r>
            <a:r>
              <a:rPr lang="en-US" sz="1800" dirty="0"/>
              <a:t>/SMS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/>
              <a:t>Data </a:t>
            </a:r>
            <a:r>
              <a:rPr lang="en-US" sz="1800" dirty="0" err="1"/>
              <a:t>pendukung</a:t>
            </a:r>
            <a:r>
              <a:rPr lang="en-US" sz="1800" dirty="0"/>
              <a:t> </a:t>
            </a:r>
            <a:r>
              <a:rPr lang="en-US" sz="1800" dirty="0" err="1"/>
              <a:t>seperti</a:t>
            </a:r>
            <a:r>
              <a:rPr lang="en-US" sz="1800" dirty="0"/>
              <a:t> </a:t>
            </a:r>
            <a:r>
              <a:rPr lang="en-US" sz="1800" dirty="0" err="1"/>
              <a:t>foto</a:t>
            </a:r>
            <a:r>
              <a:rPr lang="en-US" sz="1800" dirty="0"/>
              <a:t> </a:t>
            </a:r>
            <a:r>
              <a:rPr lang="en-US" sz="1800" dirty="0" err="1"/>
              <a:t>kerusakan</a:t>
            </a:r>
            <a:r>
              <a:rPr lang="en-US" sz="1800" dirty="0"/>
              <a:t> </a:t>
            </a:r>
            <a:r>
              <a:rPr lang="en-US" sz="1800" dirty="0" err="1"/>
              <a:t>barang</a:t>
            </a:r>
            <a:r>
              <a:rPr lang="en-US" sz="1800" dirty="0"/>
              <a:t>, </a:t>
            </a:r>
            <a:r>
              <a:rPr lang="en-US" sz="1800" dirty="0" err="1"/>
              <a:t>atau</a:t>
            </a:r>
            <a:r>
              <a:rPr lang="en-US" sz="1800" dirty="0"/>
              <a:t> </a:t>
            </a:r>
            <a:r>
              <a:rPr lang="en-US" sz="1800" dirty="0" err="1"/>
              <a:t>tampilan</a:t>
            </a:r>
            <a:r>
              <a:rPr lang="en-US" sz="1800" dirty="0"/>
              <a:t> yang error</a:t>
            </a:r>
          </a:p>
          <a:p>
            <a:pPr>
              <a:buClrTx/>
              <a:defRPr/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4644706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" name="Google Shape;347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152388"/>
            <a:ext cx="166622" cy="164100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p21"/>
          <p:cNvSpPr txBox="1"/>
          <p:nvPr/>
        </p:nvSpPr>
        <p:spPr>
          <a:xfrm>
            <a:off x="373550" y="187788"/>
            <a:ext cx="834600" cy="9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</a:pPr>
            <a:r>
              <a:rPr lang="en-GB" sz="600">
                <a:solidFill>
                  <a:srgbClr val="7F7F7F"/>
                </a:solidFill>
                <a:latin typeface="Montserrat"/>
                <a:ea typeface="Montserrat"/>
                <a:cs typeface="Montserrat"/>
                <a:sym typeface="Montserrat"/>
              </a:rPr>
              <a:t>Click to add text</a:t>
            </a:r>
            <a:endParaRPr sz="600">
              <a:solidFill>
                <a:srgbClr val="7F7F7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49" name="Google Shape;349;p21"/>
          <p:cNvSpPr txBox="1"/>
          <p:nvPr/>
        </p:nvSpPr>
        <p:spPr>
          <a:xfrm>
            <a:off x="473351" y="732475"/>
            <a:ext cx="3777300" cy="3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Proses</a:t>
            </a:r>
            <a:endParaRPr sz="2000" b="0" i="0" u="none" strike="noStrike" cap="none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50" name="Google Shape;350;p21"/>
          <p:cNvSpPr txBox="1"/>
          <p:nvPr/>
        </p:nvSpPr>
        <p:spPr>
          <a:xfrm>
            <a:off x="473350" y="1049875"/>
            <a:ext cx="6098138" cy="3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1" dirty="0" err="1">
                <a:latin typeface="Montserrat"/>
                <a:ea typeface="Montserrat"/>
                <a:cs typeface="Montserrat"/>
                <a:sym typeface="Montserrat"/>
              </a:rPr>
              <a:t>Layanan</a:t>
            </a:r>
            <a:r>
              <a:rPr lang="en-GB" sz="2000" b="1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2000" b="1" dirty="0" err="1">
                <a:latin typeface="Montserrat"/>
                <a:ea typeface="Montserrat"/>
                <a:cs typeface="Montserrat"/>
                <a:sym typeface="Montserrat"/>
              </a:rPr>
              <a:t>Purna</a:t>
            </a:r>
            <a:r>
              <a:rPr lang="en-GB" sz="2000" b="1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2000" b="1" dirty="0" err="1">
                <a:latin typeface="Montserrat"/>
                <a:ea typeface="Montserrat"/>
                <a:cs typeface="Montserrat"/>
                <a:sym typeface="Montserrat"/>
              </a:rPr>
              <a:t>Jual</a:t>
            </a:r>
            <a:r>
              <a:rPr lang="en-GB" sz="2000" b="1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2000" b="1" dirty="0" err="1">
                <a:latin typeface="Montserrat"/>
                <a:ea typeface="Montserrat"/>
                <a:cs typeface="Montserrat"/>
                <a:sym typeface="Montserrat"/>
              </a:rPr>
              <a:t>Garansi</a:t>
            </a:r>
            <a:r>
              <a:rPr lang="en-GB" sz="2000" b="1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2000" b="1" i="0" u="none" strike="noStrike" cap="none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51" name="Google Shape;351;p21"/>
          <p:cNvSpPr/>
          <p:nvPr/>
        </p:nvSpPr>
        <p:spPr>
          <a:xfrm>
            <a:off x="473351" y="1588190"/>
            <a:ext cx="634500" cy="31200"/>
          </a:xfrm>
          <a:prstGeom prst="rect">
            <a:avLst/>
          </a:prstGeom>
          <a:solidFill>
            <a:srgbClr val="FBC1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5FC88444-58EC-D137-52DF-1E39A5FC6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3350" y="1585108"/>
            <a:ext cx="7988808" cy="3503966"/>
          </a:xfrm>
        </p:spPr>
        <p:txBody>
          <a:bodyPr/>
          <a:lstStyle/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dirty="0" err="1"/>
              <a:t>Informasikan</a:t>
            </a:r>
            <a:r>
              <a:rPr lang="en-US" sz="1400" dirty="0"/>
              <a:t> </a:t>
            </a:r>
            <a:r>
              <a:rPr lang="en-US" sz="1400" dirty="0" err="1"/>
              <a:t>nama</a:t>
            </a:r>
            <a:r>
              <a:rPr lang="en-US" sz="1400" dirty="0"/>
              <a:t> </a:t>
            </a:r>
            <a:r>
              <a:rPr lang="en-US" sz="1400" dirty="0" err="1"/>
              <a:t>sekolah</a:t>
            </a:r>
            <a:r>
              <a:rPr lang="en-US" sz="1400" dirty="0"/>
              <a:t> dan </a:t>
            </a:r>
            <a:r>
              <a:rPr lang="en-US" sz="1400" dirty="0" err="1"/>
              <a:t>identitas</a:t>
            </a:r>
            <a:r>
              <a:rPr lang="en-US" sz="1400" dirty="0"/>
              <a:t> </a:t>
            </a:r>
            <a:r>
              <a:rPr lang="en-US" sz="1400" dirty="0" err="1"/>
              <a:t>diri</a:t>
            </a:r>
            <a:r>
              <a:rPr lang="en-US" sz="1400" dirty="0"/>
              <a:t> </a:t>
            </a:r>
            <a:r>
              <a:rPr lang="en-US" sz="1400" dirty="0" err="1"/>
              <a:t>bapak</a:t>
            </a:r>
            <a:r>
              <a:rPr lang="en-US" sz="1400" dirty="0"/>
              <a:t>/</a:t>
            </a:r>
            <a:r>
              <a:rPr lang="en-US" sz="1400" dirty="0" err="1"/>
              <a:t>ibu</a:t>
            </a:r>
            <a:r>
              <a:rPr lang="en-US" sz="1400" dirty="0"/>
              <a:t>(</a:t>
            </a:r>
            <a:r>
              <a:rPr lang="en-US" sz="1400" dirty="0" err="1"/>
              <a:t>nama,telp</a:t>
            </a:r>
            <a:r>
              <a:rPr lang="en-US" sz="1400" dirty="0"/>
              <a:t>)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dirty="0" err="1"/>
              <a:t>Informasikan</a:t>
            </a:r>
            <a:r>
              <a:rPr lang="en-US" sz="1400" dirty="0"/>
              <a:t> </a:t>
            </a:r>
            <a:r>
              <a:rPr lang="en-US" sz="1400" dirty="0" err="1"/>
              <a:t>permasalahan</a:t>
            </a:r>
            <a:r>
              <a:rPr lang="en-US" sz="1400" dirty="0"/>
              <a:t> yang </a:t>
            </a:r>
            <a:r>
              <a:rPr lang="en-US" sz="1400" dirty="0" err="1"/>
              <a:t>terjadi</a:t>
            </a:r>
            <a:endParaRPr lang="en-US" sz="1400" dirty="0"/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dirty="0" err="1"/>
              <a:t>Foto</a:t>
            </a:r>
            <a:r>
              <a:rPr lang="en-US" sz="1400" dirty="0"/>
              <a:t> problem unit </a:t>
            </a:r>
            <a:r>
              <a:rPr lang="en-US" sz="1400" dirty="0" err="1"/>
              <a:t>barang</a:t>
            </a:r>
            <a:r>
              <a:rPr lang="en-US" sz="1400" dirty="0"/>
              <a:t> </a:t>
            </a:r>
            <a:r>
              <a:rPr lang="en-US" sz="1400" dirty="0" err="1"/>
              <a:t>jika</a:t>
            </a:r>
            <a:r>
              <a:rPr lang="en-US" sz="1400" dirty="0"/>
              <a:t> </a:t>
            </a:r>
            <a:r>
              <a:rPr lang="en-US" sz="1400" dirty="0" err="1"/>
              <a:t>ada</a:t>
            </a:r>
            <a:r>
              <a:rPr lang="en-US" sz="1400" dirty="0"/>
              <a:t> </a:t>
            </a:r>
            <a:r>
              <a:rPr lang="en-US" sz="1400" dirty="0" err="1"/>
              <a:t>kerusakan</a:t>
            </a:r>
            <a:r>
              <a:rPr lang="en-US" sz="1400" dirty="0"/>
              <a:t> </a:t>
            </a:r>
            <a:r>
              <a:rPr lang="en-US" sz="1400" dirty="0" err="1"/>
              <a:t>fisik</a:t>
            </a:r>
            <a:r>
              <a:rPr lang="en-US" sz="1400" dirty="0"/>
              <a:t> </a:t>
            </a:r>
            <a:r>
              <a:rPr lang="en-US" sz="1400" dirty="0" err="1"/>
              <a:t>atau</a:t>
            </a:r>
            <a:r>
              <a:rPr lang="en-US" sz="1400" dirty="0"/>
              <a:t> error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dirty="0" err="1"/>
              <a:t>Penyedia</a:t>
            </a:r>
            <a:r>
              <a:rPr lang="en-US" sz="1400" dirty="0"/>
              <a:t> </a:t>
            </a:r>
            <a:r>
              <a:rPr lang="en-US" sz="1400" dirty="0" err="1"/>
              <a:t>akan</a:t>
            </a:r>
            <a:r>
              <a:rPr lang="en-US" sz="1400" dirty="0"/>
              <a:t> </a:t>
            </a:r>
            <a:r>
              <a:rPr lang="en-US" sz="1400" dirty="0" err="1"/>
              <a:t>berkoordinasikan</a:t>
            </a:r>
            <a:r>
              <a:rPr lang="en-US" sz="1400" dirty="0"/>
              <a:t> </a:t>
            </a:r>
            <a:r>
              <a:rPr lang="en-US" sz="1400" dirty="0" err="1"/>
              <a:t>dalam</a:t>
            </a:r>
            <a:r>
              <a:rPr lang="en-US" sz="1400" dirty="0"/>
              <a:t> </a:t>
            </a:r>
            <a:r>
              <a:rPr lang="en-US" sz="1400" dirty="0" err="1"/>
              <a:t>waktu</a:t>
            </a:r>
            <a:r>
              <a:rPr lang="en-US" sz="1400" dirty="0"/>
              <a:t> 1x24 </a:t>
            </a:r>
            <a:r>
              <a:rPr lang="en-US" sz="1400" dirty="0" err="1"/>
              <a:t>untuk</a:t>
            </a:r>
            <a:r>
              <a:rPr lang="en-US" sz="1400" dirty="0"/>
              <a:t> proses </a:t>
            </a:r>
            <a:r>
              <a:rPr lang="en-US" sz="1400" dirty="0" err="1"/>
              <a:t>layanan</a:t>
            </a:r>
            <a:r>
              <a:rPr lang="en-US" sz="1400" dirty="0"/>
              <a:t> </a:t>
            </a:r>
            <a:r>
              <a:rPr lang="en-US" sz="1400" dirty="0" err="1"/>
              <a:t>perbaikan</a:t>
            </a:r>
            <a:r>
              <a:rPr lang="en-US" sz="1400" dirty="0"/>
              <a:t>/</a:t>
            </a:r>
            <a:r>
              <a:rPr lang="en-US" sz="1400" dirty="0" err="1"/>
              <a:t>perbaikan</a:t>
            </a:r>
            <a:r>
              <a:rPr lang="en-US" sz="1400" dirty="0"/>
              <a:t>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400" dirty="0" err="1"/>
              <a:t>Contoh</a:t>
            </a:r>
            <a:endParaRPr lang="en-US" sz="1400" dirty="0"/>
          </a:p>
          <a:p>
            <a:pPr marL="0" indent="0">
              <a:lnSpc>
                <a:spcPct val="100000"/>
              </a:lnSpc>
              <a:buNone/>
            </a:pPr>
            <a:r>
              <a:rPr lang="en-US" sz="1400" dirty="0"/>
              <a:t>Nama/</a:t>
            </a:r>
            <a:r>
              <a:rPr lang="en-US" sz="1400" dirty="0" err="1"/>
              <a:t>Sekolah</a:t>
            </a:r>
            <a:r>
              <a:rPr lang="en-US" sz="1400" dirty="0"/>
              <a:t>	: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400" dirty="0"/>
              <a:t>No Hp/</a:t>
            </a:r>
            <a:r>
              <a:rPr lang="en-US" sz="1400" dirty="0" err="1"/>
              <a:t>telp</a:t>
            </a:r>
            <a:r>
              <a:rPr lang="en-US" sz="1400" dirty="0"/>
              <a:t>	: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400" dirty="0"/>
              <a:t>Unit </a:t>
            </a:r>
            <a:r>
              <a:rPr lang="en-US" sz="1400" dirty="0" err="1"/>
              <a:t>Barang</a:t>
            </a:r>
            <a:r>
              <a:rPr lang="en-US" sz="1400" dirty="0"/>
              <a:t>	: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400" dirty="0"/>
              <a:t>Problem		: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400" dirty="0" err="1"/>
              <a:t>Foto</a:t>
            </a:r>
            <a:r>
              <a:rPr lang="en-US" sz="1400" dirty="0"/>
              <a:t>		:</a:t>
            </a:r>
          </a:p>
          <a:p>
            <a:pPr>
              <a:lnSpc>
                <a:spcPct val="100000"/>
              </a:lnSpc>
            </a:pPr>
            <a:r>
              <a:rPr lang="en-US" sz="1400" dirty="0" err="1"/>
              <a:t>Dus</a:t>
            </a:r>
            <a:r>
              <a:rPr lang="en-US" sz="1400" dirty="0"/>
              <a:t> </a:t>
            </a:r>
            <a:r>
              <a:rPr lang="en-US" sz="1400" dirty="0" err="1"/>
              <a:t>tidak</a:t>
            </a:r>
            <a:r>
              <a:rPr lang="en-US" sz="1400" dirty="0"/>
              <a:t> </a:t>
            </a:r>
            <a:r>
              <a:rPr lang="en-US" sz="1400" dirty="0" err="1"/>
              <a:t>boleh</a:t>
            </a:r>
            <a:r>
              <a:rPr lang="en-US" sz="1400" dirty="0"/>
              <a:t> </a:t>
            </a:r>
            <a:r>
              <a:rPr lang="en-US" sz="1400" dirty="0" err="1"/>
              <a:t>dibuang</a:t>
            </a:r>
            <a:r>
              <a:rPr lang="en-US" sz="1400" dirty="0"/>
              <a:t>, </a:t>
            </a:r>
            <a:r>
              <a:rPr lang="en-US" sz="1400" dirty="0" err="1"/>
              <a:t>untuk</a:t>
            </a:r>
            <a:r>
              <a:rPr lang="en-US" sz="1400" dirty="0"/>
              <a:t> packaging </a:t>
            </a:r>
            <a:r>
              <a:rPr lang="en-US" sz="1400" dirty="0" err="1"/>
              <a:t>kembali</a:t>
            </a:r>
            <a:r>
              <a:rPr lang="en-US" sz="1400" dirty="0"/>
              <a:t> </a:t>
            </a:r>
            <a:r>
              <a:rPr lang="en-US" sz="1400" dirty="0" err="1"/>
              <a:t>jika</a:t>
            </a:r>
            <a:r>
              <a:rPr lang="en-US" sz="1400" dirty="0"/>
              <a:t> </a:t>
            </a:r>
            <a:r>
              <a:rPr lang="en-US" sz="1400" dirty="0" err="1"/>
              <a:t>ada</a:t>
            </a:r>
            <a:r>
              <a:rPr lang="en-US" sz="1400" dirty="0"/>
              <a:t> </a:t>
            </a:r>
            <a:r>
              <a:rPr lang="en-US" sz="1400" dirty="0" err="1"/>
              <a:t>klaim</a:t>
            </a:r>
            <a:r>
              <a:rPr lang="en-US" sz="1400" dirty="0"/>
              <a:t> </a:t>
            </a:r>
            <a:r>
              <a:rPr lang="en-US" sz="1400" dirty="0" err="1"/>
              <a:t>garansi</a:t>
            </a:r>
            <a:r>
              <a:rPr lang="en-US" sz="1400" dirty="0"/>
              <a:t>/</a:t>
            </a:r>
            <a:r>
              <a:rPr lang="en-US" sz="1400" dirty="0" err="1"/>
              <a:t>pergantian</a:t>
            </a:r>
            <a:r>
              <a:rPr lang="en-US" sz="1400" dirty="0"/>
              <a:t> unit.</a:t>
            </a:r>
          </a:p>
          <a:p>
            <a:pPr>
              <a:lnSpc>
                <a:spcPct val="100000"/>
              </a:lnSpc>
            </a:pPr>
            <a:r>
              <a:rPr lang="en-US" sz="1400" dirty="0" err="1"/>
              <a:t>Untuk</a:t>
            </a:r>
            <a:r>
              <a:rPr lang="en-US" sz="1400" dirty="0"/>
              <a:t> </a:t>
            </a:r>
            <a:r>
              <a:rPr lang="en-US" sz="1400" dirty="0" err="1"/>
              <a:t>pencatatan</a:t>
            </a:r>
            <a:r>
              <a:rPr lang="en-US" sz="1400" dirty="0"/>
              <a:t> </a:t>
            </a:r>
            <a:r>
              <a:rPr lang="en-US" sz="1400" dirty="0" err="1"/>
              <a:t>inventaris</a:t>
            </a:r>
            <a:r>
              <a:rPr lang="en-US" sz="1400" dirty="0"/>
              <a:t>, </a:t>
            </a:r>
            <a:r>
              <a:rPr lang="en-US" sz="1400" dirty="0" err="1"/>
              <a:t>perangkat</a:t>
            </a:r>
            <a:r>
              <a:rPr lang="en-US" sz="1400" dirty="0"/>
              <a:t> </a:t>
            </a:r>
            <a:r>
              <a:rPr lang="en-US" sz="1400" dirty="0" err="1"/>
              <a:t>barang</a:t>
            </a:r>
            <a:r>
              <a:rPr lang="en-US" sz="1400" dirty="0"/>
              <a:t> </a:t>
            </a:r>
            <a:r>
              <a:rPr lang="en-US" sz="1400" dirty="0" err="1"/>
              <a:t>jangan</a:t>
            </a:r>
            <a:r>
              <a:rPr lang="en-US" sz="1400" dirty="0"/>
              <a:t> di </a:t>
            </a:r>
            <a:r>
              <a:rPr lang="en-US" sz="1400" dirty="0" err="1"/>
              <a:t>pilox</a:t>
            </a:r>
            <a:r>
              <a:rPr lang="en-US" sz="1400" dirty="0"/>
              <a:t> </a:t>
            </a:r>
            <a:r>
              <a:rPr lang="en-US" sz="1400" dirty="0" err="1"/>
              <a:t>permanen</a:t>
            </a:r>
            <a:r>
              <a:rPr lang="en-US" sz="1400" dirty="0"/>
              <a:t>, </a:t>
            </a:r>
            <a:r>
              <a:rPr lang="en-US" sz="1400" dirty="0" err="1"/>
              <a:t>cukup</a:t>
            </a:r>
            <a:r>
              <a:rPr lang="en-US" sz="1400" dirty="0"/>
              <a:t> di label </a:t>
            </a:r>
            <a:r>
              <a:rPr lang="en-US" sz="1400" dirty="0" err="1"/>
              <a:t>tempelkan</a:t>
            </a:r>
            <a:r>
              <a:rPr lang="en-US" sz="1400" dirty="0"/>
              <a:t> </a:t>
            </a:r>
            <a:r>
              <a:rPr lang="en-US" sz="1400" dirty="0" err="1"/>
              <a:t>saja</a:t>
            </a:r>
            <a:r>
              <a:rPr lang="en-US" sz="1400" dirty="0"/>
              <a:t>.</a:t>
            </a:r>
          </a:p>
          <a:p>
            <a:pPr marL="114300" indent="0">
              <a:buNone/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171211145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1168</TotalTime>
  <Words>942</Words>
  <Application>Microsoft Office PowerPoint</Application>
  <PresentationFormat>Custom</PresentationFormat>
  <Paragraphs>138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Montserrat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Indra Nugraha</dc:creator>
  <cp:lastModifiedBy>Indra Nugraha</cp:lastModifiedBy>
  <cp:revision>3</cp:revision>
  <dcterms:created xsi:type="dcterms:W3CDTF">2021-12-30T23:31:00Z</dcterms:created>
  <dcterms:modified xsi:type="dcterms:W3CDTF">2022-10-18T02:50:06Z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E1A8BA249972471BA2A8A9623421D876</vt:lpwstr>
  </property>
  <property fmtid="{D5CDD505-2E9C-101B-9397-08002B2CF9AE}" pid="3" name="KSOProductBuildVer">
    <vt:lpwstr>1033-11.2.0.10426</vt:lpwstr>
  </property>
</Properties>
</file>