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08" r:id="rId4"/>
    <p:sldMasterId id="214748370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  <p:sldId id="346" r:id="rId97"/>
    <p:sldId id="347" r:id="rId98"/>
    <p:sldId id="348" r:id="rId99"/>
    <p:sldId id="349" r:id="rId100"/>
    <p:sldId id="350" r:id="rId101"/>
    <p:sldId id="351" r:id="rId102"/>
    <p:sldId id="352" r:id="rId103"/>
    <p:sldId id="353" r:id="rId104"/>
    <p:sldId id="354" r:id="rId105"/>
    <p:sldId id="355" r:id="rId106"/>
    <p:sldId id="356" r:id="rId107"/>
    <p:sldId id="357" r:id="rId108"/>
    <p:sldId id="358" r:id="rId109"/>
    <p:sldId id="359" r:id="rId110"/>
    <p:sldId id="360" r:id="rId111"/>
    <p:sldId id="361" r:id="rId112"/>
    <p:sldId id="362" r:id="rId113"/>
    <p:sldId id="363" r:id="rId114"/>
  </p:sldIdLst>
  <p:sldSz cy="5143500" cx="9144000"/>
  <p:notesSz cx="6858000" cy="9144000"/>
  <p:embeddedFontLst>
    <p:embeddedFont>
      <p:font typeface="Raleway"/>
      <p:regular r:id="rId115"/>
      <p:bold r:id="rId116"/>
      <p:italic r:id="rId117"/>
      <p:boldItalic r:id="rId118"/>
    </p:embeddedFont>
    <p:embeddedFont>
      <p:font typeface="Proxima Nova"/>
      <p:regular r:id="rId119"/>
      <p:bold r:id="rId120"/>
      <p:italic r:id="rId121"/>
      <p:boldItalic r:id="rId122"/>
    </p:embeddedFont>
    <p:embeddedFont>
      <p:font typeface="Roboto Medium"/>
      <p:regular r:id="rId123"/>
      <p:bold r:id="rId124"/>
      <p:italic r:id="rId125"/>
      <p:boldItalic r:id="rId126"/>
    </p:embeddedFont>
    <p:embeddedFont>
      <p:font typeface="Nunito"/>
      <p:regular r:id="rId127"/>
      <p:bold r:id="rId128"/>
      <p:italic r:id="rId129"/>
      <p:boldItalic r:id="rId130"/>
    </p:embeddedFont>
    <p:embeddedFont>
      <p:font typeface="Fira Sans Extra Condensed Medium"/>
      <p:regular r:id="rId131"/>
      <p:bold r:id="rId132"/>
      <p:italic r:id="rId133"/>
      <p:boldItalic r:id="rId134"/>
    </p:embeddedFont>
    <p:embeddedFont>
      <p:font typeface="Oswald SemiBold"/>
      <p:regular r:id="rId135"/>
      <p:bold r:id="rId136"/>
    </p:embeddedFont>
    <p:embeddedFont>
      <p:font typeface="Roboto Light"/>
      <p:regular r:id="rId137"/>
      <p:bold r:id="rId138"/>
      <p:italic r:id="rId139"/>
      <p:boldItalic r:id="rId140"/>
    </p:embeddedFont>
    <p:embeddedFont>
      <p:font typeface="Roboto"/>
      <p:regular r:id="rId141"/>
      <p:bold r:id="rId142"/>
      <p:italic r:id="rId143"/>
      <p:boldItalic r:id="rId144"/>
    </p:embeddedFont>
    <p:embeddedFont>
      <p:font typeface="Montserrat"/>
      <p:regular r:id="rId145"/>
      <p:bold r:id="rId146"/>
      <p:italic r:id="rId147"/>
      <p:boldItalic r:id="rId148"/>
    </p:embeddedFont>
    <p:embeddedFont>
      <p:font typeface="Lato"/>
      <p:regular r:id="rId149"/>
      <p:bold r:id="rId150"/>
      <p:italic r:id="rId151"/>
      <p:boldItalic r:id="rId152"/>
    </p:embeddedFont>
    <p:embeddedFont>
      <p:font typeface="Poppins"/>
      <p:regular r:id="rId153"/>
      <p:bold r:id="rId154"/>
      <p:italic r:id="rId155"/>
      <p:boldItalic r:id="rId156"/>
    </p:embeddedFont>
    <p:embeddedFont>
      <p:font typeface="Oswald"/>
      <p:regular r:id="rId157"/>
      <p:bold r:id="rId158"/>
    </p:embeddedFont>
    <p:embeddedFont>
      <p:font typeface="Fira Sans Extra Condensed"/>
      <p:regular r:id="rId159"/>
      <p:bold r:id="rId160"/>
      <p:italic r:id="rId161"/>
      <p:boldItalic r:id="rId16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3D8D0EC-FE2F-4293-AEB8-96BBB97391CE}">
  <a:tblStyle styleId="{F3D8D0EC-FE2F-4293-AEB8-96BBB97391CE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921F00F4-6BC9-4F88-936B-0813E48BEE85}" styleName="Table_1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fill>
          <a:solidFill>
            <a:srgbClr val="000000">
              <a:alpha val="20000"/>
            </a:srgbClr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000000">
              <a:alpha val="20000"/>
            </a:srgbClr>
          </a:solidFill>
        </a:fill>
      </a:tcStyle>
    </a:band1V>
    <a:band2V>
      <a:tcTxStyle b="off" i="off"/>
    </a:band2V>
    <a:lastCol>
      <a:tcTxStyle b="on" i="off"/>
    </a:lastCol>
    <a:firstCol>
      <a:tcTxStyle b="on" i="off"/>
    </a:firstCol>
    <a:lastRow>
      <a:tcTxStyle b="on" i="off"/>
      <a:tcStyle>
        <a:tcBdr>
          <a:top>
            <a:ln cap="flat" cmpd="sng" w="508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</a:seCell>
    <a:swCell>
      <a:tcTxStyle b="off" i="off"/>
    </a:swCell>
    <a:firstRow>
      <a:tcTxStyle b="on" i="off"/>
      <a:tcStyle>
        <a:tcBdr>
          <a:bottom>
            <a:ln cap="flat" cmpd="sng" w="254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07" Type="http://schemas.openxmlformats.org/officeDocument/2006/relationships/slide" Target="slides/slide101.xml"/><Relationship Id="rId106" Type="http://schemas.openxmlformats.org/officeDocument/2006/relationships/slide" Target="slides/slide100.xml"/><Relationship Id="rId105" Type="http://schemas.openxmlformats.org/officeDocument/2006/relationships/slide" Target="slides/slide99.xml"/><Relationship Id="rId104" Type="http://schemas.openxmlformats.org/officeDocument/2006/relationships/slide" Target="slides/slide98.xml"/><Relationship Id="rId109" Type="http://schemas.openxmlformats.org/officeDocument/2006/relationships/slide" Target="slides/slide103.xml"/><Relationship Id="rId108" Type="http://schemas.openxmlformats.org/officeDocument/2006/relationships/slide" Target="slides/slide102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103" Type="http://schemas.openxmlformats.org/officeDocument/2006/relationships/slide" Target="slides/slide97.xml"/><Relationship Id="rId102" Type="http://schemas.openxmlformats.org/officeDocument/2006/relationships/slide" Target="slides/slide96.xml"/><Relationship Id="rId101" Type="http://schemas.openxmlformats.org/officeDocument/2006/relationships/slide" Target="slides/slide95.xml"/><Relationship Id="rId100" Type="http://schemas.openxmlformats.org/officeDocument/2006/relationships/slide" Target="slides/slide94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29" Type="http://schemas.openxmlformats.org/officeDocument/2006/relationships/font" Target="fonts/Nunito-italic.fntdata"/><Relationship Id="rId128" Type="http://schemas.openxmlformats.org/officeDocument/2006/relationships/font" Target="fonts/Nunito-bold.fntdata"/><Relationship Id="rId127" Type="http://schemas.openxmlformats.org/officeDocument/2006/relationships/font" Target="fonts/Nunito-regular.fntdata"/><Relationship Id="rId126" Type="http://schemas.openxmlformats.org/officeDocument/2006/relationships/font" Target="fonts/RobotoMedium-boldItalic.fntdata"/><Relationship Id="rId26" Type="http://schemas.openxmlformats.org/officeDocument/2006/relationships/slide" Target="slides/slide20.xml"/><Relationship Id="rId121" Type="http://schemas.openxmlformats.org/officeDocument/2006/relationships/font" Target="fonts/ProximaNova-italic.fntdata"/><Relationship Id="rId25" Type="http://schemas.openxmlformats.org/officeDocument/2006/relationships/slide" Target="slides/slide19.xml"/><Relationship Id="rId120" Type="http://schemas.openxmlformats.org/officeDocument/2006/relationships/font" Target="fonts/ProximaNova-bold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125" Type="http://schemas.openxmlformats.org/officeDocument/2006/relationships/font" Target="fonts/RobotoMedium-italic.fntdata"/><Relationship Id="rId29" Type="http://schemas.openxmlformats.org/officeDocument/2006/relationships/slide" Target="slides/slide23.xml"/><Relationship Id="rId124" Type="http://schemas.openxmlformats.org/officeDocument/2006/relationships/font" Target="fonts/RobotoMedium-bold.fntdata"/><Relationship Id="rId123" Type="http://schemas.openxmlformats.org/officeDocument/2006/relationships/font" Target="fonts/RobotoMedium-regular.fntdata"/><Relationship Id="rId122" Type="http://schemas.openxmlformats.org/officeDocument/2006/relationships/font" Target="fonts/ProximaNova-boldItalic.fntdata"/><Relationship Id="rId95" Type="http://schemas.openxmlformats.org/officeDocument/2006/relationships/slide" Target="slides/slide89.xml"/><Relationship Id="rId94" Type="http://schemas.openxmlformats.org/officeDocument/2006/relationships/slide" Target="slides/slide88.xml"/><Relationship Id="rId97" Type="http://schemas.openxmlformats.org/officeDocument/2006/relationships/slide" Target="slides/slide91.xml"/><Relationship Id="rId96" Type="http://schemas.openxmlformats.org/officeDocument/2006/relationships/slide" Target="slides/slide90.xml"/><Relationship Id="rId11" Type="http://schemas.openxmlformats.org/officeDocument/2006/relationships/slide" Target="slides/slide5.xml"/><Relationship Id="rId99" Type="http://schemas.openxmlformats.org/officeDocument/2006/relationships/slide" Target="slides/slide93.xml"/><Relationship Id="rId10" Type="http://schemas.openxmlformats.org/officeDocument/2006/relationships/slide" Target="slides/slide4.xml"/><Relationship Id="rId98" Type="http://schemas.openxmlformats.org/officeDocument/2006/relationships/slide" Target="slides/slide92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91" Type="http://schemas.openxmlformats.org/officeDocument/2006/relationships/slide" Target="slides/slide85.xml"/><Relationship Id="rId90" Type="http://schemas.openxmlformats.org/officeDocument/2006/relationships/slide" Target="slides/slide84.xml"/><Relationship Id="rId93" Type="http://schemas.openxmlformats.org/officeDocument/2006/relationships/slide" Target="slides/slide87.xml"/><Relationship Id="rId92" Type="http://schemas.openxmlformats.org/officeDocument/2006/relationships/slide" Target="slides/slide86.xml"/><Relationship Id="rId118" Type="http://schemas.openxmlformats.org/officeDocument/2006/relationships/font" Target="fonts/Raleway-boldItalic.fntdata"/><Relationship Id="rId117" Type="http://schemas.openxmlformats.org/officeDocument/2006/relationships/font" Target="fonts/Raleway-italic.fntdata"/><Relationship Id="rId116" Type="http://schemas.openxmlformats.org/officeDocument/2006/relationships/font" Target="fonts/Raleway-bold.fntdata"/><Relationship Id="rId115" Type="http://schemas.openxmlformats.org/officeDocument/2006/relationships/font" Target="fonts/Raleway-regular.fntdata"/><Relationship Id="rId119" Type="http://schemas.openxmlformats.org/officeDocument/2006/relationships/font" Target="fonts/ProximaNova-regular.fntdata"/><Relationship Id="rId15" Type="http://schemas.openxmlformats.org/officeDocument/2006/relationships/slide" Target="slides/slide9.xml"/><Relationship Id="rId110" Type="http://schemas.openxmlformats.org/officeDocument/2006/relationships/slide" Target="slides/slide104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14" Type="http://schemas.openxmlformats.org/officeDocument/2006/relationships/slide" Target="slides/slide108.xml"/><Relationship Id="rId18" Type="http://schemas.openxmlformats.org/officeDocument/2006/relationships/slide" Target="slides/slide12.xml"/><Relationship Id="rId113" Type="http://schemas.openxmlformats.org/officeDocument/2006/relationships/slide" Target="slides/slide107.xml"/><Relationship Id="rId112" Type="http://schemas.openxmlformats.org/officeDocument/2006/relationships/slide" Target="slides/slide106.xml"/><Relationship Id="rId111" Type="http://schemas.openxmlformats.org/officeDocument/2006/relationships/slide" Target="slides/slide105.xml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86" Type="http://schemas.openxmlformats.org/officeDocument/2006/relationships/slide" Target="slides/slide80.xml"/><Relationship Id="rId85" Type="http://schemas.openxmlformats.org/officeDocument/2006/relationships/slide" Target="slides/slide79.xml"/><Relationship Id="rId88" Type="http://schemas.openxmlformats.org/officeDocument/2006/relationships/slide" Target="slides/slide82.xml"/><Relationship Id="rId150" Type="http://schemas.openxmlformats.org/officeDocument/2006/relationships/font" Target="fonts/Lato-bold.fntdata"/><Relationship Id="rId87" Type="http://schemas.openxmlformats.org/officeDocument/2006/relationships/slide" Target="slides/slide81.xml"/><Relationship Id="rId89" Type="http://schemas.openxmlformats.org/officeDocument/2006/relationships/slide" Target="slides/slide83.xml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149" Type="http://schemas.openxmlformats.org/officeDocument/2006/relationships/font" Target="fonts/Lato-regular.fntdata"/><Relationship Id="rId4" Type="http://schemas.openxmlformats.org/officeDocument/2006/relationships/slideMaster" Target="slideMasters/slideMaster1.xml"/><Relationship Id="rId148" Type="http://schemas.openxmlformats.org/officeDocument/2006/relationships/font" Target="fonts/Montserrat-boldItalic.fntdata"/><Relationship Id="rId9" Type="http://schemas.openxmlformats.org/officeDocument/2006/relationships/slide" Target="slides/slide3.xml"/><Relationship Id="rId143" Type="http://schemas.openxmlformats.org/officeDocument/2006/relationships/font" Target="fonts/Roboto-italic.fntdata"/><Relationship Id="rId142" Type="http://schemas.openxmlformats.org/officeDocument/2006/relationships/font" Target="fonts/Roboto-bold.fntdata"/><Relationship Id="rId141" Type="http://schemas.openxmlformats.org/officeDocument/2006/relationships/font" Target="fonts/Roboto-regular.fntdata"/><Relationship Id="rId140" Type="http://schemas.openxmlformats.org/officeDocument/2006/relationships/font" Target="fonts/RobotoLight-boldItalic.fntdata"/><Relationship Id="rId5" Type="http://schemas.openxmlformats.org/officeDocument/2006/relationships/slideMaster" Target="slideMasters/slideMaster2.xml"/><Relationship Id="rId147" Type="http://schemas.openxmlformats.org/officeDocument/2006/relationships/font" Target="fonts/Montserrat-italic.fntdata"/><Relationship Id="rId6" Type="http://schemas.openxmlformats.org/officeDocument/2006/relationships/notesMaster" Target="notesMasters/notesMaster1.xml"/><Relationship Id="rId146" Type="http://schemas.openxmlformats.org/officeDocument/2006/relationships/font" Target="fonts/Montserrat-bold.fntdata"/><Relationship Id="rId7" Type="http://schemas.openxmlformats.org/officeDocument/2006/relationships/slide" Target="slides/slide1.xml"/><Relationship Id="rId145" Type="http://schemas.openxmlformats.org/officeDocument/2006/relationships/font" Target="fonts/Montserrat-regular.fntdata"/><Relationship Id="rId8" Type="http://schemas.openxmlformats.org/officeDocument/2006/relationships/slide" Target="slides/slide2.xml"/><Relationship Id="rId144" Type="http://schemas.openxmlformats.org/officeDocument/2006/relationships/font" Target="fonts/Roboto-boldItalic.fntdata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75" Type="http://schemas.openxmlformats.org/officeDocument/2006/relationships/slide" Target="slides/slide69.xml"/><Relationship Id="rId74" Type="http://schemas.openxmlformats.org/officeDocument/2006/relationships/slide" Target="slides/slide68.xml"/><Relationship Id="rId77" Type="http://schemas.openxmlformats.org/officeDocument/2006/relationships/slide" Target="slides/slide71.xml"/><Relationship Id="rId76" Type="http://schemas.openxmlformats.org/officeDocument/2006/relationships/slide" Target="slides/slide70.xml"/><Relationship Id="rId79" Type="http://schemas.openxmlformats.org/officeDocument/2006/relationships/slide" Target="slides/slide73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139" Type="http://schemas.openxmlformats.org/officeDocument/2006/relationships/font" Target="fonts/RobotoLight-italic.fntdata"/><Relationship Id="rId138" Type="http://schemas.openxmlformats.org/officeDocument/2006/relationships/font" Target="fonts/RobotoLight-bold.fntdata"/><Relationship Id="rId137" Type="http://schemas.openxmlformats.org/officeDocument/2006/relationships/font" Target="fonts/RobotoLight-regular.fntdata"/><Relationship Id="rId132" Type="http://schemas.openxmlformats.org/officeDocument/2006/relationships/font" Target="fonts/FiraSansExtraCondensedMedium-bold.fntdata"/><Relationship Id="rId131" Type="http://schemas.openxmlformats.org/officeDocument/2006/relationships/font" Target="fonts/FiraSansExtraCondensedMedium-regular.fntdata"/><Relationship Id="rId130" Type="http://schemas.openxmlformats.org/officeDocument/2006/relationships/font" Target="fonts/Nunito-boldItalic.fntdata"/><Relationship Id="rId136" Type="http://schemas.openxmlformats.org/officeDocument/2006/relationships/font" Target="fonts/OswaldSemiBold-bold.fntdata"/><Relationship Id="rId135" Type="http://schemas.openxmlformats.org/officeDocument/2006/relationships/font" Target="fonts/OswaldSemiBold-regular.fntdata"/><Relationship Id="rId134" Type="http://schemas.openxmlformats.org/officeDocument/2006/relationships/font" Target="fonts/FiraSansExtraCondensedMedium-boldItalic.fntdata"/><Relationship Id="rId133" Type="http://schemas.openxmlformats.org/officeDocument/2006/relationships/font" Target="fonts/FiraSansExtraCondensedMedium-italic.fntdata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6" Type="http://schemas.openxmlformats.org/officeDocument/2006/relationships/slide" Target="slides/slide60.xml"/><Relationship Id="rId65" Type="http://schemas.openxmlformats.org/officeDocument/2006/relationships/slide" Target="slides/slide59.xml"/><Relationship Id="rId68" Type="http://schemas.openxmlformats.org/officeDocument/2006/relationships/slide" Target="slides/slide62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69" Type="http://schemas.openxmlformats.org/officeDocument/2006/relationships/slide" Target="slides/slide63.xml"/><Relationship Id="rId162" Type="http://schemas.openxmlformats.org/officeDocument/2006/relationships/font" Target="fonts/FiraSansExtraCondensed-boldItalic.fntdata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5" Type="http://schemas.openxmlformats.org/officeDocument/2006/relationships/slide" Target="slides/slide49.xml"/><Relationship Id="rId161" Type="http://schemas.openxmlformats.org/officeDocument/2006/relationships/font" Target="fonts/FiraSansExtraCondensed-italic.fntdata"/><Relationship Id="rId54" Type="http://schemas.openxmlformats.org/officeDocument/2006/relationships/slide" Target="slides/slide48.xml"/><Relationship Id="rId160" Type="http://schemas.openxmlformats.org/officeDocument/2006/relationships/font" Target="fonts/FiraSansExtraCondensed-bold.fntdata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159" Type="http://schemas.openxmlformats.org/officeDocument/2006/relationships/font" Target="fonts/FiraSansExtraCondensed-regular.fntdata"/><Relationship Id="rId59" Type="http://schemas.openxmlformats.org/officeDocument/2006/relationships/slide" Target="slides/slide53.xml"/><Relationship Id="rId154" Type="http://schemas.openxmlformats.org/officeDocument/2006/relationships/font" Target="fonts/Poppins-bold.fntdata"/><Relationship Id="rId58" Type="http://schemas.openxmlformats.org/officeDocument/2006/relationships/slide" Target="slides/slide52.xml"/><Relationship Id="rId153" Type="http://schemas.openxmlformats.org/officeDocument/2006/relationships/font" Target="fonts/Poppins-regular.fntdata"/><Relationship Id="rId152" Type="http://schemas.openxmlformats.org/officeDocument/2006/relationships/font" Target="fonts/Lato-boldItalic.fntdata"/><Relationship Id="rId151" Type="http://schemas.openxmlformats.org/officeDocument/2006/relationships/font" Target="fonts/Lato-italic.fntdata"/><Relationship Id="rId158" Type="http://schemas.openxmlformats.org/officeDocument/2006/relationships/font" Target="fonts/Oswald-bold.fntdata"/><Relationship Id="rId157" Type="http://schemas.openxmlformats.org/officeDocument/2006/relationships/font" Target="fonts/Oswald-regular.fntdata"/><Relationship Id="rId156" Type="http://schemas.openxmlformats.org/officeDocument/2006/relationships/font" Target="fonts/Poppins-boldItalic.fntdata"/><Relationship Id="rId155" Type="http://schemas.openxmlformats.org/officeDocument/2006/relationships/font" Target="fonts/Poppins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f7e803c91b_0_5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f7e803c91b_0_5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f7e803c91b_0_138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f7e803c91b_0_13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7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gf7e803c91b_0_22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9" name="Google Shape;1439;gf7e803c91b_0_2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6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gf7e803c91b_0_22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8" name="Google Shape;1448;gf7e803c91b_0_2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4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gf7e803c91b_0_22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6" name="Google Shape;1456;gf7e803c91b_0_2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0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Google Shape;1461;gf7e803c91b_4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2" name="Google Shape;1462;gf7e803c91b_4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8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gf7e803c91b_4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0" name="Google Shape;1470;gf7e803c91b_4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7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f7e803c91b_4_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f7e803c91b_4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5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Google Shape;1486;gf7e803c91b_4_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7" name="Google Shape;1487;gf7e803c91b_4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3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gf7e803c91b_4_3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5" name="Google Shape;1495;gf7e803c91b_4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0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gf7e803c91b_0_8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2" name="Google Shape;1502;gf7e803c91b_0_8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ef92dec5c7_8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gef92dec5c7_8_1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f7e803c91b_0_138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f7e803c91b_0_13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ef92dec5c7_8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gef92dec5c7_8_17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f7e803c91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ganti gambar</a:t>
            </a:r>
            <a:endParaRPr/>
          </a:p>
        </p:txBody>
      </p:sp>
      <p:sp>
        <p:nvSpPr>
          <p:cNvPr id="596" name="Google Shape;596;gf7e803c91b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f7e803c91b_1_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f7e803c91b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5" name="Google Shape;605;gf7e803c91b_1_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f7e803c91b_0_14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f7e803c91b_0_14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f7e803c91b_3_8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f7e803c91b_3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f7e803c91b_3_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2" name="Google Shape;642;gf7e803c91b_3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43" name="Google Shape;643;gf7e803c91b_3_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f7e803c91b_3_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0" name="Google Shape;650;gf7e803c91b_3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1" name="Google Shape;651;gf7e803c91b_3_1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f7e803c91b_0_88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f7e803c91b_0_8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f7e803c91b_3_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7" name="Google Shape;657;gf7e803c91b_3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8" name="Google Shape;658;gf7e803c91b_3_1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f7e803c91b_3_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4" name="Google Shape;664;gf7e803c91b_3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5" name="Google Shape;665;gf7e803c91b_3_2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f7e803c91b_3_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1" name="Google Shape;671;gf7e803c91b_3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2" name="Google Shape;672;gf7e803c91b_3_2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f7e803c91b_3_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8" name="Google Shape;678;gf7e803c91b_3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9" name="Google Shape;679;gf7e803c91b_3_3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f7e803c91b_3_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5" name="Google Shape;685;gf7e803c91b_3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6" name="Google Shape;686;gf7e803c91b_3_4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f7e803c91b_3_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2" name="Google Shape;692;gf7e803c91b_3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3" name="Google Shape;693;gf7e803c91b_3_4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f7e803c91b_0_143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f7e803c91b_0_14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f7e803c91b_0_14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f7e803c91b_0_14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f7e803c91b_0_145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f7e803c91b_0_14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f7e803c91b_0_149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f7e803c91b_0_14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f7e803c91b_0_13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f7e803c91b_0_13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f7e803c91b_0_15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f7e803c91b_0_15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f7e803c91b_0_15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f7e803c91b_0_15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f7e803c91b_0_158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f7e803c91b_0_15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f7e803c91b_0_158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2" name="Google Shape;822;gf7e803c91b_0_15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f7e803c91b_0_159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f7e803c91b_0_15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f7e803c91b_0_16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" name="Google Shape;839;gf7e803c91b_0_16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f7e803c91b_0_16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7" name="Google Shape;847;gf7e803c91b_0_16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f7e803c91b_0_16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5" name="Google Shape;855;gf7e803c91b_0_16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f7e803c91b_0_16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1" name="Google Shape;861;gf7e803c91b_0_16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f7e803c91b_0_163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gf7e803c91b_0_16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f7e803c91b_0_1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7" name="Google Shape;477;gf7e803c91b_0_1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f7e803c91b_0_16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f7e803c91b_0_16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f7e803c91b_0_168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8" name="Google Shape;918;gf7e803c91b_0_16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gf7e803c91b_0_17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0" name="Google Shape;960;gf7e803c91b_0_17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f7e803c91b_0_17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f7e803c91b_0_17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f7e803c91b_0_17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f7e803c91b_0_17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2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gf7e803c91b_0_17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4" name="Google Shape;984;gf7e803c91b_0_17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gf7e803c91b_0_175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0" name="Google Shape;990;gf7e803c91b_0_17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6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gf7e803c91b_0_17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8" name="Google Shape;998;gf7e803c91b_0_17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gf7e803c91b_0_177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8" name="Google Shape;1008;gf7e803c91b_0_17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4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f7e803c91b_0_177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f7e803c91b_0_17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f7e803c91b_0_13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f7e803c91b_0_13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2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gf7e803c91b_0_178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4" name="Google Shape;1024;gf7e803c91b_0_17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0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f7e803c91b_0_179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Google Shape;1032;gf7e803c91b_0_17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8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gf7e803c91b_0_179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0" name="Google Shape;1040;gf7e803c91b_0_17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7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gf7e803c91b_0_180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9" name="Google Shape;1049;gf7e803c91b_0_18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5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gf7e803c91b_0_18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7" name="Google Shape;1057;gf7e803c91b_0_18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3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f7e803c91b_0_18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Google Shape;1065;gf7e803c91b_0_18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gf7e803c91b_0_18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3" name="Google Shape;1073;gf7e803c91b_0_18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f7e803c91b_0_18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f7e803c91b_0_18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f7e803c91b_0_18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0" name="Google Shape;1090;gf7e803c91b_0_18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5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f7e803c91b_0_185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7" name="Google Shape;1097;gf7e803c91b_0_18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f7e803c91b_0_133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f7e803c91b_0_13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3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gf7e803c91b_0_185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5" name="Google Shape;1105;gf7e803c91b_0_18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4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gf7e803c91b_0_186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6" name="Google Shape;1116;gf7e803c91b_0_18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2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gf7e803c91b_0_187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4" name="Google Shape;1124;gf7e803c91b_0_18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0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gf7e803c91b_0_188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2" name="Google Shape;1132;gf7e803c91b_0_18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8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gf7e803c91b_0_18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0" name="Google Shape;1140;gf7e803c91b_0_18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6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gf7e803c91b_0_189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8" name="Google Shape;1148;gf7e803c91b_0_18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4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f7e803c91b_0_19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f7e803c91b_0_19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2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gf7e803c91b_0_19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4" name="Google Shape;1164;gf7e803c91b_0_19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9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gf7e803c91b_0_19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1" name="Google Shape;1171;gf7e803c91b_0_19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7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gf7e803c91b_0_19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9" name="Google Shape;1179;gf7e803c91b_0_19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f7e803c91b_0_135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f7e803c91b_0_13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5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gf7e803c91b_0_19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7" name="Google Shape;1187;gf7e803c91b_0_19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3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f7e803c91b_0_19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f7e803c91b_0_19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gf7e803c91b_0_194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3" name="Google Shape;1203;gf7e803c91b_0_19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9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gf7e803c91b_0_195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1" name="Google Shape;1211;gf7e803c91b_0_19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9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gf7e803c91b_0_197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1" name="Google Shape;1231;gf7e803c91b_0_19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9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f7e803c91b_0_198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1" name="Google Shape;1241;gf7e803c91b_0_19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9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gf7e803c91b_0_199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1" name="Google Shape;1251;gf7e803c91b_0_19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7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gf7e803c91b_0_200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9" name="Google Shape;1259;gf7e803c91b_0_20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5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gf7e803c91b_0_20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7" name="Google Shape;1267;gf7e803c91b_0_20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2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gf7e803c91b_0_20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4" name="Google Shape;1274;gf7e803c91b_0_20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f7e803c91b_0_136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f7e803c91b_0_1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8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gf7e803c91b_0_20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0" name="Google Shape;1280;gf7e803c91b_0_20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4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ef92dec5c7_5_6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6" name="Google Shape;1286;gef92dec5c7_5_6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0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gf7e803c91b_0_20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2" name="Google Shape;1292;gf7e803c91b_0_20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6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gf7e803c91b_0_20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8" name="Google Shape;1298;gf7e803c91b_0_20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2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gf7e803c91b_0_205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4" name="Google Shape;1304;gf7e803c91b_0_20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f7e803c91b_0_20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f7e803c91b_0_20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7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gf7e803c91b_0_207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9" name="Google Shape;1319;gf7e803c91b_0_20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5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gf7e803c91b_0_208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7" name="Google Shape;1327;gf7e803c91b_0_20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2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gf7e803c91b_0_209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4" name="Google Shape;1334;gf7e803c91b_0_20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0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gf7e803c91b_0_210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2" name="Google Shape;1342;gf7e803c91b_0_2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f7e803c91b_0_137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f7e803c91b_0_13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7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gf7e803c91b_0_21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9" name="Google Shape;1349;gf7e803c91b_0_2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4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f7e803c91b_0_21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f7e803c91b_0_2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3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gf7e803c91b_0_21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5" name="Google Shape;1365;gf7e803c91b_0_2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gf7e803c91b_0_21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3" name="Google Shape;1373;gf7e803c91b_0_2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9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gf7e803c91b_0_21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1" name="Google Shape;1381;gf7e803c91b_0_2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7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gf7e803c91b_0_215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9" name="Google Shape;1389;gf7e803c91b_0_2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5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gf7e803c91b_0_216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7" name="Google Shape;1397;gf7e803c91b_0_2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3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gf7e803c91b_0_217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5" name="Google Shape;1405;gf7e803c91b_0_2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gf7e803c91b_0_219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3" name="Google Shape;1423;gf7e803c91b_0_2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9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f7e803c91b_0_220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1" name="Google Shape;1431;gf7e803c91b_0_2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s://slidesgo.com/" TargetMode="External"/><Relationship Id="rId3" Type="http://schemas.openxmlformats.org/officeDocument/2006/relationships/hyperlink" Target="https://www.flaticon.com/" TargetMode="External"/><Relationship Id="rId4" Type="http://schemas.openxmlformats.org/officeDocument/2006/relationships/hyperlink" Target="https://www.freepik.com/" TargetMode="Externa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layout">
  <p:cSld name="Cover Slide layout">
    <p:bg>
      <p:bgPr>
        <a:noFill/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" type="body"/>
          </p:nvPr>
        </p:nvSpPr>
        <p:spPr>
          <a:xfrm>
            <a:off x="3851920" y="1794902"/>
            <a:ext cx="5292000" cy="10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2" type="body"/>
          </p:nvPr>
        </p:nvSpPr>
        <p:spPr>
          <a:xfrm>
            <a:off x="3851772" y="2947030"/>
            <a:ext cx="5292000" cy="4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logo-None-kemdikbud" id="53" name="Google Shape;53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83260" y="1377950"/>
            <a:ext cx="2388234" cy="2388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sic Layout">
  <p:cSld name="Basic Layou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p14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" name="Google Shape;57;p14"/>
          <p:cNvSpPr/>
          <p:nvPr/>
        </p:nvSpPr>
        <p:spPr>
          <a:xfrm>
            <a:off x="0" y="4963500"/>
            <a:ext cx="9144000" cy="180000"/>
          </a:xfrm>
          <a:prstGeom prst="rect">
            <a:avLst/>
          </a:prstGeom>
          <a:blipFill rotWithShape="1">
            <a:blip r:embed="rId2">
              <a:alphaModFix/>
            </a:blip>
            <a:tile algn="tl" flip="none" tx="0" sx="99997" ty="0" sy="99997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4"/>
          <p:cNvSpPr/>
          <p:nvPr/>
        </p:nvSpPr>
        <p:spPr>
          <a:xfrm>
            <a:off x="0" y="0"/>
            <a:ext cx="9144000" cy="72000"/>
          </a:xfrm>
          <a:prstGeom prst="rect">
            <a:avLst/>
          </a:prstGeom>
          <a:blipFill rotWithShape="1">
            <a:blip r:embed="rId2">
              <a:alphaModFix/>
            </a:blip>
            <a:tile algn="tl" flip="none" tx="0" sx="99997" ty="0" sy="99997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TITLE_AND_TWO_COLUMNS_1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1" name="Google Shape;61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24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Google Shape;62;p15"/>
          <p:cNvGrpSpPr/>
          <p:nvPr/>
        </p:nvGrpSpPr>
        <p:grpSpPr>
          <a:xfrm>
            <a:off x="6002350" y="195673"/>
            <a:ext cx="2943275" cy="539498"/>
            <a:chOff x="6002350" y="195673"/>
            <a:chExt cx="2943275" cy="539498"/>
          </a:xfrm>
        </p:grpSpPr>
        <p:sp>
          <p:nvSpPr>
            <p:cNvPr id="63" name="Google Shape;63;p15"/>
            <p:cNvSpPr txBox="1"/>
            <p:nvPr/>
          </p:nvSpPr>
          <p:spPr>
            <a:xfrm>
              <a:off x="6002350" y="283750"/>
              <a:ext cx="2412000" cy="4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Direktorat Sekolah Menengah Pertama</a:t>
              </a:r>
              <a:endParaRPr b="1" i="0" sz="1100" u="none" cap="none" strike="noStrike">
                <a:solidFill>
                  <a:schemeClr val="dk1"/>
                </a:solidFill>
              </a:endParaRPr>
            </a:p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Direktorat Jenderal Pendidikan Anak Usia Dini</a:t>
              </a:r>
              <a:endParaRPr b="1" i="0" sz="1100" u="none" cap="none" strike="noStrike">
                <a:solidFill>
                  <a:schemeClr val="dk1"/>
                </a:solidFill>
              </a:endParaRPr>
            </a:p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Pendidikan Dasar dan Menengah</a:t>
              </a:r>
              <a:endParaRPr b="1" i="0" sz="1100" u="none" cap="none" strike="noStrike">
                <a:solidFill>
                  <a:schemeClr val="dk1"/>
                </a:solidFill>
              </a:endParaRPr>
            </a:p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US" sz="6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Kementerian Pendidikan</a:t>
              </a:r>
              <a:r>
                <a:rPr b="1" lang="en-US" sz="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b="1" i="0" lang="en-US" sz="6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Kebudayaan Riset dan Teknologi</a:t>
              </a:r>
              <a:endParaRPr b="1" i="0" sz="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descr="A picture containing drawing&#10;&#10;Description automatically generated" id="64" name="Google Shape;64;p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414128" y="195673"/>
              <a:ext cx="531497" cy="5394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Layout">
  <p:cSld name="Agenda Layou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-None-kemdikbud" id="66" name="Google Shape;66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9070" y="195580"/>
            <a:ext cx="1096010" cy="10960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Break Layout">
  <p:cSld name="Section Break Layou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/>
          <p:nvPr/>
        </p:nvSpPr>
        <p:spPr>
          <a:xfrm>
            <a:off x="0" y="2571750"/>
            <a:ext cx="9144000" cy="2571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7"/>
          <p:cNvSpPr/>
          <p:nvPr/>
        </p:nvSpPr>
        <p:spPr>
          <a:xfrm>
            <a:off x="2116108" y="0"/>
            <a:ext cx="4896600" cy="195600"/>
          </a:xfrm>
          <a:prstGeom prst="rect">
            <a:avLst/>
          </a:prstGeom>
          <a:blipFill rotWithShape="1">
            <a:blip r:embed="rId2">
              <a:alphaModFix/>
            </a:blip>
            <a:tile algn="tl" flip="none" tx="0" sx="99997" ty="0" sy="99997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7"/>
          <p:cNvSpPr/>
          <p:nvPr/>
        </p:nvSpPr>
        <p:spPr>
          <a:xfrm>
            <a:off x="2116108" y="4948014"/>
            <a:ext cx="4896600" cy="195600"/>
          </a:xfrm>
          <a:prstGeom prst="rect">
            <a:avLst/>
          </a:prstGeom>
          <a:blipFill rotWithShape="1">
            <a:blip r:embed="rId2">
              <a:alphaModFix/>
            </a:blip>
            <a:tile algn="tl" flip="none" tx="0" sx="99997" ty="0" sy="99997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17"/>
          <p:cNvSpPr txBox="1"/>
          <p:nvPr>
            <p:ph idx="1" type="body"/>
          </p:nvPr>
        </p:nvSpPr>
        <p:spPr>
          <a:xfrm>
            <a:off x="2116108" y="3049518"/>
            <a:ext cx="48966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2" name="Google Shape;72;p17"/>
          <p:cNvSpPr txBox="1"/>
          <p:nvPr>
            <p:ph idx="2" type="body"/>
          </p:nvPr>
        </p:nvSpPr>
        <p:spPr>
          <a:xfrm>
            <a:off x="2116108" y="3625582"/>
            <a:ext cx="48966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logo-None-kemdikbud" id="73" name="Google Shape;7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46475" y="843280"/>
            <a:ext cx="2035174" cy="203517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Basic Layout">
  <p:cSld name="3_Basic Layout">
    <p:bg>
      <p:bgPr>
        <a:noFill/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6" name="Google Shape;76;p18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s and Contents Layout">
  <p:cSld name="Images and Contents Layout">
    <p:bg>
      <p:bgPr>
        <a:solidFill>
          <a:schemeClr val="l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/>
          <p:nvPr/>
        </p:nvSpPr>
        <p:spPr>
          <a:xfrm>
            <a:off x="143508" y="92609"/>
            <a:ext cx="8856900" cy="4958400"/>
          </a:xfrm>
          <a:prstGeom prst="rect">
            <a:avLst/>
          </a:prstGeom>
          <a:blipFill rotWithShape="1">
            <a:blip r:embed="rId2">
              <a:alphaModFix/>
            </a:blip>
            <a:tile algn="tl" flip="none" tx="0" sx="99997" ty="0" sy="99997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9"/>
          <p:cNvSpPr txBox="1"/>
          <p:nvPr>
            <p:ph idx="1" type="body"/>
          </p:nvPr>
        </p:nvSpPr>
        <p:spPr>
          <a:xfrm>
            <a:off x="0" y="181632"/>
            <a:ext cx="91440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0" name="Google Shape;80;p19"/>
          <p:cNvSpPr txBox="1"/>
          <p:nvPr>
            <p:ph idx="2" type="body"/>
          </p:nvPr>
        </p:nvSpPr>
        <p:spPr>
          <a:xfrm>
            <a:off x="0" y="757696"/>
            <a:ext cx="9144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1" name="Google Shape;81;p19"/>
          <p:cNvSpPr/>
          <p:nvPr>
            <p:ph idx="3" type="pic"/>
          </p:nvPr>
        </p:nvSpPr>
        <p:spPr>
          <a:xfrm>
            <a:off x="0" y="1347774"/>
            <a:ext cx="2160300" cy="18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82" name="Google Shape;82;p19"/>
          <p:cNvSpPr/>
          <p:nvPr>
            <p:ph idx="4" type="pic"/>
          </p:nvPr>
        </p:nvSpPr>
        <p:spPr>
          <a:xfrm>
            <a:off x="2327920" y="1347774"/>
            <a:ext cx="2160300" cy="18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83" name="Google Shape;83;p19"/>
          <p:cNvSpPr/>
          <p:nvPr>
            <p:ph idx="5" type="pic"/>
          </p:nvPr>
        </p:nvSpPr>
        <p:spPr>
          <a:xfrm>
            <a:off x="4655840" y="1347774"/>
            <a:ext cx="2160300" cy="18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84" name="Google Shape;84;p19"/>
          <p:cNvSpPr/>
          <p:nvPr>
            <p:ph idx="6" type="pic"/>
          </p:nvPr>
        </p:nvSpPr>
        <p:spPr>
          <a:xfrm>
            <a:off x="6983760" y="1347774"/>
            <a:ext cx="2160300" cy="18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85" name="Google Shape;85;p19"/>
          <p:cNvSpPr/>
          <p:nvPr/>
        </p:nvSpPr>
        <p:spPr>
          <a:xfrm>
            <a:off x="0" y="3219822"/>
            <a:ext cx="2160000" cy="158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9"/>
          <p:cNvSpPr/>
          <p:nvPr/>
        </p:nvSpPr>
        <p:spPr>
          <a:xfrm>
            <a:off x="2328000" y="3219822"/>
            <a:ext cx="2160000" cy="158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9"/>
          <p:cNvSpPr/>
          <p:nvPr/>
        </p:nvSpPr>
        <p:spPr>
          <a:xfrm>
            <a:off x="4656000" y="3219822"/>
            <a:ext cx="2160000" cy="158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9"/>
          <p:cNvSpPr/>
          <p:nvPr/>
        </p:nvSpPr>
        <p:spPr>
          <a:xfrm>
            <a:off x="6984000" y="3219822"/>
            <a:ext cx="2160000" cy="158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Images and Contents Layout">
  <p:cSld name="3_Images and Contents Layou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/>
          <p:nvPr/>
        </p:nvSpPr>
        <p:spPr>
          <a:xfrm>
            <a:off x="0" y="411510"/>
            <a:ext cx="6444300" cy="4320600"/>
          </a:xfrm>
          <a:prstGeom prst="rect">
            <a:avLst/>
          </a:prstGeom>
          <a:blipFill rotWithShape="1">
            <a:blip r:embed="rId2">
              <a:alphaModFix/>
            </a:blip>
            <a:tile algn="tl" flip="none" tx="0" sx="99997" ty="0" sy="99997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0"/>
          <p:cNvSpPr/>
          <p:nvPr>
            <p:ph idx="2" type="pic"/>
          </p:nvPr>
        </p:nvSpPr>
        <p:spPr>
          <a:xfrm>
            <a:off x="135622" y="195487"/>
            <a:ext cx="1944300" cy="4752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92" name="Google Shape;92;p20"/>
          <p:cNvSpPr/>
          <p:nvPr>
            <p:ph idx="3" type="pic"/>
          </p:nvPr>
        </p:nvSpPr>
        <p:spPr>
          <a:xfrm>
            <a:off x="2223854" y="195487"/>
            <a:ext cx="1944300" cy="4752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93" name="Google Shape;93;p20"/>
          <p:cNvSpPr/>
          <p:nvPr>
            <p:ph idx="4" type="pic"/>
          </p:nvPr>
        </p:nvSpPr>
        <p:spPr>
          <a:xfrm>
            <a:off x="4312086" y="195487"/>
            <a:ext cx="1944300" cy="4752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Images and Contents Layout">
  <p:cSld name="1_Images and Contents Layou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1"/>
          <p:cNvSpPr/>
          <p:nvPr/>
        </p:nvSpPr>
        <p:spPr>
          <a:xfrm>
            <a:off x="0" y="2932113"/>
            <a:ext cx="9144000" cy="2211300"/>
          </a:xfrm>
          <a:prstGeom prst="rect">
            <a:avLst/>
          </a:prstGeom>
          <a:blipFill rotWithShape="1">
            <a:blip r:embed="rId2">
              <a:alphaModFix/>
            </a:blip>
            <a:tile algn="tl" flip="none" tx="0" sx="99997" ty="0" sy="99997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1"/>
          <p:cNvSpPr txBox="1"/>
          <p:nvPr>
            <p:ph idx="1" type="body"/>
          </p:nvPr>
        </p:nvSpPr>
        <p:spPr>
          <a:xfrm>
            <a:off x="0" y="181632"/>
            <a:ext cx="91440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" name="Google Shape;97;p21"/>
          <p:cNvSpPr txBox="1"/>
          <p:nvPr>
            <p:ph idx="2" type="body"/>
          </p:nvPr>
        </p:nvSpPr>
        <p:spPr>
          <a:xfrm>
            <a:off x="0" y="757696"/>
            <a:ext cx="9144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D:\Fullppt\005-PNG이미지\노트북.png" id="98" name="Google Shape;9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55776" y="1131590"/>
            <a:ext cx="7230270" cy="3677432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1"/>
          <p:cNvSpPr/>
          <p:nvPr>
            <p:ph idx="3" type="pic"/>
          </p:nvPr>
        </p:nvSpPr>
        <p:spPr>
          <a:xfrm>
            <a:off x="4513480" y="1626257"/>
            <a:ext cx="3465300" cy="2562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00" name="Google Shape;100;p21"/>
          <p:cNvSpPr/>
          <p:nvPr/>
        </p:nvSpPr>
        <p:spPr>
          <a:xfrm>
            <a:off x="467544" y="3363838"/>
            <a:ext cx="3024300" cy="100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Images and Contents Layout">
  <p:cSld name="6_Images and Contents Layout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/>
          <p:nvPr>
            <p:ph idx="1" type="body"/>
          </p:nvPr>
        </p:nvSpPr>
        <p:spPr>
          <a:xfrm>
            <a:off x="3131840" y="181632"/>
            <a:ext cx="60123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" name="Google Shape;103;p22"/>
          <p:cNvSpPr txBox="1"/>
          <p:nvPr>
            <p:ph idx="2" type="body"/>
          </p:nvPr>
        </p:nvSpPr>
        <p:spPr>
          <a:xfrm>
            <a:off x="3131840" y="757696"/>
            <a:ext cx="60123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4" name="Google Shape;104;p22"/>
          <p:cNvSpPr/>
          <p:nvPr>
            <p:ph idx="3" type="pic"/>
          </p:nvPr>
        </p:nvSpPr>
        <p:spPr>
          <a:xfrm>
            <a:off x="0" y="-1"/>
            <a:ext cx="30597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05" name="Google Shape;105;p22"/>
          <p:cNvSpPr/>
          <p:nvPr>
            <p:ph idx="4" type="pic"/>
          </p:nvPr>
        </p:nvSpPr>
        <p:spPr>
          <a:xfrm>
            <a:off x="3146470" y="1131590"/>
            <a:ext cx="3059700" cy="40119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Images and Contents Layout">
  <p:cSld name="4_Images and Contents Layou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3"/>
          <p:cNvSpPr/>
          <p:nvPr>
            <p:ph idx="2" type="pic"/>
          </p:nvPr>
        </p:nvSpPr>
        <p:spPr>
          <a:xfrm>
            <a:off x="0" y="-1"/>
            <a:ext cx="30597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08" name="Google Shape;108;p23"/>
          <p:cNvSpPr/>
          <p:nvPr/>
        </p:nvSpPr>
        <p:spPr>
          <a:xfrm>
            <a:off x="4860032" y="0"/>
            <a:ext cx="36000" cy="5143500"/>
          </a:xfrm>
          <a:prstGeom prst="rect">
            <a:avLst/>
          </a:prstGeom>
          <a:blipFill rotWithShape="1">
            <a:blip r:embed="rId2">
              <a:alphaModFix/>
            </a:blip>
            <a:tile algn="tl" flip="none" tx="0" sx="99997" ty="0" sy="99997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23"/>
          <p:cNvSpPr/>
          <p:nvPr/>
        </p:nvSpPr>
        <p:spPr>
          <a:xfrm>
            <a:off x="4896032" y="1311750"/>
            <a:ext cx="180000" cy="2520000"/>
          </a:xfrm>
          <a:prstGeom prst="rect">
            <a:avLst/>
          </a:prstGeom>
          <a:blipFill rotWithShape="1">
            <a:blip r:embed="rId2">
              <a:alphaModFix/>
            </a:blip>
            <a:tile algn="tl" flip="none" tx="0" sx="99997" ty="0" sy="99997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Images and Contents Layout">
  <p:cSld name="5_Images and Contents Layout">
    <p:bg>
      <p:bgPr>
        <a:blipFill rotWithShape="1">
          <a:blip r:embed="rId2">
            <a:alphaModFix/>
          </a:blip>
          <a:tile algn="tl" flip="none" tx="0" sx="99997" ty="0" sy="99997"/>
        </a:blip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4"/>
          <p:cNvSpPr/>
          <p:nvPr>
            <p:ph idx="2" type="pic"/>
          </p:nvPr>
        </p:nvSpPr>
        <p:spPr>
          <a:xfrm>
            <a:off x="0" y="-1"/>
            <a:ext cx="9144000" cy="3076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Images and Contents Layout">
  <p:cSld name="2_Images and Contents Layout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5"/>
          <p:cNvSpPr txBox="1"/>
          <p:nvPr>
            <p:ph idx="1" type="body"/>
          </p:nvPr>
        </p:nvSpPr>
        <p:spPr>
          <a:xfrm>
            <a:off x="0" y="181632"/>
            <a:ext cx="91440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4" name="Google Shape;114;p25"/>
          <p:cNvSpPr txBox="1"/>
          <p:nvPr>
            <p:ph idx="2" type="body"/>
          </p:nvPr>
        </p:nvSpPr>
        <p:spPr>
          <a:xfrm>
            <a:off x="0" y="757696"/>
            <a:ext cx="9144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5" name="Google Shape;115;p25"/>
          <p:cNvSpPr/>
          <p:nvPr/>
        </p:nvSpPr>
        <p:spPr>
          <a:xfrm>
            <a:off x="0" y="1759754"/>
            <a:ext cx="9144000" cy="2211300"/>
          </a:xfrm>
          <a:prstGeom prst="rect">
            <a:avLst/>
          </a:prstGeom>
          <a:blipFill rotWithShape="1">
            <a:blip r:embed="rId2">
              <a:alphaModFix/>
            </a:blip>
            <a:tile algn="tl" flip="none" tx="0" sx="99997" ty="0" sy="99997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:\Fullppt\PNG이미지\핸드폰2.png" id="116" name="Google Shape;11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23208" y="1042230"/>
            <a:ext cx="2869272" cy="3474631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5"/>
          <p:cNvSpPr/>
          <p:nvPr>
            <p:ph idx="3" type="pic"/>
          </p:nvPr>
        </p:nvSpPr>
        <p:spPr>
          <a:xfrm>
            <a:off x="7380312" y="1175233"/>
            <a:ext cx="1008000" cy="2556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18" name="Google Shape;118;p25"/>
          <p:cNvSpPr/>
          <p:nvPr>
            <p:ph idx="4" type="pic"/>
          </p:nvPr>
        </p:nvSpPr>
        <p:spPr>
          <a:xfrm>
            <a:off x="5643269" y="1261134"/>
            <a:ext cx="1654800" cy="2556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Images and Contents Layout">
  <p:cSld name="8_Images and Contents Layou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6"/>
          <p:cNvSpPr txBox="1"/>
          <p:nvPr>
            <p:ph idx="1" type="body"/>
          </p:nvPr>
        </p:nvSpPr>
        <p:spPr>
          <a:xfrm>
            <a:off x="395536" y="3291830"/>
            <a:ext cx="87486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1" name="Google Shape;121;p26"/>
          <p:cNvSpPr txBox="1"/>
          <p:nvPr>
            <p:ph idx="2" type="body"/>
          </p:nvPr>
        </p:nvSpPr>
        <p:spPr>
          <a:xfrm>
            <a:off x="395536" y="3867894"/>
            <a:ext cx="87486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2" name="Google Shape;122;p26"/>
          <p:cNvSpPr/>
          <p:nvPr/>
        </p:nvSpPr>
        <p:spPr>
          <a:xfrm>
            <a:off x="0" y="4963500"/>
            <a:ext cx="9144000" cy="180000"/>
          </a:xfrm>
          <a:prstGeom prst="rect">
            <a:avLst/>
          </a:prstGeom>
          <a:blipFill rotWithShape="1">
            <a:blip r:embed="rId2">
              <a:alphaModFix/>
            </a:blip>
            <a:tile algn="tl" flip="none" tx="0" sx="99997" ty="0" sy="99997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26"/>
          <p:cNvSpPr/>
          <p:nvPr/>
        </p:nvSpPr>
        <p:spPr>
          <a:xfrm>
            <a:off x="0" y="0"/>
            <a:ext cx="9144000" cy="72000"/>
          </a:xfrm>
          <a:prstGeom prst="rect">
            <a:avLst/>
          </a:prstGeom>
          <a:blipFill rotWithShape="1">
            <a:blip r:embed="rId2">
              <a:alphaModFix/>
            </a:blip>
            <a:tile algn="tl" flip="none" tx="0" sx="99997" ty="0" sy="99997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26"/>
          <p:cNvSpPr/>
          <p:nvPr>
            <p:ph idx="3" type="pic"/>
          </p:nvPr>
        </p:nvSpPr>
        <p:spPr>
          <a:xfrm>
            <a:off x="467544" y="339502"/>
            <a:ext cx="3312000" cy="280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25" name="Google Shape;125;p26"/>
          <p:cNvSpPr/>
          <p:nvPr>
            <p:ph idx="4" type="pic"/>
          </p:nvPr>
        </p:nvSpPr>
        <p:spPr>
          <a:xfrm>
            <a:off x="3995936" y="339502"/>
            <a:ext cx="4680600" cy="133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26" name="Google Shape;126;p26"/>
          <p:cNvSpPr/>
          <p:nvPr>
            <p:ph idx="5" type="pic"/>
          </p:nvPr>
        </p:nvSpPr>
        <p:spPr>
          <a:xfrm>
            <a:off x="3995936" y="1815574"/>
            <a:ext cx="1440000" cy="133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27" name="Google Shape;127;p26"/>
          <p:cNvSpPr/>
          <p:nvPr>
            <p:ph idx="6" type="pic"/>
          </p:nvPr>
        </p:nvSpPr>
        <p:spPr>
          <a:xfrm>
            <a:off x="5616196" y="1815574"/>
            <a:ext cx="1440000" cy="133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28" name="Google Shape;128;p26"/>
          <p:cNvSpPr/>
          <p:nvPr>
            <p:ph idx="7" type="pic"/>
          </p:nvPr>
        </p:nvSpPr>
        <p:spPr>
          <a:xfrm>
            <a:off x="7236456" y="1815574"/>
            <a:ext cx="1440000" cy="133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Images and Contents Layout">
  <p:cSld name="7_Images and Contents Layout">
    <p:bg>
      <p:bgPr>
        <a:blipFill rotWithShape="1">
          <a:blip r:embed="rId2">
            <a:alphaModFix/>
          </a:blip>
          <a:tile algn="tl" flip="none" tx="0" sx="99997" ty="0" sy="99997"/>
        </a:blip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7"/>
          <p:cNvSpPr/>
          <p:nvPr>
            <p:ph idx="2" type="pic"/>
          </p:nvPr>
        </p:nvSpPr>
        <p:spPr>
          <a:xfrm>
            <a:off x="6444208" y="267494"/>
            <a:ext cx="2160000" cy="216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31" name="Google Shape;131;p27"/>
          <p:cNvSpPr/>
          <p:nvPr>
            <p:ph idx="3" type="pic"/>
          </p:nvPr>
        </p:nvSpPr>
        <p:spPr>
          <a:xfrm>
            <a:off x="6444208" y="2715766"/>
            <a:ext cx="2160000" cy="216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32" name="Google Shape;132;p27"/>
          <p:cNvSpPr/>
          <p:nvPr>
            <p:ph idx="4" type="pic"/>
          </p:nvPr>
        </p:nvSpPr>
        <p:spPr>
          <a:xfrm>
            <a:off x="3986213" y="267494"/>
            <a:ext cx="2160000" cy="216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33" name="Google Shape;133;p27"/>
          <p:cNvSpPr/>
          <p:nvPr>
            <p:ph idx="5" type="pic"/>
          </p:nvPr>
        </p:nvSpPr>
        <p:spPr>
          <a:xfrm>
            <a:off x="3986213" y="2715766"/>
            <a:ext cx="2160000" cy="216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Basic Layout">
  <p:cSld name="4_Basic Layout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6" name="Google Shape;136;p28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 Layout">
  <p:cSld name="End Slide Layou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9"/>
          <p:cNvSpPr txBox="1"/>
          <p:nvPr>
            <p:ph idx="1" type="body"/>
          </p:nvPr>
        </p:nvSpPr>
        <p:spPr>
          <a:xfrm>
            <a:off x="0" y="3572242"/>
            <a:ext cx="91440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9" name="Google Shape;139;p29"/>
          <p:cNvSpPr txBox="1"/>
          <p:nvPr>
            <p:ph idx="2" type="body"/>
          </p:nvPr>
        </p:nvSpPr>
        <p:spPr>
          <a:xfrm>
            <a:off x="-148" y="4148306"/>
            <a:ext cx="9144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logo-None-kemdikbud" id="140" name="Google Shape;140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78200" y="771525"/>
            <a:ext cx="2388234" cy="2388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ta letak khusus 1">
  <p:cSld name="AUTOLAYOUT_1">
    <p:bg>
      <p:bgPr>
        <a:solidFill>
          <a:srgbClr val="FFFFFF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30"/>
          <p:cNvSpPr/>
          <p:nvPr/>
        </p:nvSpPr>
        <p:spPr>
          <a:xfrm>
            <a:off x="188400" y="188400"/>
            <a:ext cx="8767200" cy="47667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30"/>
          <p:cNvSpPr/>
          <p:nvPr/>
        </p:nvSpPr>
        <p:spPr>
          <a:xfrm>
            <a:off x="282600" y="282600"/>
            <a:ext cx="8578800" cy="457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45" name="Google Shape;145;p30"/>
          <p:cNvCxnSpPr/>
          <p:nvPr/>
        </p:nvCxnSpPr>
        <p:spPr>
          <a:xfrm>
            <a:off x="282600" y="4607275"/>
            <a:ext cx="4230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6" name="Google Shape;146;p30"/>
          <p:cNvCxnSpPr/>
          <p:nvPr/>
        </p:nvCxnSpPr>
        <p:spPr>
          <a:xfrm>
            <a:off x="8438400" y="536225"/>
            <a:ext cx="4230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7" name="Google Shape;147;p30"/>
          <p:cNvSpPr txBox="1"/>
          <p:nvPr>
            <p:ph type="title"/>
          </p:nvPr>
        </p:nvSpPr>
        <p:spPr>
          <a:xfrm>
            <a:off x="705600" y="1415400"/>
            <a:ext cx="3394200" cy="2249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0000FF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0000FF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0000FF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0000FF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0000FF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0000FF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0000FF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0000FF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0000FF"/>
                </a:solidFill>
              </a:defRPr>
            </a:lvl9pPr>
          </a:lstStyle>
          <a:p/>
        </p:txBody>
      </p:sp>
      <p:sp>
        <p:nvSpPr>
          <p:cNvPr id="148" name="Google Shape;148;p30"/>
          <p:cNvSpPr txBox="1"/>
          <p:nvPr>
            <p:ph idx="1" type="body"/>
          </p:nvPr>
        </p:nvSpPr>
        <p:spPr>
          <a:xfrm>
            <a:off x="4252525" y="836250"/>
            <a:ext cx="4185900" cy="34080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49" name="Google Shape;149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">
  <p:cSld name="SECTION_TITLE_AND_DESCRIPTION_1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1"/>
          <p:cNvSpPr txBox="1"/>
          <p:nvPr>
            <p:ph type="title"/>
          </p:nvPr>
        </p:nvSpPr>
        <p:spPr>
          <a:xfrm flipH="1">
            <a:off x="878450" y="2371125"/>
            <a:ext cx="50607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2" name="Google Shape;152;p31"/>
          <p:cNvSpPr txBox="1"/>
          <p:nvPr>
            <p:ph hasCustomPrompt="1" idx="2" type="title"/>
          </p:nvPr>
        </p:nvSpPr>
        <p:spPr>
          <a:xfrm flipH="1">
            <a:off x="878659" y="1556475"/>
            <a:ext cx="1146000" cy="88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3" name="Google Shape;153;p31"/>
          <p:cNvSpPr txBox="1"/>
          <p:nvPr>
            <p:ph idx="3" type="title"/>
          </p:nvPr>
        </p:nvSpPr>
        <p:spPr>
          <a:xfrm flipH="1">
            <a:off x="878659" y="3212925"/>
            <a:ext cx="2724900" cy="37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600"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4" name="Google Shape;154;p31"/>
          <p:cNvSpPr/>
          <p:nvPr/>
        </p:nvSpPr>
        <p:spPr>
          <a:xfrm rot="-4733955">
            <a:off x="4486065" y="-564490"/>
            <a:ext cx="7321438" cy="5052400"/>
          </a:xfrm>
          <a:custGeom>
            <a:rect b="b" l="l" r="r" t="t"/>
            <a:pathLst>
              <a:path extrusionOk="0" h="98234" w="142351">
                <a:moveTo>
                  <a:pt x="81862" y="0"/>
                </a:moveTo>
                <a:cubicBezTo>
                  <a:pt x="65570" y="0"/>
                  <a:pt x="64109" y="29096"/>
                  <a:pt x="45181" y="48872"/>
                </a:cubicBezTo>
                <a:cubicBezTo>
                  <a:pt x="34707" y="59813"/>
                  <a:pt x="6721" y="52075"/>
                  <a:pt x="2951" y="71122"/>
                </a:cubicBezTo>
                <a:cubicBezTo>
                  <a:pt x="1" y="86034"/>
                  <a:pt x="15920" y="98234"/>
                  <a:pt x="28240" y="98234"/>
                </a:cubicBezTo>
                <a:cubicBezTo>
                  <a:pt x="28734" y="98234"/>
                  <a:pt x="29223" y="98214"/>
                  <a:pt x="29704" y="98174"/>
                </a:cubicBezTo>
                <a:cubicBezTo>
                  <a:pt x="44940" y="96927"/>
                  <a:pt x="55602" y="88909"/>
                  <a:pt x="70683" y="88909"/>
                </a:cubicBezTo>
                <a:cubicBezTo>
                  <a:pt x="72540" y="88909"/>
                  <a:pt x="74463" y="89031"/>
                  <a:pt x="76470" y="89301"/>
                </a:cubicBezTo>
                <a:cubicBezTo>
                  <a:pt x="83132" y="90208"/>
                  <a:pt x="89465" y="91284"/>
                  <a:pt x="95552" y="91284"/>
                </a:cubicBezTo>
                <a:cubicBezTo>
                  <a:pt x="104248" y="91284"/>
                  <a:pt x="112441" y="89087"/>
                  <a:pt x="120368" y="81062"/>
                </a:cubicBezTo>
                <a:cubicBezTo>
                  <a:pt x="129308" y="71989"/>
                  <a:pt x="142351" y="47138"/>
                  <a:pt x="140816" y="34228"/>
                </a:cubicBezTo>
                <a:cubicBezTo>
                  <a:pt x="138615" y="15382"/>
                  <a:pt x="119601" y="22320"/>
                  <a:pt x="101155" y="8710"/>
                </a:cubicBezTo>
                <a:cubicBezTo>
                  <a:pt x="92850" y="2568"/>
                  <a:pt x="86702" y="0"/>
                  <a:pt x="81862" y="0"/>
                </a:cubicBezTo>
                <a:close/>
              </a:path>
            </a:pathLst>
          </a:cu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31"/>
          <p:cNvSpPr/>
          <p:nvPr/>
        </p:nvSpPr>
        <p:spPr>
          <a:xfrm rot="-5243855">
            <a:off x="5308368" y="-294566"/>
            <a:ext cx="6293779" cy="4343230"/>
          </a:xfrm>
          <a:custGeom>
            <a:rect b="b" l="l" r="r" t="t"/>
            <a:pathLst>
              <a:path extrusionOk="0" h="98234" w="142351">
                <a:moveTo>
                  <a:pt x="81862" y="0"/>
                </a:moveTo>
                <a:cubicBezTo>
                  <a:pt x="65570" y="0"/>
                  <a:pt x="64109" y="29096"/>
                  <a:pt x="45181" y="48872"/>
                </a:cubicBezTo>
                <a:cubicBezTo>
                  <a:pt x="34707" y="59813"/>
                  <a:pt x="6721" y="52075"/>
                  <a:pt x="2951" y="71122"/>
                </a:cubicBezTo>
                <a:cubicBezTo>
                  <a:pt x="1" y="86034"/>
                  <a:pt x="15920" y="98234"/>
                  <a:pt x="28240" y="98234"/>
                </a:cubicBezTo>
                <a:cubicBezTo>
                  <a:pt x="28734" y="98234"/>
                  <a:pt x="29223" y="98214"/>
                  <a:pt x="29704" y="98174"/>
                </a:cubicBezTo>
                <a:cubicBezTo>
                  <a:pt x="44940" y="96927"/>
                  <a:pt x="55602" y="88909"/>
                  <a:pt x="70683" y="88909"/>
                </a:cubicBezTo>
                <a:cubicBezTo>
                  <a:pt x="72540" y="88909"/>
                  <a:pt x="74463" y="89031"/>
                  <a:pt x="76470" y="89301"/>
                </a:cubicBezTo>
                <a:cubicBezTo>
                  <a:pt x="83132" y="90208"/>
                  <a:pt x="89465" y="91284"/>
                  <a:pt x="95552" y="91284"/>
                </a:cubicBezTo>
                <a:cubicBezTo>
                  <a:pt x="104248" y="91284"/>
                  <a:pt x="112441" y="89087"/>
                  <a:pt x="120368" y="81062"/>
                </a:cubicBezTo>
                <a:cubicBezTo>
                  <a:pt x="129308" y="71989"/>
                  <a:pt x="142351" y="47138"/>
                  <a:pt x="140816" y="34228"/>
                </a:cubicBezTo>
                <a:cubicBezTo>
                  <a:pt x="138615" y="15382"/>
                  <a:pt x="119601" y="22320"/>
                  <a:pt x="101155" y="8710"/>
                </a:cubicBezTo>
                <a:cubicBezTo>
                  <a:pt x="92850" y="2568"/>
                  <a:pt x="86702" y="0"/>
                  <a:pt x="81862" y="0"/>
                </a:cubicBezTo>
                <a:close/>
              </a:path>
            </a:pathLst>
          </a:custGeom>
          <a:noFill/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31"/>
          <p:cNvSpPr/>
          <p:nvPr/>
        </p:nvSpPr>
        <p:spPr>
          <a:xfrm rot="8100000">
            <a:off x="-728005" y="-268451"/>
            <a:ext cx="2208979" cy="1153357"/>
          </a:xfrm>
          <a:custGeom>
            <a:rect b="b" l="l" r="r" t="t"/>
            <a:pathLst>
              <a:path extrusionOk="0" h="137645" w="263626">
                <a:moveTo>
                  <a:pt x="75120" y="1"/>
                </a:moveTo>
                <a:cubicBezTo>
                  <a:pt x="68706" y="1"/>
                  <a:pt x="61958" y="879"/>
                  <a:pt x="54916" y="2857"/>
                </a:cubicBezTo>
                <a:cubicBezTo>
                  <a:pt x="12926" y="14572"/>
                  <a:pt x="1" y="57071"/>
                  <a:pt x="4171" y="85436"/>
                </a:cubicBezTo>
                <a:cubicBezTo>
                  <a:pt x="7164" y="105810"/>
                  <a:pt x="18083" y="123096"/>
                  <a:pt x="32950" y="136340"/>
                </a:cubicBezTo>
                <a:cubicBezTo>
                  <a:pt x="33427" y="136785"/>
                  <a:pt x="33937" y="137199"/>
                  <a:pt x="34446" y="137645"/>
                </a:cubicBezTo>
                <a:lnTo>
                  <a:pt x="222558" y="136976"/>
                </a:lnTo>
                <a:cubicBezTo>
                  <a:pt x="222558" y="136976"/>
                  <a:pt x="263625" y="118735"/>
                  <a:pt x="262670" y="81902"/>
                </a:cubicBezTo>
                <a:cubicBezTo>
                  <a:pt x="261989" y="56448"/>
                  <a:pt x="243231" y="40404"/>
                  <a:pt x="222985" y="40404"/>
                </a:cubicBezTo>
                <a:cubicBezTo>
                  <a:pt x="213910" y="40404"/>
                  <a:pt x="204537" y="43627"/>
                  <a:pt x="196358" y="50672"/>
                </a:cubicBezTo>
                <a:cubicBezTo>
                  <a:pt x="187785" y="58047"/>
                  <a:pt x="180194" y="61025"/>
                  <a:pt x="173382" y="61025"/>
                </a:cubicBezTo>
                <a:cubicBezTo>
                  <a:pt x="159200" y="61025"/>
                  <a:pt x="148399" y="48116"/>
                  <a:pt x="139151" y="35105"/>
                </a:cubicBezTo>
                <a:cubicBezTo>
                  <a:pt x="127871" y="19261"/>
                  <a:pt x="105156" y="1"/>
                  <a:pt x="75120" y="1"/>
                </a:cubicBezTo>
                <a:close/>
              </a:path>
            </a:pathLst>
          </a:custGeom>
          <a:solidFill>
            <a:srgbClr val="F6B2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31"/>
          <p:cNvSpPr/>
          <p:nvPr/>
        </p:nvSpPr>
        <p:spPr>
          <a:xfrm flipH="1" rot="10313565">
            <a:off x="201433" y="239167"/>
            <a:ext cx="638178" cy="638178"/>
          </a:xfrm>
          <a:prstGeom prst="ellipse">
            <a:avLst/>
          </a:prstGeom>
          <a:noFill/>
          <a:ln cap="flat" cmpd="sng" w="9525">
            <a:solidFill>
              <a:srgbClr val="2012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31"/>
          <p:cNvSpPr/>
          <p:nvPr/>
        </p:nvSpPr>
        <p:spPr>
          <a:xfrm flipH="1" rot="-8437101">
            <a:off x="-579453" y="4314338"/>
            <a:ext cx="1695715" cy="1079429"/>
          </a:xfrm>
          <a:custGeom>
            <a:rect b="b" l="l" r="r" t="t"/>
            <a:pathLst>
              <a:path extrusionOk="0" h="99750" w="156780">
                <a:moveTo>
                  <a:pt x="78442" y="1"/>
                </a:moveTo>
                <a:cubicBezTo>
                  <a:pt x="38913" y="1"/>
                  <a:pt x="0" y="20209"/>
                  <a:pt x="10798" y="53477"/>
                </a:cubicBezTo>
                <a:cubicBezTo>
                  <a:pt x="16027" y="69606"/>
                  <a:pt x="25323" y="73597"/>
                  <a:pt x="36170" y="73597"/>
                </a:cubicBezTo>
                <a:cubicBezTo>
                  <a:pt x="46794" y="73597"/>
                  <a:pt x="58906" y="69768"/>
                  <a:pt x="70140" y="69768"/>
                </a:cubicBezTo>
                <a:cubicBezTo>
                  <a:pt x="75093" y="69768"/>
                  <a:pt x="79875" y="70512"/>
                  <a:pt x="84284" y="72657"/>
                </a:cubicBezTo>
                <a:cubicBezTo>
                  <a:pt x="98093" y="79362"/>
                  <a:pt x="96492" y="99276"/>
                  <a:pt x="116673" y="99743"/>
                </a:cubicBezTo>
                <a:cubicBezTo>
                  <a:pt x="116864" y="99747"/>
                  <a:pt x="117055" y="99749"/>
                  <a:pt x="117244" y="99749"/>
                </a:cubicBezTo>
                <a:cubicBezTo>
                  <a:pt x="135157" y="99749"/>
                  <a:pt x="147886" y="81163"/>
                  <a:pt x="150164" y="65418"/>
                </a:cubicBezTo>
                <a:cubicBezTo>
                  <a:pt x="156779" y="19541"/>
                  <a:pt x="117312" y="1"/>
                  <a:pt x="78442" y="1"/>
                </a:cubicBezTo>
                <a:close/>
              </a:path>
            </a:pathLst>
          </a:custGeom>
          <a:noFill/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31"/>
          <p:cNvSpPr/>
          <p:nvPr/>
        </p:nvSpPr>
        <p:spPr>
          <a:xfrm flipH="1" rot="-6784793">
            <a:off x="-559971" y="4290699"/>
            <a:ext cx="1614735" cy="1027919"/>
          </a:xfrm>
          <a:custGeom>
            <a:rect b="b" l="l" r="r" t="t"/>
            <a:pathLst>
              <a:path extrusionOk="0" h="99750" w="156780">
                <a:moveTo>
                  <a:pt x="78442" y="1"/>
                </a:moveTo>
                <a:cubicBezTo>
                  <a:pt x="38913" y="1"/>
                  <a:pt x="0" y="20209"/>
                  <a:pt x="10798" y="53477"/>
                </a:cubicBezTo>
                <a:cubicBezTo>
                  <a:pt x="16027" y="69606"/>
                  <a:pt x="25323" y="73597"/>
                  <a:pt x="36170" y="73597"/>
                </a:cubicBezTo>
                <a:cubicBezTo>
                  <a:pt x="46794" y="73597"/>
                  <a:pt x="58906" y="69768"/>
                  <a:pt x="70140" y="69768"/>
                </a:cubicBezTo>
                <a:cubicBezTo>
                  <a:pt x="75093" y="69768"/>
                  <a:pt x="79875" y="70512"/>
                  <a:pt x="84284" y="72657"/>
                </a:cubicBezTo>
                <a:cubicBezTo>
                  <a:pt x="98093" y="79362"/>
                  <a:pt x="96492" y="99276"/>
                  <a:pt x="116673" y="99743"/>
                </a:cubicBezTo>
                <a:cubicBezTo>
                  <a:pt x="116864" y="99747"/>
                  <a:pt x="117055" y="99749"/>
                  <a:pt x="117244" y="99749"/>
                </a:cubicBezTo>
                <a:cubicBezTo>
                  <a:pt x="135157" y="99749"/>
                  <a:pt x="147886" y="81163"/>
                  <a:pt x="150164" y="65418"/>
                </a:cubicBezTo>
                <a:cubicBezTo>
                  <a:pt x="156779" y="19541"/>
                  <a:pt x="117312" y="1"/>
                  <a:pt x="78442" y="1"/>
                </a:cubicBezTo>
                <a:close/>
              </a:path>
            </a:pathLst>
          </a:custGeom>
          <a:solidFill>
            <a:srgbClr val="B4A7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31"/>
          <p:cNvSpPr/>
          <p:nvPr/>
        </p:nvSpPr>
        <p:spPr>
          <a:xfrm rot="-6783187">
            <a:off x="523498" y="4349529"/>
            <a:ext cx="372334" cy="372334"/>
          </a:xfrm>
          <a:prstGeom prst="ellipse">
            <a:avLst/>
          </a:pr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ta letak khusus 2">
  <p:cSld name="AUTOLAYOUT_2">
    <p:bg>
      <p:bgPr>
        <a:solidFill>
          <a:srgbClr val="FFFFFF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4"/>
          <p:cNvSpPr txBox="1"/>
          <p:nvPr>
            <p:ph type="ctrTitle"/>
          </p:nvPr>
        </p:nvSpPr>
        <p:spPr>
          <a:xfrm>
            <a:off x="666200" y="1415203"/>
            <a:ext cx="3445800" cy="16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69" name="Google Shape;169;p34"/>
          <p:cNvSpPr txBox="1"/>
          <p:nvPr>
            <p:ph idx="1" type="subTitle"/>
          </p:nvPr>
        </p:nvSpPr>
        <p:spPr>
          <a:xfrm>
            <a:off x="666200" y="3074800"/>
            <a:ext cx="2259300" cy="6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0" name="Google Shape;170;p34"/>
          <p:cNvSpPr/>
          <p:nvPr/>
        </p:nvSpPr>
        <p:spPr>
          <a:xfrm flipH="1" rot="-5200701">
            <a:off x="3205428" y="-359657"/>
            <a:ext cx="7321312" cy="5052313"/>
          </a:xfrm>
          <a:custGeom>
            <a:rect b="b" l="l" r="r" t="t"/>
            <a:pathLst>
              <a:path extrusionOk="0" h="98234" w="142351">
                <a:moveTo>
                  <a:pt x="81862" y="0"/>
                </a:moveTo>
                <a:cubicBezTo>
                  <a:pt x="65570" y="0"/>
                  <a:pt x="64109" y="29096"/>
                  <a:pt x="45181" y="48872"/>
                </a:cubicBezTo>
                <a:cubicBezTo>
                  <a:pt x="34707" y="59813"/>
                  <a:pt x="6721" y="52075"/>
                  <a:pt x="2951" y="71122"/>
                </a:cubicBezTo>
                <a:cubicBezTo>
                  <a:pt x="1" y="86034"/>
                  <a:pt x="15920" y="98234"/>
                  <a:pt x="28240" y="98234"/>
                </a:cubicBezTo>
                <a:cubicBezTo>
                  <a:pt x="28734" y="98234"/>
                  <a:pt x="29223" y="98214"/>
                  <a:pt x="29704" y="98174"/>
                </a:cubicBezTo>
                <a:cubicBezTo>
                  <a:pt x="44940" y="96927"/>
                  <a:pt x="55602" y="88909"/>
                  <a:pt x="70683" y="88909"/>
                </a:cubicBezTo>
                <a:cubicBezTo>
                  <a:pt x="72540" y="88909"/>
                  <a:pt x="74463" y="89031"/>
                  <a:pt x="76470" y="89301"/>
                </a:cubicBezTo>
                <a:cubicBezTo>
                  <a:pt x="83132" y="90208"/>
                  <a:pt x="89465" y="91284"/>
                  <a:pt x="95552" y="91284"/>
                </a:cubicBezTo>
                <a:cubicBezTo>
                  <a:pt x="104248" y="91284"/>
                  <a:pt x="112441" y="89087"/>
                  <a:pt x="120368" y="81062"/>
                </a:cubicBezTo>
                <a:cubicBezTo>
                  <a:pt x="129308" y="71989"/>
                  <a:pt x="142351" y="47138"/>
                  <a:pt x="140816" y="34228"/>
                </a:cubicBezTo>
                <a:cubicBezTo>
                  <a:pt x="138615" y="15382"/>
                  <a:pt x="119601" y="22320"/>
                  <a:pt x="101155" y="8710"/>
                </a:cubicBezTo>
                <a:cubicBezTo>
                  <a:pt x="92850" y="2568"/>
                  <a:pt x="86702" y="0"/>
                  <a:pt x="81862" y="0"/>
                </a:cubicBezTo>
                <a:close/>
              </a:path>
            </a:pathLst>
          </a:cu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34"/>
          <p:cNvSpPr/>
          <p:nvPr/>
        </p:nvSpPr>
        <p:spPr>
          <a:xfrm flipH="1" rot="-4690715">
            <a:off x="3996815" y="153827"/>
            <a:ext cx="6293724" cy="4343192"/>
          </a:xfrm>
          <a:custGeom>
            <a:rect b="b" l="l" r="r" t="t"/>
            <a:pathLst>
              <a:path extrusionOk="0" h="98234" w="142351">
                <a:moveTo>
                  <a:pt x="81862" y="0"/>
                </a:moveTo>
                <a:cubicBezTo>
                  <a:pt x="65570" y="0"/>
                  <a:pt x="64109" y="29096"/>
                  <a:pt x="45181" y="48872"/>
                </a:cubicBezTo>
                <a:cubicBezTo>
                  <a:pt x="34707" y="59813"/>
                  <a:pt x="6721" y="52075"/>
                  <a:pt x="2951" y="71122"/>
                </a:cubicBezTo>
                <a:cubicBezTo>
                  <a:pt x="1" y="86034"/>
                  <a:pt x="15920" y="98234"/>
                  <a:pt x="28240" y="98234"/>
                </a:cubicBezTo>
                <a:cubicBezTo>
                  <a:pt x="28734" y="98234"/>
                  <a:pt x="29223" y="98214"/>
                  <a:pt x="29704" y="98174"/>
                </a:cubicBezTo>
                <a:cubicBezTo>
                  <a:pt x="44940" y="96927"/>
                  <a:pt x="55602" y="88909"/>
                  <a:pt x="70683" y="88909"/>
                </a:cubicBezTo>
                <a:cubicBezTo>
                  <a:pt x="72540" y="88909"/>
                  <a:pt x="74463" y="89031"/>
                  <a:pt x="76470" y="89301"/>
                </a:cubicBezTo>
                <a:cubicBezTo>
                  <a:pt x="83132" y="90208"/>
                  <a:pt x="89465" y="91284"/>
                  <a:pt x="95552" y="91284"/>
                </a:cubicBezTo>
                <a:cubicBezTo>
                  <a:pt x="104248" y="91284"/>
                  <a:pt x="112441" y="89087"/>
                  <a:pt x="120368" y="81062"/>
                </a:cubicBezTo>
                <a:cubicBezTo>
                  <a:pt x="129308" y="71989"/>
                  <a:pt x="142351" y="47138"/>
                  <a:pt x="140816" y="34228"/>
                </a:cubicBezTo>
                <a:cubicBezTo>
                  <a:pt x="138615" y="15382"/>
                  <a:pt x="119601" y="22320"/>
                  <a:pt x="101155" y="8710"/>
                </a:cubicBezTo>
                <a:cubicBezTo>
                  <a:pt x="92850" y="2568"/>
                  <a:pt x="86702" y="0"/>
                  <a:pt x="81862" y="0"/>
                </a:cubicBezTo>
                <a:close/>
              </a:path>
            </a:pathLst>
          </a:custGeom>
          <a:noFill/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34"/>
          <p:cNvSpPr/>
          <p:nvPr/>
        </p:nvSpPr>
        <p:spPr>
          <a:xfrm flipH="1" rot="482722">
            <a:off x="4086" y="-473710"/>
            <a:ext cx="1761515" cy="1121102"/>
          </a:xfrm>
          <a:custGeom>
            <a:rect b="b" l="l" r="r" t="t"/>
            <a:pathLst>
              <a:path extrusionOk="0" h="99750" w="156780">
                <a:moveTo>
                  <a:pt x="78442" y="1"/>
                </a:moveTo>
                <a:cubicBezTo>
                  <a:pt x="38913" y="1"/>
                  <a:pt x="0" y="20209"/>
                  <a:pt x="10798" y="53477"/>
                </a:cubicBezTo>
                <a:cubicBezTo>
                  <a:pt x="16027" y="69606"/>
                  <a:pt x="25323" y="73597"/>
                  <a:pt x="36170" y="73597"/>
                </a:cubicBezTo>
                <a:cubicBezTo>
                  <a:pt x="46794" y="73597"/>
                  <a:pt x="58906" y="69768"/>
                  <a:pt x="70140" y="69768"/>
                </a:cubicBezTo>
                <a:cubicBezTo>
                  <a:pt x="75093" y="69768"/>
                  <a:pt x="79875" y="70512"/>
                  <a:pt x="84284" y="72657"/>
                </a:cubicBezTo>
                <a:cubicBezTo>
                  <a:pt x="98093" y="79362"/>
                  <a:pt x="96492" y="99276"/>
                  <a:pt x="116673" y="99743"/>
                </a:cubicBezTo>
                <a:cubicBezTo>
                  <a:pt x="116864" y="99747"/>
                  <a:pt x="117055" y="99749"/>
                  <a:pt x="117244" y="99749"/>
                </a:cubicBezTo>
                <a:cubicBezTo>
                  <a:pt x="135157" y="99749"/>
                  <a:pt x="147886" y="81163"/>
                  <a:pt x="150164" y="65418"/>
                </a:cubicBezTo>
                <a:cubicBezTo>
                  <a:pt x="156779" y="19541"/>
                  <a:pt x="117312" y="1"/>
                  <a:pt x="78442" y="1"/>
                </a:cubicBezTo>
                <a:close/>
              </a:path>
            </a:pathLst>
          </a:custGeom>
          <a:solidFill>
            <a:srgbClr val="B4A7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34"/>
          <p:cNvSpPr/>
          <p:nvPr/>
        </p:nvSpPr>
        <p:spPr>
          <a:xfrm rot="486729">
            <a:off x="1738751" y="240157"/>
            <a:ext cx="406063" cy="406063"/>
          </a:xfrm>
          <a:prstGeom prst="ellipse">
            <a:avLst/>
          </a:pr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34"/>
          <p:cNvSpPr/>
          <p:nvPr/>
        </p:nvSpPr>
        <p:spPr>
          <a:xfrm flipH="1" rot="-1168301">
            <a:off x="-97516" y="-510335"/>
            <a:ext cx="1849569" cy="1177175"/>
          </a:xfrm>
          <a:custGeom>
            <a:rect b="b" l="l" r="r" t="t"/>
            <a:pathLst>
              <a:path extrusionOk="0" h="99750" w="156780">
                <a:moveTo>
                  <a:pt x="78442" y="1"/>
                </a:moveTo>
                <a:cubicBezTo>
                  <a:pt x="38913" y="1"/>
                  <a:pt x="0" y="20209"/>
                  <a:pt x="10798" y="53477"/>
                </a:cubicBezTo>
                <a:cubicBezTo>
                  <a:pt x="16027" y="69606"/>
                  <a:pt x="25323" y="73597"/>
                  <a:pt x="36170" y="73597"/>
                </a:cubicBezTo>
                <a:cubicBezTo>
                  <a:pt x="46794" y="73597"/>
                  <a:pt x="58906" y="69768"/>
                  <a:pt x="70140" y="69768"/>
                </a:cubicBezTo>
                <a:cubicBezTo>
                  <a:pt x="75093" y="69768"/>
                  <a:pt x="79875" y="70512"/>
                  <a:pt x="84284" y="72657"/>
                </a:cubicBezTo>
                <a:cubicBezTo>
                  <a:pt x="98093" y="79362"/>
                  <a:pt x="96492" y="99276"/>
                  <a:pt x="116673" y="99743"/>
                </a:cubicBezTo>
                <a:cubicBezTo>
                  <a:pt x="116864" y="99747"/>
                  <a:pt x="117055" y="99749"/>
                  <a:pt x="117244" y="99749"/>
                </a:cubicBezTo>
                <a:cubicBezTo>
                  <a:pt x="135157" y="99749"/>
                  <a:pt x="147886" y="81163"/>
                  <a:pt x="150164" y="65418"/>
                </a:cubicBezTo>
                <a:cubicBezTo>
                  <a:pt x="156779" y="19541"/>
                  <a:pt x="117312" y="1"/>
                  <a:pt x="78442" y="1"/>
                </a:cubicBezTo>
                <a:close/>
              </a:path>
            </a:pathLst>
          </a:custGeom>
          <a:noFill/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34"/>
          <p:cNvSpPr/>
          <p:nvPr/>
        </p:nvSpPr>
        <p:spPr>
          <a:xfrm flipH="1">
            <a:off x="963412" y="4345549"/>
            <a:ext cx="2208527" cy="1153121"/>
          </a:xfrm>
          <a:custGeom>
            <a:rect b="b" l="l" r="r" t="t"/>
            <a:pathLst>
              <a:path extrusionOk="0" h="137645" w="263626">
                <a:moveTo>
                  <a:pt x="75120" y="1"/>
                </a:moveTo>
                <a:cubicBezTo>
                  <a:pt x="68706" y="1"/>
                  <a:pt x="61958" y="879"/>
                  <a:pt x="54916" y="2857"/>
                </a:cubicBezTo>
                <a:cubicBezTo>
                  <a:pt x="12926" y="14572"/>
                  <a:pt x="1" y="57071"/>
                  <a:pt x="4171" y="85436"/>
                </a:cubicBezTo>
                <a:cubicBezTo>
                  <a:pt x="7164" y="105810"/>
                  <a:pt x="18083" y="123096"/>
                  <a:pt x="32950" y="136340"/>
                </a:cubicBezTo>
                <a:cubicBezTo>
                  <a:pt x="33427" y="136785"/>
                  <a:pt x="33937" y="137199"/>
                  <a:pt x="34446" y="137645"/>
                </a:cubicBezTo>
                <a:lnTo>
                  <a:pt x="222558" y="136976"/>
                </a:lnTo>
                <a:cubicBezTo>
                  <a:pt x="222558" y="136976"/>
                  <a:pt x="263625" y="118735"/>
                  <a:pt x="262670" y="81902"/>
                </a:cubicBezTo>
                <a:cubicBezTo>
                  <a:pt x="261989" y="56448"/>
                  <a:pt x="243231" y="40404"/>
                  <a:pt x="222985" y="40404"/>
                </a:cubicBezTo>
                <a:cubicBezTo>
                  <a:pt x="213910" y="40404"/>
                  <a:pt x="204537" y="43627"/>
                  <a:pt x="196358" y="50672"/>
                </a:cubicBezTo>
                <a:cubicBezTo>
                  <a:pt x="187785" y="58047"/>
                  <a:pt x="180194" y="61025"/>
                  <a:pt x="173382" y="61025"/>
                </a:cubicBezTo>
                <a:cubicBezTo>
                  <a:pt x="159200" y="61025"/>
                  <a:pt x="148399" y="48116"/>
                  <a:pt x="139151" y="35105"/>
                </a:cubicBezTo>
                <a:cubicBezTo>
                  <a:pt x="127871" y="19261"/>
                  <a:pt x="105156" y="1"/>
                  <a:pt x="75120" y="1"/>
                </a:cubicBezTo>
                <a:close/>
              </a:path>
            </a:pathLst>
          </a:custGeom>
          <a:solidFill>
            <a:srgbClr val="F6B2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34"/>
          <p:cNvSpPr/>
          <p:nvPr/>
        </p:nvSpPr>
        <p:spPr>
          <a:xfrm rot="486435">
            <a:off x="1537523" y="4294613"/>
            <a:ext cx="638178" cy="638178"/>
          </a:xfrm>
          <a:prstGeom prst="ellipse">
            <a:avLst/>
          </a:prstGeom>
          <a:noFill/>
          <a:ln cap="flat" cmpd="sng" w="9525">
            <a:solidFill>
              <a:srgbClr val="2012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5"/>
          <p:cNvSpPr txBox="1"/>
          <p:nvPr>
            <p:ph type="title"/>
          </p:nvPr>
        </p:nvSpPr>
        <p:spPr>
          <a:xfrm>
            <a:off x="4610650" y="2371125"/>
            <a:ext cx="35949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9" name="Google Shape;179;p35"/>
          <p:cNvSpPr txBox="1"/>
          <p:nvPr>
            <p:ph hasCustomPrompt="1" idx="2" type="title"/>
          </p:nvPr>
        </p:nvSpPr>
        <p:spPr>
          <a:xfrm>
            <a:off x="7011575" y="1556475"/>
            <a:ext cx="1146000" cy="88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0" name="Google Shape;180;p35"/>
          <p:cNvSpPr txBox="1"/>
          <p:nvPr>
            <p:ph idx="3" type="title"/>
          </p:nvPr>
        </p:nvSpPr>
        <p:spPr>
          <a:xfrm>
            <a:off x="5480725" y="3212925"/>
            <a:ext cx="2724900" cy="37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600"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1" name="Google Shape;181;p35"/>
          <p:cNvSpPr/>
          <p:nvPr/>
        </p:nvSpPr>
        <p:spPr>
          <a:xfrm flipH="1" rot="-5200701">
            <a:off x="-2372047" y="-332207"/>
            <a:ext cx="7321312" cy="5052313"/>
          </a:xfrm>
          <a:custGeom>
            <a:rect b="b" l="l" r="r" t="t"/>
            <a:pathLst>
              <a:path extrusionOk="0" h="98234" w="142351">
                <a:moveTo>
                  <a:pt x="81862" y="0"/>
                </a:moveTo>
                <a:cubicBezTo>
                  <a:pt x="65570" y="0"/>
                  <a:pt x="64109" y="29096"/>
                  <a:pt x="45181" y="48872"/>
                </a:cubicBezTo>
                <a:cubicBezTo>
                  <a:pt x="34707" y="59813"/>
                  <a:pt x="6721" y="52075"/>
                  <a:pt x="2951" y="71122"/>
                </a:cubicBezTo>
                <a:cubicBezTo>
                  <a:pt x="1" y="86034"/>
                  <a:pt x="15920" y="98234"/>
                  <a:pt x="28240" y="98234"/>
                </a:cubicBezTo>
                <a:cubicBezTo>
                  <a:pt x="28734" y="98234"/>
                  <a:pt x="29223" y="98214"/>
                  <a:pt x="29704" y="98174"/>
                </a:cubicBezTo>
                <a:cubicBezTo>
                  <a:pt x="44940" y="96927"/>
                  <a:pt x="55602" y="88909"/>
                  <a:pt x="70683" y="88909"/>
                </a:cubicBezTo>
                <a:cubicBezTo>
                  <a:pt x="72540" y="88909"/>
                  <a:pt x="74463" y="89031"/>
                  <a:pt x="76470" y="89301"/>
                </a:cubicBezTo>
                <a:cubicBezTo>
                  <a:pt x="83132" y="90208"/>
                  <a:pt x="89465" y="91284"/>
                  <a:pt x="95552" y="91284"/>
                </a:cubicBezTo>
                <a:cubicBezTo>
                  <a:pt x="104248" y="91284"/>
                  <a:pt x="112441" y="89087"/>
                  <a:pt x="120368" y="81062"/>
                </a:cubicBezTo>
                <a:cubicBezTo>
                  <a:pt x="129308" y="71989"/>
                  <a:pt x="142351" y="47138"/>
                  <a:pt x="140816" y="34228"/>
                </a:cubicBezTo>
                <a:cubicBezTo>
                  <a:pt x="138615" y="15382"/>
                  <a:pt x="119601" y="22320"/>
                  <a:pt x="101155" y="8710"/>
                </a:cubicBezTo>
                <a:cubicBezTo>
                  <a:pt x="92850" y="2568"/>
                  <a:pt x="86702" y="0"/>
                  <a:pt x="81862" y="0"/>
                </a:cubicBezTo>
                <a:close/>
              </a:path>
            </a:pathLst>
          </a:cu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35"/>
          <p:cNvSpPr/>
          <p:nvPr/>
        </p:nvSpPr>
        <p:spPr>
          <a:xfrm flipH="1" rot="-4690715">
            <a:off x="-1580660" y="181277"/>
            <a:ext cx="6293724" cy="4343192"/>
          </a:xfrm>
          <a:custGeom>
            <a:rect b="b" l="l" r="r" t="t"/>
            <a:pathLst>
              <a:path extrusionOk="0" h="98234" w="142351">
                <a:moveTo>
                  <a:pt x="81862" y="0"/>
                </a:moveTo>
                <a:cubicBezTo>
                  <a:pt x="65570" y="0"/>
                  <a:pt x="64109" y="29096"/>
                  <a:pt x="45181" y="48872"/>
                </a:cubicBezTo>
                <a:cubicBezTo>
                  <a:pt x="34707" y="59813"/>
                  <a:pt x="6721" y="52075"/>
                  <a:pt x="2951" y="71122"/>
                </a:cubicBezTo>
                <a:cubicBezTo>
                  <a:pt x="1" y="86034"/>
                  <a:pt x="15920" y="98234"/>
                  <a:pt x="28240" y="98234"/>
                </a:cubicBezTo>
                <a:cubicBezTo>
                  <a:pt x="28734" y="98234"/>
                  <a:pt x="29223" y="98214"/>
                  <a:pt x="29704" y="98174"/>
                </a:cubicBezTo>
                <a:cubicBezTo>
                  <a:pt x="44940" y="96927"/>
                  <a:pt x="55602" y="88909"/>
                  <a:pt x="70683" y="88909"/>
                </a:cubicBezTo>
                <a:cubicBezTo>
                  <a:pt x="72540" y="88909"/>
                  <a:pt x="74463" y="89031"/>
                  <a:pt x="76470" y="89301"/>
                </a:cubicBezTo>
                <a:cubicBezTo>
                  <a:pt x="83132" y="90208"/>
                  <a:pt x="89465" y="91284"/>
                  <a:pt x="95552" y="91284"/>
                </a:cubicBezTo>
                <a:cubicBezTo>
                  <a:pt x="104248" y="91284"/>
                  <a:pt x="112441" y="89087"/>
                  <a:pt x="120368" y="81062"/>
                </a:cubicBezTo>
                <a:cubicBezTo>
                  <a:pt x="129308" y="71989"/>
                  <a:pt x="142351" y="47138"/>
                  <a:pt x="140816" y="34228"/>
                </a:cubicBezTo>
                <a:cubicBezTo>
                  <a:pt x="138615" y="15382"/>
                  <a:pt x="119601" y="22320"/>
                  <a:pt x="101155" y="8710"/>
                </a:cubicBezTo>
                <a:cubicBezTo>
                  <a:pt x="92850" y="2568"/>
                  <a:pt x="86702" y="0"/>
                  <a:pt x="81862" y="0"/>
                </a:cubicBezTo>
                <a:close/>
              </a:path>
            </a:pathLst>
          </a:custGeom>
          <a:noFill/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35"/>
          <p:cNvSpPr/>
          <p:nvPr/>
        </p:nvSpPr>
        <p:spPr>
          <a:xfrm flipH="1" rot="-8100000">
            <a:off x="7728985" y="-101726"/>
            <a:ext cx="2208979" cy="1153357"/>
          </a:xfrm>
          <a:custGeom>
            <a:rect b="b" l="l" r="r" t="t"/>
            <a:pathLst>
              <a:path extrusionOk="0" h="137645" w="263626">
                <a:moveTo>
                  <a:pt x="75120" y="1"/>
                </a:moveTo>
                <a:cubicBezTo>
                  <a:pt x="68706" y="1"/>
                  <a:pt x="61958" y="879"/>
                  <a:pt x="54916" y="2857"/>
                </a:cubicBezTo>
                <a:cubicBezTo>
                  <a:pt x="12926" y="14572"/>
                  <a:pt x="1" y="57071"/>
                  <a:pt x="4171" y="85436"/>
                </a:cubicBezTo>
                <a:cubicBezTo>
                  <a:pt x="7164" y="105810"/>
                  <a:pt x="18083" y="123096"/>
                  <a:pt x="32950" y="136340"/>
                </a:cubicBezTo>
                <a:cubicBezTo>
                  <a:pt x="33427" y="136785"/>
                  <a:pt x="33937" y="137199"/>
                  <a:pt x="34446" y="137645"/>
                </a:cubicBezTo>
                <a:lnTo>
                  <a:pt x="222558" y="136976"/>
                </a:lnTo>
                <a:cubicBezTo>
                  <a:pt x="222558" y="136976"/>
                  <a:pt x="263625" y="118735"/>
                  <a:pt x="262670" y="81902"/>
                </a:cubicBezTo>
                <a:cubicBezTo>
                  <a:pt x="261989" y="56448"/>
                  <a:pt x="243231" y="40404"/>
                  <a:pt x="222985" y="40404"/>
                </a:cubicBezTo>
                <a:cubicBezTo>
                  <a:pt x="213910" y="40404"/>
                  <a:pt x="204537" y="43627"/>
                  <a:pt x="196358" y="50672"/>
                </a:cubicBezTo>
                <a:cubicBezTo>
                  <a:pt x="187785" y="58047"/>
                  <a:pt x="180194" y="61025"/>
                  <a:pt x="173382" y="61025"/>
                </a:cubicBezTo>
                <a:cubicBezTo>
                  <a:pt x="159200" y="61025"/>
                  <a:pt x="148399" y="48116"/>
                  <a:pt x="139151" y="35105"/>
                </a:cubicBezTo>
                <a:cubicBezTo>
                  <a:pt x="127871" y="19261"/>
                  <a:pt x="105156" y="1"/>
                  <a:pt x="75120" y="1"/>
                </a:cubicBezTo>
                <a:close/>
              </a:path>
            </a:pathLst>
          </a:custGeom>
          <a:solidFill>
            <a:srgbClr val="F6B2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35"/>
          <p:cNvSpPr/>
          <p:nvPr/>
        </p:nvSpPr>
        <p:spPr>
          <a:xfrm rot="-10313565">
            <a:off x="8370348" y="405892"/>
            <a:ext cx="638178" cy="638178"/>
          </a:xfrm>
          <a:prstGeom prst="ellipse">
            <a:avLst/>
          </a:prstGeom>
          <a:noFill/>
          <a:ln cap="flat" cmpd="sng" w="9525">
            <a:solidFill>
              <a:srgbClr val="2012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35"/>
          <p:cNvSpPr/>
          <p:nvPr/>
        </p:nvSpPr>
        <p:spPr>
          <a:xfrm rot="8437101">
            <a:off x="8064896" y="4362438"/>
            <a:ext cx="1695715" cy="1079429"/>
          </a:xfrm>
          <a:custGeom>
            <a:rect b="b" l="l" r="r" t="t"/>
            <a:pathLst>
              <a:path extrusionOk="0" h="99750" w="156780">
                <a:moveTo>
                  <a:pt x="78442" y="1"/>
                </a:moveTo>
                <a:cubicBezTo>
                  <a:pt x="38913" y="1"/>
                  <a:pt x="0" y="20209"/>
                  <a:pt x="10798" y="53477"/>
                </a:cubicBezTo>
                <a:cubicBezTo>
                  <a:pt x="16027" y="69606"/>
                  <a:pt x="25323" y="73597"/>
                  <a:pt x="36170" y="73597"/>
                </a:cubicBezTo>
                <a:cubicBezTo>
                  <a:pt x="46794" y="73597"/>
                  <a:pt x="58906" y="69768"/>
                  <a:pt x="70140" y="69768"/>
                </a:cubicBezTo>
                <a:cubicBezTo>
                  <a:pt x="75093" y="69768"/>
                  <a:pt x="79875" y="70512"/>
                  <a:pt x="84284" y="72657"/>
                </a:cubicBezTo>
                <a:cubicBezTo>
                  <a:pt x="98093" y="79362"/>
                  <a:pt x="96492" y="99276"/>
                  <a:pt x="116673" y="99743"/>
                </a:cubicBezTo>
                <a:cubicBezTo>
                  <a:pt x="116864" y="99747"/>
                  <a:pt x="117055" y="99749"/>
                  <a:pt x="117244" y="99749"/>
                </a:cubicBezTo>
                <a:cubicBezTo>
                  <a:pt x="135157" y="99749"/>
                  <a:pt x="147886" y="81163"/>
                  <a:pt x="150164" y="65418"/>
                </a:cubicBezTo>
                <a:cubicBezTo>
                  <a:pt x="156779" y="19541"/>
                  <a:pt x="117312" y="1"/>
                  <a:pt x="78442" y="1"/>
                </a:cubicBezTo>
                <a:close/>
              </a:path>
            </a:pathLst>
          </a:custGeom>
          <a:noFill/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35"/>
          <p:cNvSpPr/>
          <p:nvPr/>
        </p:nvSpPr>
        <p:spPr>
          <a:xfrm rot="6784793">
            <a:off x="8126395" y="4338799"/>
            <a:ext cx="1614735" cy="1027919"/>
          </a:xfrm>
          <a:custGeom>
            <a:rect b="b" l="l" r="r" t="t"/>
            <a:pathLst>
              <a:path extrusionOk="0" h="99750" w="156780">
                <a:moveTo>
                  <a:pt x="78442" y="1"/>
                </a:moveTo>
                <a:cubicBezTo>
                  <a:pt x="38913" y="1"/>
                  <a:pt x="0" y="20209"/>
                  <a:pt x="10798" y="53477"/>
                </a:cubicBezTo>
                <a:cubicBezTo>
                  <a:pt x="16027" y="69606"/>
                  <a:pt x="25323" y="73597"/>
                  <a:pt x="36170" y="73597"/>
                </a:cubicBezTo>
                <a:cubicBezTo>
                  <a:pt x="46794" y="73597"/>
                  <a:pt x="58906" y="69768"/>
                  <a:pt x="70140" y="69768"/>
                </a:cubicBezTo>
                <a:cubicBezTo>
                  <a:pt x="75093" y="69768"/>
                  <a:pt x="79875" y="70512"/>
                  <a:pt x="84284" y="72657"/>
                </a:cubicBezTo>
                <a:cubicBezTo>
                  <a:pt x="98093" y="79362"/>
                  <a:pt x="96492" y="99276"/>
                  <a:pt x="116673" y="99743"/>
                </a:cubicBezTo>
                <a:cubicBezTo>
                  <a:pt x="116864" y="99747"/>
                  <a:pt x="117055" y="99749"/>
                  <a:pt x="117244" y="99749"/>
                </a:cubicBezTo>
                <a:cubicBezTo>
                  <a:pt x="135157" y="99749"/>
                  <a:pt x="147886" y="81163"/>
                  <a:pt x="150164" y="65418"/>
                </a:cubicBezTo>
                <a:cubicBezTo>
                  <a:pt x="156779" y="19541"/>
                  <a:pt x="117312" y="1"/>
                  <a:pt x="78442" y="1"/>
                </a:cubicBezTo>
                <a:close/>
              </a:path>
            </a:pathLst>
          </a:custGeom>
          <a:solidFill>
            <a:srgbClr val="B4A7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35"/>
          <p:cNvSpPr/>
          <p:nvPr/>
        </p:nvSpPr>
        <p:spPr>
          <a:xfrm flipH="1" rot="6783187">
            <a:off x="8285327" y="4397629"/>
            <a:ext cx="372334" cy="372334"/>
          </a:xfrm>
          <a:prstGeom prst="ellipse">
            <a:avLst/>
          </a:pr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6"/>
          <p:cNvSpPr txBox="1"/>
          <p:nvPr>
            <p:ph idx="1" type="subTitle"/>
          </p:nvPr>
        </p:nvSpPr>
        <p:spPr>
          <a:xfrm>
            <a:off x="966600" y="1207475"/>
            <a:ext cx="7210800" cy="370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2000"/>
            </a:lvl9pPr>
          </a:lstStyle>
          <a:p/>
        </p:txBody>
      </p:sp>
      <p:sp>
        <p:nvSpPr>
          <p:cNvPr id="190" name="Google Shape;190;p36"/>
          <p:cNvSpPr/>
          <p:nvPr/>
        </p:nvSpPr>
        <p:spPr>
          <a:xfrm flipH="1" rot="4015207">
            <a:off x="8234270" y="-29839"/>
            <a:ext cx="1614735" cy="1027919"/>
          </a:xfrm>
          <a:custGeom>
            <a:rect b="b" l="l" r="r" t="t"/>
            <a:pathLst>
              <a:path extrusionOk="0" h="99750" w="156780">
                <a:moveTo>
                  <a:pt x="78442" y="1"/>
                </a:moveTo>
                <a:cubicBezTo>
                  <a:pt x="38913" y="1"/>
                  <a:pt x="0" y="20209"/>
                  <a:pt x="10798" y="53477"/>
                </a:cubicBezTo>
                <a:cubicBezTo>
                  <a:pt x="16027" y="69606"/>
                  <a:pt x="25323" y="73597"/>
                  <a:pt x="36170" y="73597"/>
                </a:cubicBezTo>
                <a:cubicBezTo>
                  <a:pt x="46794" y="73597"/>
                  <a:pt x="58906" y="69768"/>
                  <a:pt x="70140" y="69768"/>
                </a:cubicBezTo>
                <a:cubicBezTo>
                  <a:pt x="75093" y="69768"/>
                  <a:pt x="79875" y="70512"/>
                  <a:pt x="84284" y="72657"/>
                </a:cubicBezTo>
                <a:cubicBezTo>
                  <a:pt x="98093" y="79362"/>
                  <a:pt x="96492" y="99276"/>
                  <a:pt x="116673" y="99743"/>
                </a:cubicBezTo>
                <a:cubicBezTo>
                  <a:pt x="116864" y="99747"/>
                  <a:pt x="117055" y="99749"/>
                  <a:pt x="117244" y="99749"/>
                </a:cubicBezTo>
                <a:cubicBezTo>
                  <a:pt x="135157" y="99749"/>
                  <a:pt x="147886" y="81163"/>
                  <a:pt x="150164" y="65418"/>
                </a:cubicBezTo>
                <a:cubicBezTo>
                  <a:pt x="156779" y="19541"/>
                  <a:pt x="117312" y="1"/>
                  <a:pt x="78442" y="1"/>
                </a:cubicBezTo>
                <a:close/>
              </a:path>
            </a:pathLst>
          </a:custGeom>
          <a:solidFill>
            <a:srgbClr val="B4A7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36"/>
          <p:cNvSpPr/>
          <p:nvPr/>
        </p:nvSpPr>
        <p:spPr>
          <a:xfrm rot="4016813">
            <a:off x="8441627" y="672290"/>
            <a:ext cx="372334" cy="372334"/>
          </a:xfrm>
          <a:prstGeom prst="ellipse">
            <a:avLst/>
          </a:pr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36"/>
          <p:cNvSpPr/>
          <p:nvPr/>
        </p:nvSpPr>
        <p:spPr>
          <a:xfrm flipH="1" rot="2362899">
            <a:off x="8172771" y="-104988"/>
            <a:ext cx="1695715" cy="1079429"/>
          </a:xfrm>
          <a:custGeom>
            <a:rect b="b" l="l" r="r" t="t"/>
            <a:pathLst>
              <a:path extrusionOk="0" h="99750" w="156780">
                <a:moveTo>
                  <a:pt x="78442" y="1"/>
                </a:moveTo>
                <a:cubicBezTo>
                  <a:pt x="38913" y="1"/>
                  <a:pt x="0" y="20209"/>
                  <a:pt x="10798" y="53477"/>
                </a:cubicBezTo>
                <a:cubicBezTo>
                  <a:pt x="16027" y="69606"/>
                  <a:pt x="25323" y="73597"/>
                  <a:pt x="36170" y="73597"/>
                </a:cubicBezTo>
                <a:cubicBezTo>
                  <a:pt x="46794" y="73597"/>
                  <a:pt x="58906" y="69768"/>
                  <a:pt x="70140" y="69768"/>
                </a:cubicBezTo>
                <a:cubicBezTo>
                  <a:pt x="75093" y="69768"/>
                  <a:pt x="79875" y="70512"/>
                  <a:pt x="84284" y="72657"/>
                </a:cubicBezTo>
                <a:cubicBezTo>
                  <a:pt x="98093" y="79362"/>
                  <a:pt x="96492" y="99276"/>
                  <a:pt x="116673" y="99743"/>
                </a:cubicBezTo>
                <a:cubicBezTo>
                  <a:pt x="116864" y="99747"/>
                  <a:pt x="117055" y="99749"/>
                  <a:pt x="117244" y="99749"/>
                </a:cubicBezTo>
                <a:cubicBezTo>
                  <a:pt x="135157" y="99749"/>
                  <a:pt x="147886" y="81163"/>
                  <a:pt x="150164" y="65418"/>
                </a:cubicBezTo>
                <a:cubicBezTo>
                  <a:pt x="156779" y="19541"/>
                  <a:pt x="117312" y="1"/>
                  <a:pt x="78442" y="1"/>
                </a:cubicBezTo>
                <a:close/>
              </a:path>
            </a:pathLst>
          </a:custGeom>
          <a:noFill/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36"/>
          <p:cNvSpPr/>
          <p:nvPr/>
        </p:nvSpPr>
        <p:spPr>
          <a:xfrm flipH="1" rot="2891514">
            <a:off x="-773318" y="4239023"/>
            <a:ext cx="2209611" cy="1153687"/>
          </a:xfrm>
          <a:custGeom>
            <a:rect b="b" l="l" r="r" t="t"/>
            <a:pathLst>
              <a:path extrusionOk="0" h="137645" w="263626">
                <a:moveTo>
                  <a:pt x="75120" y="1"/>
                </a:moveTo>
                <a:cubicBezTo>
                  <a:pt x="68706" y="1"/>
                  <a:pt x="61958" y="879"/>
                  <a:pt x="54916" y="2857"/>
                </a:cubicBezTo>
                <a:cubicBezTo>
                  <a:pt x="12926" y="14572"/>
                  <a:pt x="1" y="57071"/>
                  <a:pt x="4171" y="85436"/>
                </a:cubicBezTo>
                <a:cubicBezTo>
                  <a:pt x="7164" y="105810"/>
                  <a:pt x="18083" y="123096"/>
                  <a:pt x="32950" y="136340"/>
                </a:cubicBezTo>
                <a:cubicBezTo>
                  <a:pt x="33427" y="136785"/>
                  <a:pt x="33937" y="137199"/>
                  <a:pt x="34446" y="137645"/>
                </a:cubicBezTo>
                <a:lnTo>
                  <a:pt x="222558" y="136976"/>
                </a:lnTo>
                <a:cubicBezTo>
                  <a:pt x="222558" y="136976"/>
                  <a:pt x="263625" y="118735"/>
                  <a:pt x="262670" y="81902"/>
                </a:cubicBezTo>
                <a:cubicBezTo>
                  <a:pt x="261989" y="56448"/>
                  <a:pt x="243231" y="40404"/>
                  <a:pt x="222985" y="40404"/>
                </a:cubicBezTo>
                <a:cubicBezTo>
                  <a:pt x="213910" y="40404"/>
                  <a:pt x="204537" y="43627"/>
                  <a:pt x="196358" y="50672"/>
                </a:cubicBezTo>
                <a:cubicBezTo>
                  <a:pt x="187785" y="58047"/>
                  <a:pt x="180194" y="61025"/>
                  <a:pt x="173382" y="61025"/>
                </a:cubicBezTo>
                <a:cubicBezTo>
                  <a:pt x="159200" y="61025"/>
                  <a:pt x="148399" y="48116"/>
                  <a:pt x="139151" y="35105"/>
                </a:cubicBezTo>
                <a:cubicBezTo>
                  <a:pt x="127871" y="19261"/>
                  <a:pt x="105156" y="1"/>
                  <a:pt x="75120" y="1"/>
                </a:cubicBezTo>
                <a:close/>
              </a:path>
            </a:pathLst>
          </a:custGeom>
          <a:solidFill>
            <a:srgbClr val="F6B2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36"/>
          <p:cNvSpPr/>
          <p:nvPr/>
        </p:nvSpPr>
        <p:spPr>
          <a:xfrm rot="676694">
            <a:off x="170531" y="4255281"/>
            <a:ext cx="638123" cy="638123"/>
          </a:xfrm>
          <a:prstGeom prst="ellipse">
            <a:avLst/>
          </a:prstGeom>
          <a:noFill/>
          <a:ln cap="flat" cmpd="sng" w="9525">
            <a:solidFill>
              <a:srgbClr val="2012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36"/>
          <p:cNvSpPr txBox="1"/>
          <p:nvPr>
            <p:ph type="title"/>
          </p:nvPr>
        </p:nvSpPr>
        <p:spPr>
          <a:xfrm>
            <a:off x="720000" y="395300"/>
            <a:ext cx="7704000" cy="53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500"/>
              <a:buFont typeface="Oswald SemiBold"/>
              <a:buNone/>
              <a:defRPr sz="3500">
                <a:solidFill>
                  <a:srgbClr val="20124D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7"/>
          <p:cNvSpPr txBox="1"/>
          <p:nvPr>
            <p:ph type="title"/>
          </p:nvPr>
        </p:nvSpPr>
        <p:spPr>
          <a:xfrm>
            <a:off x="2934800" y="390525"/>
            <a:ext cx="3274500" cy="5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8" name="Google Shape;198;p37"/>
          <p:cNvSpPr txBox="1"/>
          <p:nvPr>
            <p:ph idx="1" type="subTitle"/>
          </p:nvPr>
        </p:nvSpPr>
        <p:spPr>
          <a:xfrm>
            <a:off x="1715688" y="1942688"/>
            <a:ext cx="1685100" cy="5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rgbClr val="F6B26B"/>
                </a:solidFill>
              </a:defRPr>
            </a:lvl1pPr>
            <a:lvl2pPr lvl="1" rtl="0" algn="r">
              <a:spcBef>
                <a:spcPts val="1600"/>
              </a:spcBef>
              <a:spcAft>
                <a:spcPts val="0"/>
              </a:spcAft>
              <a:buNone/>
              <a:defRPr b="1" sz="2200">
                <a:solidFill>
                  <a:srgbClr val="F6B26B"/>
                </a:solidFill>
              </a:defRPr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 b="1" sz="2200">
                <a:solidFill>
                  <a:srgbClr val="F6B26B"/>
                </a:solidFill>
              </a:defRPr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 b="1" sz="2200">
                <a:solidFill>
                  <a:srgbClr val="F6B26B"/>
                </a:solidFill>
              </a:defRPr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 b="1" sz="2200">
                <a:solidFill>
                  <a:srgbClr val="F6B26B"/>
                </a:solidFill>
              </a:defRPr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 b="1" sz="2200">
                <a:solidFill>
                  <a:srgbClr val="F6B26B"/>
                </a:solidFill>
              </a:defRPr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 b="1" sz="2200">
                <a:solidFill>
                  <a:srgbClr val="F6B26B"/>
                </a:solidFill>
              </a:defRPr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 b="1" sz="2200">
                <a:solidFill>
                  <a:srgbClr val="F6B26B"/>
                </a:solidFill>
              </a:defRPr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 b="1" sz="2200">
                <a:solidFill>
                  <a:srgbClr val="F6B26B"/>
                </a:solidFill>
              </a:defRPr>
            </a:lvl9pPr>
          </a:lstStyle>
          <a:p/>
        </p:txBody>
      </p:sp>
      <p:sp>
        <p:nvSpPr>
          <p:cNvPr id="199" name="Google Shape;199;p37"/>
          <p:cNvSpPr txBox="1"/>
          <p:nvPr>
            <p:ph idx="2" type="subTitle"/>
          </p:nvPr>
        </p:nvSpPr>
        <p:spPr>
          <a:xfrm>
            <a:off x="1136388" y="2360763"/>
            <a:ext cx="2264400" cy="122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spcBef>
                <a:spcPts val="160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0" name="Google Shape;200;p37"/>
          <p:cNvSpPr txBox="1"/>
          <p:nvPr>
            <p:ph idx="3" type="subTitle"/>
          </p:nvPr>
        </p:nvSpPr>
        <p:spPr>
          <a:xfrm>
            <a:off x="5743213" y="1942700"/>
            <a:ext cx="1685100" cy="5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rgbClr val="F6B26B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 sz="2200">
                <a:solidFill>
                  <a:srgbClr val="F6B26B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 sz="2200">
                <a:solidFill>
                  <a:srgbClr val="F6B26B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 sz="2200">
                <a:solidFill>
                  <a:srgbClr val="F6B26B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 sz="2200">
                <a:solidFill>
                  <a:srgbClr val="F6B26B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 sz="2200">
                <a:solidFill>
                  <a:srgbClr val="F6B26B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 sz="2200">
                <a:solidFill>
                  <a:srgbClr val="F6B26B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 sz="2200">
                <a:solidFill>
                  <a:srgbClr val="F6B26B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 sz="2200">
                <a:solidFill>
                  <a:srgbClr val="F6B26B"/>
                </a:solidFill>
              </a:defRPr>
            </a:lvl9pPr>
          </a:lstStyle>
          <a:p/>
        </p:txBody>
      </p:sp>
      <p:sp>
        <p:nvSpPr>
          <p:cNvPr id="201" name="Google Shape;201;p37"/>
          <p:cNvSpPr txBox="1"/>
          <p:nvPr>
            <p:ph idx="4" type="subTitle"/>
          </p:nvPr>
        </p:nvSpPr>
        <p:spPr>
          <a:xfrm>
            <a:off x="5743213" y="2360775"/>
            <a:ext cx="2264400" cy="122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2" name="Google Shape;202;p37"/>
          <p:cNvSpPr/>
          <p:nvPr/>
        </p:nvSpPr>
        <p:spPr>
          <a:xfrm rot="-2234678">
            <a:off x="-1321289" y="-1227832"/>
            <a:ext cx="3645687" cy="2659108"/>
          </a:xfrm>
          <a:custGeom>
            <a:rect b="b" l="l" r="r" t="t"/>
            <a:pathLst>
              <a:path extrusionOk="0" h="98234" w="142351">
                <a:moveTo>
                  <a:pt x="81862" y="0"/>
                </a:moveTo>
                <a:cubicBezTo>
                  <a:pt x="65570" y="0"/>
                  <a:pt x="64109" y="29096"/>
                  <a:pt x="45181" y="48872"/>
                </a:cubicBezTo>
                <a:cubicBezTo>
                  <a:pt x="34707" y="59813"/>
                  <a:pt x="6721" y="52075"/>
                  <a:pt x="2951" y="71122"/>
                </a:cubicBezTo>
                <a:cubicBezTo>
                  <a:pt x="1" y="86034"/>
                  <a:pt x="15920" y="98234"/>
                  <a:pt x="28240" y="98234"/>
                </a:cubicBezTo>
                <a:cubicBezTo>
                  <a:pt x="28734" y="98234"/>
                  <a:pt x="29223" y="98214"/>
                  <a:pt x="29704" y="98174"/>
                </a:cubicBezTo>
                <a:cubicBezTo>
                  <a:pt x="44940" y="96927"/>
                  <a:pt x="55602" y="88909"/>
                  <a:pt x="70683" y="88909"/>
                </a:cubicBezTo>
                <a:cubicBezTo>
                  <a:pt x="72540" y="88909"/>
                  <a:pt x="74463" y="89031"/>
                  <a:pt x="76470" y="89301"/>
                </a:cubicBezTo>
                <a:cubicBezTo>
                  <a:pt x="83132" y="90208"/>
                  <a:pt x="89465" y="91284"/>
                  <a:pt x="95552" y="91284"/>
                </a:cubicBezTo>
                <a:cubicBezTo>
                  <a:pt x="104248" y="91284"/>
                  <a:pt x="112441" y="89087"/>
                  <a:pt x="120368" y="81062"/>
                </a:cubicBezTo>
                <a:cubicBezTo>
                  <a:pt x="129308" y="71989"/>
                  <a:pt x="142351" y="47138"/>
                  <a:pt x="140816" y="34228"/>
                </a:cubicBezTo>
                <a:cubicBezTo>
                  <a:pt x="138615" y="15382"/>
                  <a:pt x="119601" y="22320"/>
                  <a:pt x="101155" y="8710"/>
                </a:cubicBezTo>
                <a:cubicBezTo>
                  <a:pt x="92850" y="2568"/>
                  <a:pt x="86702" y="0"/>
                  <a:pt x="81862" y="0"/>
                </a:cubicBezTo>
                <a:close/>
              </a:path>
            </a:pathLst>
          </a:custGeom>
          <a:solidFill>
            <a:srgbClr val="F6B2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37"/>
          <p:cNvSpPr/>
          <p:nvPr/>
        </p:nvSpPr>
        <p:spPr>
          <a:xfrm rot="-2446053">
            <a:off x="-1337523" y="-1131532"/>
            <a:ext cx="3644929" cy="2658799"/>
          </a:xfrm>
          <a:custGeom>
            <a:rect b="b" l="l" r="r" t="t"/>
            <a:pathLst>
              <a:path extrusionOk="0" h="98234" w="142351">
                <a:moveTo>
                  <a:pt x="81862" y="0"/>
                </a:moveTo>
                <a:cubicBezTo>
                  <a:pt x="65570" y="0"/>
                  <a:pt x="64109" y="29096"/>
                  <a:pt x="45181" y="48872"/>
                </a:cubicBezTo>
                <a:cubicBezTo>
                  <a:pt x="34707" y="59813"/>
                  <a:pt x="6721" y="52075"/>
                  <a:pt x="2951" y="71122"/>
                </a:cubicBezTo>
                <a:cubicBezTo>
                  <a:pt x="1" y="86034"/>
                  <a:pt x="15920" y="98234"/>
                  <a:pt x="28240" y="98234"/>
                </a:cubicBezTo>
                <a:cubicBezTo>
                  <a:pt x="28734" y="98234"/>
                  <a:pt x="29223" y="98214"/>
                  <a:pt x="29704" y="98174"/>
                </a:cubicBezTo>
                <a:cubicBezTo>
                  <a:pt x="44940" y="96927"/>
                  <a:pt x="55602" y="88909"/>
                  <a:pt x="70683" y="88909"/>
                </a:cubicBezTo>
                <a:cubicBezTo>
                  <a:pt x="72540" y="88909"/>
                  <a:pt x="74463" y="89031"/>
                  <a:pt x="76470" y="89301"/>
                </a:cubicBezTo>
                <a:cubicBezTo>
                  <a:pt x="83132" y="90208"/>
                  <a:pt x="89465" y="91284"/>
                  <a:pt x="95552" y="91284"/>
                </a:cubicBezTo>
                <a:cubicBezTo>
                  <a:pt x="104248" y="91284"/>
                  <a:pt x="112441" y="89087"/>
                  <a:pt x="120368" y="81062"/>
                </a:cubicBezTo>
                <a:cubicBezTo>
                  <a:pt x="129308" y="71989"/>
                  <a:pt x="142351" y="47138"/>
                  <a:pt x="140816" y="34228"/>
                </a:cubicBezTo>
                <a:cubicBezTo>
                  <a:pt x="138615" y="15382"/>
                  <a:pt x="119601" y="22320"/>
                  <a:pt x="101155" y="8710"/>
                </a:cubicBezTo>
                <a:cubicBezTo>
                  <a:pt x="92850" y="2568"/>
                  <a:pt x="86702" y="0"/>
                  <a:pt x="81862" y="0"/>
                </a:cubicBezTo>
                <a:close/>
              </a:path>
            </a:pathLst>
          </a:custGeom>
          <a:noFill/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37"/>
          <p:cNvSpPr/>
          <p:nvPr/>
        </p:nvSpPr>
        <p:spPr>
          <a:xfrm rot="-2234678">
            <a:off x="6503011" y="3976218"/>
            <a:ext cx="3645687" cy="2659108"/>
          </a:xfrm>
          <a:custGeom>
            <a:rect b="b" l="l" r="r" t="t"/>
            <a:pathLst>
              <a:path extrusionOk="0" h="98234" w="142351">
                <a:moveTo>
                  <a:pt x="81862" y="0"/>
                </a:moveTo>
                <a:cubicBezTo>
                  <a:pt x="65570" y="0"/>
                  <a:pt x="64109" y="29096"/>
                  <a:pt x="45181" y="48872"/>
                </a:cubicBezTo>
                <a:cubicBezTo>
                  <a:pt x="34707" y="59813"/>
                  <a:pt x="6721" y="52075"/>
                  <a:pt x="2951" y="71122"/>
                </a:cubicBezTo>
                <a:cubicBezTo>
                  <a:pt x="1" y="86034"/>
                  <a:pt x="15920" y="98234"/>
                  <a:pt x="28240" y="98234"/>
                </a:cubicBezTo>
                <a:cubicBezTo>
                  <a:pt x="28734" y="98234"/>
                  <a:pt x="29223" y="98214"/>
                  <a:pt x="29704" y="98174"/>
                </a:cubicBezTo>
                <a:cubicBezTo>
                  <a:pt x="44940" y="96927"/>
                  <a:pt x="55602" y="88909"/>
                  <a:pt x="70683" y="88909"/>
                </a:cubicBezTo>
                <a:cubicBezTo>
                  <a:pt x="72540" y="88909"/>
                  <a:pt x="74463" y="89031"/>
                  <a:pt x="76470" y="89301"/>
                </a:cubicBezTo>
                <a:cubicBezTo>
                  <a:pt x="83132" y="90208"/>
                  <a:pt x="89465" y="91284"/>
                  <a:pt x="95552" y="91284"/>
                </a:cubicBezTo>
                <a:cubicBezTo>
                  <a:pt x="104248" y="91284"/>
                  <a:pt x="112441" y="89087"/>
                  <a:pt x="120368" y="81062"/>
                </a:cubicBezTo>
                <a:cubicBezTo>
                  <a:pt x="129308" y="71989"/>
                  <a:pt x="142351" y="47138"/>
                  <a:pt x="140816" y="34228"/>
                </a:cubicBezTo>
                <a:cubicBezTo>
                  <a:pt x="138615" y="15382"/>
                  <a:pt x="119601" y="22320"/>
                  <a:pt x="101155" y="8710"/>
                </a:cubicBezTo>
                <a:cubicBezTo>
                  <a:pt x="92850" y="2568"/>
                  <a:pt x="86702" y="0"/>
                  <a:pt x="81862" y="0"/>
                </a:cubicBezTo>
                <a:close/>
              </a:path>
            </a:pathLst>
          </a:cu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37"/>
          <p:cNvSpPr/>
          <p:nvPr/>
        </p:nvSpPr>
        <p:spPr>
          <a:xfrm rot="-2446053">
            <a:off x="6486777" y="4072518"/>
            <a:ext cx="3644929" cy="2658799"/>
          </a:xfrm>
          <a:custGeom>
            <a:rect b="b" l="l" r="r" t="t"/>
            <a:pathLst>
              <a:path extrusionOk="0" h="98234" w="142351">
                <a:moveTo>
                  <a:pt x="81862" y="0"/>
                </a:moveTo>
                <a:cubicBezTo>
                  <a:pt x="65570" y="0"/>
                  <a:pt x="64109" y="29096"/>
                  <a:pt x="45181" y="48872"/>
                </a:cubicBezTo>
                <a:cubicBezTo>
                  <a:pt x="34707" y="59813"/>
                  <a:pt x="6721" y="52075"/>
                  <a:pt x="2951" y="71122"/>
                </a:cubicBezTo>
                <a:cubicBezTo>
                  <a:pt x="1" y="86034"/>
                  <a:pt x="15920" y="98234"/>
                  <a:pt x="28240" y="98234"/>
                </a:cubicBezTo>
                <a:cubicBezTo>
                  <a:pt x="28734" y="98234"/>
                  <a:pt x="29223" y="98214"/>
                  <a:pt x="29704" y="98174"/>
                </a:cubicBezTo>
                <a:cubicBezTo>
                  <a:pt x="44940" y="96927"/>
                  <a:pt x="55602" y="88909"/>
                  <a:pt x="70683" y="88909"/>
                </a:cubicBezTo>
                <a:cubicBezTo>
                  <a:pt x="72540" y="88909"/>
                  <a:pt x="74463" y="89031"/>
                  <a:pt x="76470" y="89301"/>
                </a:cubicBezTo>
                <a:cubicBezTo>
                  <a:pt x="83132" y="90208"/>
                  <a:pt x="89465" y="91284"/>
                  <a:pt x="95552" y="91284"/>
                </a:cubicBezTo>
                <a:cubicBezTo>
                  <a:pt x="104248" y="91284"/>
                  <a:pt x="112441" y="89087"/>
                  <a:pt x="120368" y="81062"/>
                </a:cubicBezTo>
                <a:cubicBezTo>
                  <a:pt x="129308" y="71989"/>
                  <a:pt x="142351" y="47138"/>
                  <a:pt x="140816" y="34228"/>
                </a:cubicBezTo>
                <a:cubicBezTo>
                  <a:pt x="138615" y="15382"/>
                  <a:pt x="119601" y="22320"/>
                  <a:pt x="101155" y="8710"/>
                </a:cubicBezTo>
                <a:cubicBezTo>
                  <a:pt x="92850" y="2568"/>
                  <a:pt x="86702" y="0"/>
                  <a:pt x="81862" y="0"/>
                </a:cubicBezTo>
                <a:close/>
              </a:path>
            </a:pathLst>
          </a:custGeom>
          <a:noFill/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8"/>
          <p:cNvSpPr txBox="1"/>
          <p:nvPr>
            <p:ph type="title"/>
          </p:nvPr>
        </p:nvSpPr>
        <p:spPr>
          <a:xfrm>
            <a:off x="2494425" y="390525"/>
            <a:ext cx="4155300" cy="51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8" name="Google Shape;208;p38"/>
          <p:cNvSpPr/>
          <p:nvPr/>
        </p:nvSpPr>
        <p:spPr>
          <a:xfrm flipH="1" rot="-6784793">
            <a:off x="-551222" y="4114676"/>
            <a:ext cx="1614735" cy="1027919"/>
          </a:xfrm>
          <a:custGeom>
            <a:rect b="b" l="l" r="r" t="t"/>
            <a:pathLst>
              <a:path extrusionOk="0" h="99750" w="156780">
                <a:moveTo>
                  <a:pt x="78442" y="1"/>
                </a:moveTo>
                <a:cubicBezTo>
                  <a:pt x="38913" y="1"/>
                  <a:pt x="0" y="20209"/>
                  <a:pt x="10798" y="53477"/>
                </a:cubicBezTo>
                <a:cubicBezTo>
                  <a:pt x="16027" y="69606"/>
                  <a:pt x="25323" y="73597"/>
                  <a:pt x="36170" y="73597"/>
                </a:cubicBezTo>
                <a:cubicBezTo>
                  <a:pt x="46794" y="73597"/>
                  <a:pt x="58906" y="69768"/>
                  <a:pt x="70140" y="69768"/>
                </a:cubicBezTo>
                <a:cubicBezTo>
                  <a:pt x="75093" y="69768"/>
                  <a:pt x="79875" y="70512"/>
                  <a:pt x="84284" y="72657"/>
                </a:cubicBezTo>
                <a:cubicBezTo>
                  <a:pt x="98093" y="79362"/>
                  <a:pt x="96492" y="99276"/>
                  <a:pt x="116673" y="99743"/>
                </a:cubicBezTo>
                <a:cubicBezTo>
                  <a:pt x="116864" y="99747"/>
                  <a:pt x="117055" y="99749"/>
                  <a:pt x="117244" y="99749"/>
                </a:cubicBezTo>
                <a:cubicBezTo>
                  <a:pt x="135157" y="99749"/>
                  <a:pt x="147886" y="81163"/>
                  <a:pt x="150164" y="65418"/>
                </a:cubicBezTo>
                <a:cubicBezTo>
                  <a:pt x="156779" y="19541"/>
                  <a:pt x="117312" y="1"/>
                  <a:pt x="78442" y="1"/>
                </a:cubicBezTo>
                <a:close/>
              </a:path>
            </a:pathLst>
          </a:custGeom>
          <a:solidFill>
            <a:srgbClr val="B4A7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38"/>
          <p:cNvSpPr/>
          <p:nvPr/>
        </p:nvSpPr>
        <p:spPr>
          <a:xfrm rot="-6783187">
            <a:off x="483822" y="4068132"/>
            <a:ext cx="372334" cy="372334"/>
          </a:xfrm>
          <a:prstGeom prst="ellipse">
            <a:avLst/>
          </a:pr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38"/>
          <p:cNvSpPr/>
          <p:nvPr/>
        </p:nvSpPr>
        <p:spPr>
          <a:xfrm flipH="1" rot="-8437101">
            <a:off x="-570704" y="4138316"/>
            <a:ext cx="1695715" cy="1079429"/>
          </a:xfrm>
          <a:custGeom>
            <a:rect b="b" l="l" r="r" t="t"/>
            <a:pathLst>
              <a:path extrusionOk="0" h="99750" w="156780">
                <a:moveTo>
                  <a:pt x="78442" y="1"/>
                </a:moveTo>
                <a:cubicBezTo>
                  <a:pt x="38913" y="1"/>
                  <a:pt x="0" y="20209"/>
                  <a:pt x="10798" y="53477"/>
                </a:cubicBezTo>
                <a:cubicBezTo>
                  <a:pt x="16027" y="69606"/>
                  <a:pt x="25323" y="73597"/>
                  <a:pt x="36170" y="73597"/>
                </a:cubicBezTo>
                <a:cubicBezTo>
                  <a:pt x="46794" y="73597"/>
                  <a:pt x="58906" y="69768"/>
                  <a:pt x="70140" y="69768"/>
                </a:cubicBezTo>
                <a:cubicBezTo>
                  <a:pt x="75093" y="69768"/>
                  <a:pt x="79875" y="70512"/>
                  <a:pt x="84284" y="72657"/>
                </a:cubicBezTo>
                <a:cubicBezTo>
                  <a:pt x="98093" y="79362"/>
                  <a:pt x="96492" y="99276"/>
                  <a:pt x="116673" y="99743"/>
                </a:cubicBezTo>
                <a:cubicBezTo>
                  <a:pt x="116864" y="99747"/>
                  <a:pt x="117055" y="99749"/>
                  <a:pt x="117244" y="99749"/>
                </a:cubicBezTo>
                <a:cubicBezTo>
                  <a:pt x="135157" y="99749"/>
                  <a:pt x="147886" y="81163"/>
                  <a:pt x="150164" y="65418"/>
                </a:cubicBezTo>
                <a:cubicBezTo>
                  <a:pt x="156779" y="19541"/>
                  <a:pt x="117312" y="1"/>
                  <a:pt x="78442" y="1"/>
                </a:cubicBezTo>
                <a:close/>
              </a:path>
            </a:pathLst>
          </a:custGeom>
          <a:noFill/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38"/>
          <p:cNvSpPr/>
          <p:nvPr/>
        </p:nvSpPr>
        <p:spPr>
          <a:xfrm flipH="1" rot="-8431233">
            <a:off x="7811323" y="-210730"/>
            <a:ext cx="2208972" cy="1153354"/>
          </a:xfrm>
          <a:custGeom>
            <a:rect b="b" l="l" r="r" t="t"/>
            <a:pathLst>
              <a:path extrusionOk="0" h="137645" w="263626">
                <a:moveTo>
                  <a:pt x="75120" y="1"/>
                </a:moveTo>
                <a:cubicBezTo>
                  <a:pt x="68706" y="1"/>
                  <a:pt x="61958" y="879"/>
                  <a:pt x="54916" y="2857"/>
                </a:cubicBezTo>
                <a:cubicBezTo>
                  <a:pt x="12926" y="14572"/>
                  <a:pt x="1" y="57071"/>
                  <a:pt x="4171" y="85436"/>
                </a:cubicBezTo>
                <a:cubicBezTo>
                  <a:pt x="7164" y="105810"/>
                  <a:pt x="18083" y="123096"/>
                  <a:pt x="32950" y="136340"/>
                </a:cubicBezTo>
                <a:cubicBezTo>
                  <a:pt x="33427" y="136785"/>
                  <a:pt x="33937" y="137199"/>
                  <a:pt x="34446" y="137645"/>
                </a:cubicBezTo>
                <a:lnTo>
                  <a:pt x="222558" y="136976"/>
                </a:lnTo>
                <a:cubicBezTo>
                  <a:pt x="222558" y="136976"/>
                  <a:pt x="263625" y="118735"/>
                  <a:pt x="262670" y="81902"/>
                </a:cubicBezTo>
                <a:cubicBezTo>
                  <a:pt x="261989" y="56448"/>
                  <a:pt x="243231" y="40404"/>
                  <a:pt x="222985" y="40404"/>
                </a:cubicBezTo>
                <a:cubicBezTo>
                  <a:pt x="213910" y="40404"/>
                  <a:pt x="204537" y="43627"/>
                  <a:pt x="196358" y="50672"/>
                </a:cubicBezTo>
                <a:cubicBezTo>
                  <a:pt x="187785" y="58047"/>
                  <a:pt x="180194" y="61025"/>
                  <a:pt x="173382" y="61025"/>
                </a:cubicBezTo>
                <a:cubicBezTo>
                  <a:pt x="159200" y="61025"/>
                  <a:pt x="148399" y="48116"/>
                  <a:pt x="139151" y="35105"/>
                </a:cubicBezTo>
                <a:cubicBezTo>
                  <a:pt x="127871" y="19261"/>
                  <a:pt x="105156" y="1"/>
                  <a:pt x="75120" y="1"/>
                </a:cubicBezTo>
                <a:close/>
              </a:path>
            </a:pathLst>
          </a:custGeom>
          <a:solidFill>
            <a:srgbClr val="F6B2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38"/>
          <p:cNvSpPr/>
          <p:nvPr/>
        </p:nvSpPr>
        <p:spPr>
          <a:xfrm rot="-10646415">
            <a:off x="8477413" y="309568"/>
            <a:ext cx="638137" cy="638137"/>
          </a:xfrm>
          <a:prstGeom prst="ellipse">
            <a:avLst/>
          </a:prstGeom>
          <a:noFill/>
          <a:ln cap="flat" cmpd="sng" w="9525">
            <a:solidFill>
              <a:srgbClr val="2012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9"/>
          <p:cNvSpPr txBox="1"/>
          <p:nvPr>
            <p:ph idx="1" type="subTitle"/>
          </p:nvPr>
        </p:nvSpPr>
        <p:spPr>
          <a:xfrm>
            <a:off x="1188275" y="2300025"/>
            <a:ext cx="2858700" cy="141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5" name="Google Shape;215;p39"/>
          <p:cNvSpPr/>
          <p:nvPr/>
        </p:nvSpPr>
        <p:spPr>
          <a:xfrm rot="-4015207">
            <a:off x="-438406" y="-57634"/>
            <a:ext cx="1614735" cy="1027919"/>
          </a:xfrm>
          <a:custGeom>
            <a:rect b="b" l="l" r="r" t="t"/>
            <a:pathLst>
              <a:path extrusionOk="0" h="99750" w="156780">
                <a:moveTo>
                  <a:pt x="78442" y="1"/>
                </a:moveTo>
                <a:cubicBezTo>
                  <a:pt x="38913" y="1"/>
                  <a:pt x="0" y="20209"/>
                  <a:pt x="10798" y="53477"/>
                </a:cubicBezTo>
                <a:cubicBezTo>
                  <a:pt x="16027" y="69606"/>
                  <a:pt x="25323" y="73597"/>
                  <a:pt x="36170" y="73597"/>
                </a:cubicBezTo>
                <a:cubicBezTo>
                  <a:pt x="46794" y="73597"/>
                  <a:pt x="58906" y="69768"/>
                  <a:pt x="70140" y="69768"/>
                </a:cubicBezTo>
                <a:cubicBezTo>
                  <a:pt x="75093" y="69768"/>
                  <a:pt x="79875" y="70512"/>
                  <a:pt x="84284" y="72657"/>
                </a:cubicBezTo>
                <a:cubicBezTo>
                  <a:pt x="98093" y="79362"/>
                  <a:pt x="96492" y="99276"/>
                  <a:pt x="116673" y="99743"/>
                </a:cubicBezTo>
                <a:cubicBezTo>
                  <a:pt x="116864" y="99747"/>
                  <a:pt x="117055" y="99749"/>
                  <a:pt x="117244" y="99749"/>
                </a:cubicBezTo>
                <a:cubicBezTo>
                  <a:pt x="135157" y="99749"/>
                  <a:pt x="147886" y="81163"/>
                  <a:pt x="150164" y="65418"/>
                </a:cubicBezTo>
                <a:cubicBezTo>
                  <a:pt x="156779" y="19541"/>
                  <a:pt x="117312" y="1"/>
                  <a:pt x="78442" y="1"/>
                </a:cubicBezTo>
                <a:close/>
              </a:path>
            </a:pathLst>
          </a:custGeom>
          <a:solidFill>
            <a:srgbClr val="B4A7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 flipH="1" rot="-4016813">
            <a:off x="645064" y="539120"/>
            <a:ext cx="372334" cy="372334"/>
          </a:xfrm>
          <a:prstGeom prst="ellipse">
            <a:avLst/>
          </a:pr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39"/>
          <p:cNvSpPr/>
          <p:nvPr/>
        </p:nvSpPr>
        <p:spPr>
          <a:xfrm rot="-2362899">
            <a:off x="-457887" y="-132784"/>
            <a:ext cx="1695715" cy="1079429"/>
          </a:xfrm>
          <a:custGeom>
            <a:rect b="b" l="l" r="r" t="t"/>
            <a:pathLst>
              <a:path extrusionOk="0" h="99750" w="156780">
                <a:moveTo>
                  <a:pt x="78442" y="1"/>
                </a:moveTo>
                <a:cubicBezTo>
                  <a:pt x="38913" y="1"/>
                  <a:pt x="0" y="20209"/>
                  <a:pt x="10798" y="53477"/>
                </a:cubicBezTo>
                <a:cubicBezTo>
                  <a:pt x="16027" y="69606"/>
                  <a:pt x="25323" y="73597"/>
                  <a:pt x="36170" y="73597"/>
                </a:cubicBezTo>
                <a:cubicBezTo>
                  <a:pt x="46794" y="73597"/>
                  <a:pt x="58906" y="69768"/>
                  <a:pt x="70140" y="69768"/>
                </a:cubicBezTo>
                <a:cubicBezTo>
                  <a:pt x="75093" y="69768"/>
                  <a:pt x="79875" y="70512"/>
                  <a:pt x="84284" y="72657"/>
                </a:cubicBezTo>
                <a:cubicBezTo>
                  <a:pt x="98093" y="79362"/>
                  <a:pt x="96492" y="99276"/>
                  <a:pt x="116673" y="99743"/>
                </a:cubicBezTo>
                <a:cubicBezTo>
                  <a:pt x="116864" y="99747"/>
                  <a:pt x="117055" y="99749"/>
                  <a:pt x="117244" y="99749"/>
                </a:cubicBezTo>
                <a:cubicBezTo>
                  <a:pt x="135157" y="99749"/>
                  <a:pt x="147886" y="81163"/>
                  <a:pt x="150164" y="65418"/>
                </a:cubicBezTo>
                <a:cubicBezTo>
                  <a:pt x="156779" y="19541"/>
                  <a:pt x="117312" y="1"/>
                  <a:pt x="78442" y="1"/>
                </a:cubicBezTo>
                <a:close/>
              </a:path>
            </a:pathLst>
          </a:custGeom>
          <a:noFill/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39"/>
          <p:cNvSpPr/>
          <p:nvPr/>
        </p:nvSpPr>
        <p:spPr>
          <a:xfrm flipH="1" rot="2700000">
            <a:off x="-635240" y="4257452"/>
            <a:ext cx="2208979" cy="1153357"/>
          </a:xfrm>
          <a:custGeom>
            <a:rect b="b" l="l" r="r" t="t"/>
            <a:pathLst>
              <a:path extrusionOk="0" h="137645" w="263626">
                <a:moveTo>
                  <a:pt x="75120" y="1"/>
                </a:moveTo>
                <a:cubicBezTo>
                  <a:pt x="68706" y="1"/>
                  <a:pt x="61958" y="879"/>
                  <a:pt x="54916" y="2857"/>
                </a:cubicBezTo>
                <a:cubicBezTo>
                  <a:pt x="12926" y="14572"/>
                  <a:pt x="1" y="57071"/>
                  <a:pt x="4171" y="85436"/>
                </a:cubicBezTo>
                <a:cubicBezTo>
                  <a:pt x="7164" y="105810"/>
                  <a:pt x="18083" y="123096"/>
                  <a:pt x="32950" y="136340"/>
                </a:cubicBezTo>
                <a:cubicBezTo>
                  <a:pt x="33427" y="136785"/>
                  <a:pt x="33937" y="137199"/>
                  <a:pt x="34446" y="137645"/>
                </a:cubicBezTo>
                <a:lnTo>
                  <a:pt x="222558" y="136976"/>
                </a:lnTo>
                <a:cubicBezTo>
                  <a:pt x="222558" y="136976"/>
                  <a:pt x="263625" y="118735"/>
                  <a:pt x="262670" y="81902"/>
                </a:cubicBezTo>
                <a:cubicBezTo>
                  <a:pt x="261989" y="56448"/>
                  <a:pt x="243231" y="40404"/>
                  <a:pt x="222985" y="40404"/>
                </a:cubicBezTo>
                <a:cubicBezTo>
                  <a:pt x="213910" y="40404"/>
                  <a:pt x="204537" y="43627"/>
                  <a:pt x="196358" y="50672"/>
                </a:cubicBezTo>
                <a:cubicBezTo>
                  <a:pt x="187785" y="58047"/>
                  <a:pt x="180194" y="61025"/>
                  <a:pt x="173382" y="61025"/>
                </a:cubicBezTo>
                <a:cubicBezTo>
                  <a:pt x="159200" y="61025"/>
                  <a:pt x="148399" y="48116"/>
                  <a:pt x="139151" y="35105"/>
                </a:cubicBezTo>
                <a:cubicBezTo>
                  <a:pt x="127871" y="19261"/>
                  <a:pt x="105156" y="1"/>
                  <a:pt x="75120" y="1"/>
                </a:cubicBezTo>
                <a:close/>
              </a:path>
            </a:pathLst>
          </a:custGeom>
          <a:solidFill>
            <a:srgbClr val="F6B2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39"/>
          <p:cNvSpPr/>
          <p:nvPr/>
        </p:nvSpPr>
        <p:spPr>
          <a:xfrm rot="486435">
            <a:off x="294198" y="4265013"/>
            <a:ext cx="638178" cy="638178"/>
          </a:xfrm>
          <a:prstGeom prst="ellipse">
            <a:avLst/>
          </a:prstGeom>
          <a:noFill/>
          <a:ln cap="flat" cmpd="sng" w="9525">
            <a:solidFill>
              <a:srgbClr val="2012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39"/>
          <p:cNvSpPr txBox="1"/>
          <p:nvPr>
            <p:ph type="title"/>
          </p:nvPr>
        </p:nvSpPr>
        <p:spPr>
          <a:xfrm>
            <a:off x="1188275" y="1627525"/>
            <a:ext cx="2983500" cy="5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500"/>
              <a:buFont typeface="Oswald"/>
              <a:buNone/>
              <a:defRPr b="1"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221" name="Google Shape;221;p39"/>
          <p:cNvSpPr/>
          <p:nvPr/>
        </p:nvSpPr>
        <p:spPr>
          <a:xfrm flipH="1" rot="-5174949">
            <a:off x="4273683" y="392531"/>
            <a:ext cx="5684865" cy="4430042"/>
          </a:xfrm>
          <a:custGeom>
            <a:rect b="b" l="l" r="r" t="t"/>
            <a:pathLst>
              <a:path extrusionOk="0" h="98234" w="142351">
                <a:moveTo>
                  <a:pt x="81862" y="0"/>
                </a:moveTo>
                <a:cubicBezTo>
                  <a:pt x="65570" y="0"/>
                  <a:pt x="64109" y="29096"/>
                  <a:pt x="45181" y="48872"/>
                </a:cubicBezTo>
                <a:cubicBezTo>
                  <a:pt x="34707" y="59813"/>
                  <a:pt x="6721" y="52075"/>
                  <a:pt x="2951" y="71122"/>
                </a:cubicBezTo>
                <a:cubicBezTo>
                  <a:pt x="1" y="86034"/>
                  <a:pt x="15920" y="98234"/>
                  <a:pt x="28240" y="98234"/>
                </a:cubicBezTo>
                <a:cubicBezTo>
                  <a:pt x="28734" y="98234"/>
                  <a:pt x="29223" y="98214"/>
                  <a:pt x="29704" y="98174"/>
                </a:cubicBezTo>
                <a:cubicBezTo>
                  <a:pt x="44940" y="96927"/>
                  <a:pt x="55602" y="88909"/>
                  <a:pt x="70683" y="88909"/>
                </a:cubicBezTo>
                <a:cubicBezTo>
                  <a:pt x="72540" y="88909"/>
                  <a:pt x="74463" y="89031"/>
                  <a:pt x="76470" y="89301"/>
                </a:cubicBezTo>
                <a:cubicBezTo>
                  <a:pt x="83132" y="90208"/>
                  <a:pt x="89465" y="91284"/>
                  <a:pt x="95552" y="91284"/>
                </a:cubicBezTo>
                <a:cubicBezTo>
                  <a:pt x="104248" y="91284"/>
                  <a:pt x="112441" y="89087"/>
                  <a:pt x="120368" y="81062"/>
                </a:cubicBezTo>
                <a:cubicBezTo>
                  <a:pt x="129308" y="71989"/>
                  <a:pt x="142351" y="47138"/>
                  <a:pt x="140816" y="34228"/>
                </a:cubicBezTo>
                <a:cubicBezTo>
                  <a:pt x="138615" y="15382"/>
                  <a:pt x="119601" y="22320"/>
                  <a:pt x="101155" y="8710"/>
                </a:cubicBezTo>
                <a:cubicBezTo>
                  <a:pt x="92850" y="2568"/>
                  <a:pt x="86702" y="0"/>
                  <a:pt x="81862" y="0"/>
                </a:cubicBezTo>
                <a:close/>
              </a:path>
            </a:pathLst>
          </a:cu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39"/>
          <p:cNvSpPr/>
          <p:nvPr/>
        </p:nvSpPr>
        <p:spPr>
          <a:xfrm flipH="1" rot="-4601619">
            <a:off x="4959055" y="865471"/>
            <a:ext cx="4912384" cy="3791842"/>
          </a:xfrm>
          <a:custGeom>
            <a:rect b="b" l="l" r="r" t="t"/>
            <a:pathLst>
              <a:path extrusionOk="0" h="98234" w="142351">
                <a:moveTo>
                  <a:pt x="81862" y="0"/>
                </a:moveTo>
                <a:cubicBezTo>
                  <a:pt x="65570" y="0"/>
                  <a:pt x="64109" y="29096"/>
                  <a:pt x="45181" y="48872"/>
                </a:cubicBezTo>
                <a:cubicBezTo>
                  <a:pt x="34707" y="59813"/>
                  <a:pt x="6721" y="52075"/>
                  <a:pt x="2951" y="71122"/>
                </a:cubicBezTo>
                <a:cubicBezTo>
                  <a:pt x="1" y="86034"/>
                  <a:pt x="15920" y="98234"/>
                  <a:pt x="28240" y="98234"/>
                </a:cubicBezTo>
                <a:cubicBezTo>
                  <a:pt x="28734" y="98234"/>
                  <a:pt x="29223" y="98214"/>
                  <a:pt x="29704" y="98174"/>
                </a:cubicBezTo>
                <a:cubicBezTo>
                  <a:pt x="44940" y="96927"/>
                  <a:pt x="55602" y="88909"/>
                  <a:pt x="70683" y="88909"/>
                </a:cubicBezTo>
                <a:cubicBezTo>
                  <a:pt x="72540" y="88909"/>
                  <a:pt x="74463" y="89031"/>
                  <a:pt x="76470" y="89301"/>
                </a:cubicBezTo>
                <a:cubicBezTo>
                  <a:pt x="83132" y="90208"/>
                  <a:pt x="89465" y="91284"/>
                  <a:pt x="95552" y="91284"/>
                </a:cubicBezTo>
                <a:cubicBezTo>
                  <a:pt x="104248" y="91284"/>
                  <a:pt x="112441" y="89087"/>
                  <a:pt x="120368" y="81062"/>
                </a:cubicBezTo>
                <a:cubicBezTo>
                  <a:pt x="129308" y="71989"/>
                  <a:pt x="142351" y="47138"/>
                  <a:pt x="140816" y="34228"/>
                </a:cubicBezTo>
                <a:cubicBezTo>
                  <a:pt x="138615" y="15382"/>
                  <a:pt x="119601" y="22320"/>
                  <a:pt x="101155" y="8710"/>
                </a:cubicBezTo>
                <a:cubicBezTo>
                  <a:pt x="92850" y="2568"/>
                  <a:pt x="86702" y="0"/>
                  <a:pt x="81862" y="0"/>
                </a:cubicBezTo>
                <a:close/>
              </a:path>
            </a:pathLst>
          </a:custGeom>
          <a:noFill/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0"/>
          <p:cNvSpPr txBox="1"/>
          <p:nvPr>
            <p:ph type="title"/>
          </p:nvPr>
        </p:nvSpPr>
        <p:spPr>
          <a:xfrm>
            <a:off x="3624850" y="1296500"/>
            <a:ext cx="4636200" cy="248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25" name="Google Shape;225;p40"/>
          <p:cNvSpPr/>
          <p:nvPr/>
        </p:nvSpPr>
        <p:spPr>
          <a:xfrm flipH="1" rot="-5200701">
            <a:off x="-3342047" y="-328769"/>
            <a:ext cx="7321312" cy="5052313"/>
          </a:xfrm>
          <a:custGeom>
            <a:rect b="b" l="l" r="r" t="t"/>
            <a:pathLst>
              <a:path extrusionOk="0" h="98234" w="142351">
                <a:moveTo>
                  <a:pt x="81862" y="0"/>
                </a:moveTo>
                <a:cubicBezTo>
                  <a:pt x="65570" y="0"/>
                  <a:pt x="64109" y="29096"/>
                  <a:pt x="45181" y="48872"/>
                </a:cubicBezTo>
                <a:cubicBezTo>
                  <a:pt x="34707" y="59813"/>
                  <a:pt x="6721" y="52075"/>
                  <a:pt x="2951" y="71122"/>
                </a:cubicBezTo>
                <a:cubicBezTo>
                  <a:pt x="1" y="86034"/>
                  <a:pt x="15920" y="98234"/>
                  <a:pt x="28240" y="98234"/>
                </a:cubicBezTo>
                <a:cubicBezTo>
                  <a:pt x="28734" y="98234"/>
                  <a:pt x="29223" y="98214"/>
                  <a:pt x="29704" y="98174"/>
                </a:cubicBezTo>
                <a:cubicBezTo>
                  <a:pt x="44940" y="96927"/>
                  <a:pt x="55602" y="88909"/>
                  <a:pt x="70683" y="88909"/>
                </a:cubicBezTo>
                <a:cubicBezTo>
                  <a:pt x="72540" y="88909"/>
                  <a:pt x="74463" y="89031"/>
                  <a:pt x="76470" y="89301"/>
                </a:cubicBezTo>
                <a:cubicBezTo>
                  <a:pt x="83132" y="90208"/>
                  <a:pt x="89465" y="91284"/>
                  <a:pt x="95552" y="91284"/>
                </a:cubicBezTo>
                <a:cubicBezTo>
                  <a:pt x="104248" y="91284"/>
                  <a:pt x="112441" y="89087"/>
                  <a:pt x="120368" y="81062"/>
                </a:cubicBezTo>
                <a:cubicBezTo>
                  <a:pt x="129308" y="71989"/>
                  <a:pt x="142351" y="47138"/>
                  <a:pt x="140816" y="34228"/>
                </a:cubicBezTo>
                <a:cubicBezTo>
                  <a:pt x="138615" y="15382"/>
                  <a:pt x="119601" y="22320"/>
                  <a:pt x="101155" y="8710"/>
                </a:cubicBezTo>
                <a:cubicBezTo>
                  <a:pt x="92850" y="2568"/>
                  <a:pt x="86702" y="0"/>
                  <a:pt x="81862" y="0"/>
                </a:cubicBezTo>
                <a:close/>
              </a:path>
            </a:pathLst>
          </a:cu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40"/>
          <p:cNvSpPr/>
          <p:nvPr/>
        </p:nvSpPr>
        <p:spPr>
          <a:xfrm flipH="1" rot="-4690715">
            <a:off x="-2550660" y="184715"/>
            <a:ext cx="6293724" cy="4343192"/>
          </a:xfrm>
          <a:custGeom>
            <a:rect b="b" l="l" r="r" t="t"/>
            <a:pathLst>
              <a:path extrusionOk="0" h="98234" w="142351">
                <a:moveTo>
                  <a:pt x="81862" y="0"/>
                </a:moveTo>
                <a:cubicBezTo>
                  <a:pt x="65570" y="0"/>
                  <a:pt x="64109" y="29096"/>
                  <a:pt x="45181" y="48872"/>
                </a:cubicBezTo>
                <a:cubicBezTo>
                  <a:pt x="34707" y="59813"/>
                  <a:pt x="6721" y="52075"/>
                  <a:pt x="2951" y="71122"/>
                </a:cubicBezTo>
                <a:cubicBezTo>
                  <a:pt x="1" y="86034"/>
                  <a:pt x="15920" y="98234"/>
                  <a:pt x="28240" y="98234"/>
                </a:cubicBezTo>
                <a:cubicBezTo>
                  <a:pt x="28734" y="98234"/>
                  <a:pt x="29223" y="98214"/>
                  <a:pt x="29704" y="98174"/>
                </a:cubicBezTo>
                <a:cubicBezTo>
                  <a:pt x="44940" y="96927"/>
                  <a:pt x="55602" y="88909"/>
                  <a:pt x="70683" y="88909"/>
                </a:cubicBezTo>
                <a:cubicBezTo>
                  <a:pt x="72540" y="88909"/>
                  <a:pt x="74463" y="89031"/>
                  <a:pt x="76470" y="89301"/>
                </a:cubicBezTo>
                <a:cubicBezTo>
                  <a:pt x="83132" y="90208"/>
                  <a:pt x="89465" y="91284"/>
                  <a:pt x="95552" y="91284"/>
                </a:cubicBezTo>
                <a:cubicBezTo>
                  <a:pt x="104248" y="91284"/>
                  <a:pt x="112441" y="89087"/>
                  <a:pt x="120368" y="81062"/>
                </a:cubicBezTo>
                <a:cubicBezTo>
                  <a:pt x="129308" y="71989"/>
                  <a:pt x="142351" y="47138"/>
                  <a:pt x="140816" y="34228"/>
                </a:cubicBezTo>
                <a:cubicBezTo>
                  <a:pt x="138615" y="15382"/>
                  <a:pt x="119601" y="22320"/>
                  <a:pt x="101155" y="8710"/>
                </a:cubicBezTo>
                <a:cubicBezTo>
                  <a:pt x="92850" y="2568"/>
                  <a:pt x="86702" y="0"/>
                  <a:pt x="81862" y="0"/>
                </a:cubicBezTo>
                <a:close/>
              </a:path>
            </a:pathLst>
          </a:custGeom>
          <a:noFill/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40"/>
          <p:cNvSpPr txBox="1"/>
          <p:nvPr>
            <p:ph idx="12" type="sldNum"/>
          </p:nvPr>
        </p:nvSpPr>
        <p:spPr>
          <a:xfrm rot="-5400000">
            <a:off x="8582395" y="32578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8" name="Google Shape;228;p40"/>
          <p:cNvSpPr/>
          <p:nvPr/>
        </p:nvSpPr>
        <p:spPr>
          <a:xfrm rot="1384793">
            <a:off x="8042119" y="-178330"/>
            <a:ext cx="1614735" cy="1027919"/>
          </a:xfrm>
          <a:custGeom>
            <a:rect b="b" l="l" r="r" t="t"/>
            <a:pathLst>
              <a:path extrusionOk="0" h="99750" w="156780">
                <a:moveTo>
                  <a:pt x="78442" y="1"/>
                </a:moveTo>
                <a:cubicBezTo>
                  <a:pt x="38913" y="1"/>
                  <a:pt x="0" y="20209"/>
                  <a:pt x="10798" y="53477"/>
                </a:cubicBezTo>
                <a:cubicBezTo>
                  <a:pt x="16027" y="69606"/>
                  <a:pt x="25323" y="73597"/>
                  <a:pt x="36170" y="73597"/>
                </a:cubicBezTo>
                <a:cubicBezTo>
                  <a:pt x="46794" y="73597"/>
                  <a:pt x="58906" y="69768"/>
                  <a:pt x="70140" y="69768"/>
                </a:cubicBezTo>
                <a:cubicBezTo>
                  <a:pt x="75093" y="69768"/>
                  <a:pt x="79875" y="70512"/>
                  <a:pt x="84284" y="72657"/>
                </a:cubicBezTo>
                <a:cubicBezTo>
                  <a:pt x="98093" y="79362"/>
                  <a:pt x="96492" y="99276"/>
                  <a:pt x="116673" y="99743"/>
                </a:cubicBezTo>
                <a:cubicBezTo>
                  <a:pt x="116864" y="99747"/>
                  <a:pt x="117055" y="99749"/>
                  <a:pt x="117244" y="99749"/>
                </a:cubicBezTo>
                <a:cubicBezTo>
                  <a:pt x="135157" y="99749"/>
                  <a:pt x="147886" y="81163"/>
                  <a:pt x="150164" y="65418"/>
                </a:cubicBezTo>
                <a:cubicBezTo>
                  <a:pt x="156779" y="19541"/>
                  <a:pt x="117312" y="1"/>
                  <a:pt x="78442" y="1"/>
                </a:cubicBezTo>
                <a:close/>
              </a:path>
            </a:pathLst>
          </a:custGeom>
          <a:solidFill>
            <a:srgbClr val="B4A7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40"/>
          <p:cNvSpPr/>
          <p:nvPr/>
        </p:nvSpPr>
        <p:spPr>
          <a:xfrm flipH="1" rot="1383187">
            <a:off x="8394358" y="611731"/>
            <a:ext cx="372334" cy="372334"/>
          </a:xfrm>
          <a:prstGeom prst="ellipse">
            <a:avLst/>
          </a:pr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40"/>
          <p:cNvSpPr/>
          <p:nvPr/>
        </p:nvSpPr>
        <p:spPr>
          <a:xfrm rot="3037101">
            <a:off x="8051023" y="-183077"/>
            <a:ext cx="1695715" cy="1079429"/>
          </a:xfrm>
          <a:custGeom>
            <a:rect b="b" l="l" r="r" t="t"/>
            <a:pathLst>
              <a:path extrusionOk="0" h="99750" w="156780">
                <a:moveTo>
                  <a:pt x="78442" y="1"/>
                </a:moveTo>
                <a:cubicBezTo>
                  <a:pt x="38913" y="1"/>
                  <a:pt x="0" y="20209"/>
                  <a:pt x="10798" y="53477"/>
                </a:cubicBezTo>
                <a:cubicBezTo>
                  <a:pt x="16027" y="69606"/>
                  <a:pt x="25323" y="73597"/>
                  <a:pt x="36170" y="73597"/>
                </a:cubicBezTo>
                <a:cubicBezTo>
                  <a:pt x="46794" y="73597"/>
                  <a:pt x="58906" y="69768"/>
                  <a:pt x="70140" y="69768"/>
                </a:cubicBezTo>
                <a:cubicBezTo>
                  <a:pt x="75093" y="69768"/>
                  <a:pt x="79875" y="70512"/>
                  <a:pt x="84284" y="72657"/>
                </a:cubicBezTo>
                <a:cubicBezTo>
                  <a:pt x="98093" y="79362"/>
                  <a:pt x="96492" y="99276"/>
                  <a:pt x="116673" y="99743"/>
                </a:cubicBezTo>
                <a:cubicBezTo>
                  <a:pt x="116864" y="99747"/>
                  <a:pt x="117055" y="99749"/>
                  <a:pt x="117244" y="99749"/>
                </a:cubicBezTo>
                <a:cubicBezTo>
                  <a:pt x="135157" y="99749"/>
                  <a:pt x="147886" y="81163"/>
                  <a:pt x="150164" y="65418"/>
                </a:cubicBezTo>
                <a:cubicBezTo>
                  <a:pt x="156779" y="19541"/>
                  <a:pt x="117312" y="1"/>
                  <a:pt x="78442" y="1"/>
                </a:cubicBezTo>
                <a:close/>
              </a:path>
            </a:pathLst>
          </a:custGeom>
          <a:noFill/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40"/>
          <p:cNvSpPr/>
          <p:nvPr/>
        </p:nvSpPr>
        <p:spPr>
          <a:xfrm rot="-3469443">
            <a:off x="7952652" y="4285930"/>
            <a:ext cx="1853973" cy="1021473"/>
          </a:xfrm>
          <a:custGeom>
            <a:rect b="b" l="l" r="r" t="t"/>
            <a:pathLst>
              <a:path extrusionOk="0" h="137645" w="263626">
                <a:moveTo>
                  <a:pt x="75120" y="1"/>
                </a:moveTo>
                <a:cubicBezTo>
                  <a:pt x="68706" y="1"/>
                  <a:pt x="61958" y="879"/>
                  <a:pt x="54916" y="2857"/>
                </a:cubicBezTo>
                <a:cubicBezTo>
                  <a:pt x="12926" y="14572"/>
                  <a:pt x="1" y="57071"/>
                  <a:pt x="4171" y="85436"/>
                </a:cubicBezTo>
                <a:cubicBezTo>
                  <a:pt x="7164" y="105810"/>
                  <a:pt x="18083" y="123096"/>
                  <a:pt x="32950" y="136340"/>
                </a:cubicBezTo>
                <a:cubicBezTo>
                  <a:pt x="33427" y="136785"/>
                  <a:pt x="33937" y="137199"/>
                  <a:pt x="34446" y="137645"/>
                </a:cubicBezTo>
                <a:lnTo>
                  <a:pt x="222558" y="136976"/>
                </a:lnTo>
                <a:cubicBezTo>
                  <a:pt x="222558" y="136976"/>
                  <a:pt x="263625" y="118735"/>
                  <a:pt x="262670" y="81902"/>
                </a:cubicBezTo>
                <a:cubicBezTo>
                  <a:pt x="261989" y="56448"/>
                  <a:pt x="243231" y="40404"/>
                  <a:pt x="222985" y="40404"/>
                </a:cubicBezTo>
                <a:cubicBezTo>
                  <a:pt x="213910" y="40404"/>
                  <a:pt x="204537" y="43627"/>
                  <a:pt x="196358" y="50672"/>
                </a:cubicBezTo>
                <a:cubicBezTo>
                  <a:pt x="187785" y="58047"/>
                  <a:pt x="180194" y="61025"/>
                  <a:pt x="173382" y="61025"/>
                </a:cubicBezTo>
                <a:cubicBezTo>
                  <a:pt x="159200" y="61025"/>
                  <a:pt x="148399" y="48116"/>
                  <a:pt x="139151" y="35105"/>
                </a:cubicBezTo>
                <a:cubicBezTo>
                  <a:pt x="127871" y="19261"/>
                  <a:pt x="105156" y="1"/>
                  <a:pt x="75120" y="1"/>
                </a:cubicBezTo>
                <a:close/>
              </a:path>
            </a:pathLst>
          </a:custGeom>
          <a:solidFill>
            <a:srgbClr val="F6B2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40"/>
          <p:cNvSpPr/>
          <p:nvPr/>
        </p:nvSpPr>
        <p:spPr>
          <a:xfrm flipH="1" rot="4913565">
            <a:off x="8543664" y="4279953"/>
            <a:ext cx="638178" cy="638178"/>
          </a:xfrm>
          <a:prstGeom prst="ellipse">
            <a:avLst/>
          </a:prstGeom>
          <a:noFill/>
          <a:ln cap="flat" cmpd="sng" w="9525">
            <a:solidFill>
              <a:srgbClr val="2012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1"/>
          <p:cNvSpPr txBox="1"/>
          <p:nvPr>
            <p:ph type="title"/>
          </p:nvPr>
        </p:nvSpPr>
        <p:spPr>
          <a:xfrm flipH="1">
            <a:off x="878450" y="2371125"/>
            <a:ext cx="50607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35" name="Google Shape;235;p41"/>
          <p:cNvSpPr txBox="1"/>
          <p:nvPr>
            <p:ph hasCustomPrompt="1" idx="2" type="title"/>
          </p:nvPr>
        </p:nvSpPr>
        <p:spPr>
          <a:xfrm flipH="1">
            <a:off x="878659" y="1556475"/>
            <a:ext cx="1146000" cy="88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36" name="Google Shape;236;p41"/>
          <p:cNvSpPr txBox="1"/>
          <p:nvPr>
            <p:ph idx="3" type="title"/>
          </p:nvPr>
        </p:nvSpPr>
        <p:spPr>
          <a:xfrm flipH="1">
            <a:off x="878659" y="3212925"/>
            <a:ext cx="2724900" cy="37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600"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37" name="Google Shape;237;p41"/>
          <p:cNvSpPr/>
          <p:nvPr/>
        </p:nvSpPr>
        <p:spPr>
          <a:xfrm rot="-4733955">
            <a:off x="4486065" y="-564490"/>
            <a:ext cx="7321438" cy="5052400"/>
          </a:xfrm>
          <a:custGeom>
            <a:rect b="b" l="l" r="r" t="t"/>
            <a:pathLst>
              <a:path extrusionOk="0" h="98234" w="142351">
                <a:moveTo>
                  <a:pt x="81862" y="0"/>
                </a:moveTo>
                <a:cubicBezTo>
                  <a:pt x="65570" y="0"/>
                  <a:pt x="64109" y="29096"/>
                  <a:pt x="45181" y="48872"/>
                </a:cubicBezTo>
                <a:cubicBezTo>
                  <a:pt x="34707" y="59813"/>
                  <a:pt x="6721" y="52075"/>
                  <a:pt x="2951" y="71122"/>
                </a:cubicBezTo>
                <a:cubicBezTo>
                  <a:pt x="1" y="86034"/>
                  <a:pt x="15920" y="98234"/>
                  <a:pt x="28240" y="98234"/>
                </a:cubicBezTo>
                <a:cubicBezTo>
                  <a:pt x="28734" y="98234"/>
                  <a:pt x="29223" y="98214"/>
                  <a:pt x="29704" y="98174"/>
                </a:cubicBezTo>
                <a:cubicBezTo>
                  <a:pt x="44940" y="96927"/>
                  <a:pt x="55602" y="88909"/>
                  <a:pt x="70683" y="88909"/>
                </a:cubicBezTo>
                <a:cubicBezTo>
                  <a:pt x="72540" y="88909"/>
                  <a:pt x="74463" y="89031"/>
                  <a:pt x="76470" y="89301"/>
                </a:cubicBezTo>
                <a:cubicBezTo>
                  <a:pt x="83132" y="90208"/>
                  <a:pt x="89465" y="91284"/>
                  <a:pt x="95552" y="91284"/>
                </a:cubicBezTo>
                <a:cubicBezTo>
                  <a:pt x="104248" y="91284"/>
                  <a:pt x="112441" y="89087"/>
                  <a:pt x="120368" y="81062"/>
                </a:cubicBezTo>
                <a:cubicBezTo>
                  <a:pt x="129308" y="71989"/>
                  <a:pt x="142351" y="47138"/>
                  <a:pt x="140816" y="34228"/>
                </a:cubicBezTo>
                <a:cubicBezTo>
                  <a:pt x="138615" y="15382"/>
                  <a:pt x="119601" y="22320"/>
                  <a:pt x="101155" y="8710"/>
                </a:cubicBezTo>
                <a:cubicBezTo>
                  <a:pt x="92850" y="2568"/>
                  <a:pt x="86702" y="0"/>
                  <a:pt x="81862" y="0"/>
                </a:cubicBezTo>
                <a:close/>
              </a:path>
            </a:pathLst>
          </a:cu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41"/>
          <p:cNvSpPr/>
          <p:nvPr/>
        </p:nvSpPr>
        <p:spPr>
          <a:xfrm rot="-5243855">
            <a:off x="5308368" y="-294566"/>
            <a:ext cx="6293779" cy="4343230"/>
          </a:xfrm>
          <a:custGeom>
            <a:rect b="b" l="l" r="r" t="t"/>
            <a:pathLst>
              <a:path extrusionOk="0" h="98234" w="142351">
                <a:moveTo>
                  <a:pt x="81862" y="0"/>
                </a:moveTo>
                <a:cubicBezTo>
                  <a:pt x="65570" y="0"/>
                  <a:pt x="64109" y="29096"/>
                  <a:pt x="45181" y="48872"/>
                </a:cubicBezTo>
                <a:cubicBezTo>
                  <a:pt x="34707" y="59813"/>
                  <a:pt x="6721" y="52075"/>
                  <a:pt x="2951" y="71122"/>
                </a:cubicBezTo>
                <a:cubicBezTo>
                  <a:pt x="1" y="86034"/>
                  <a:pt x="15920" y="98234"/>
                  <a:pt x="28240" y="98234"/>
                </a:cubicBezTo>
                <a:cubicBezTo>
                  <a:pt x="28734" y="98234"/>
                  <a:pt x="29223" y="98214"/>
                  <a:pt x="29704" y="98174"/>
                </a:cubicBezTo>
                <a:cubicBezTo>
                  <a:pt x="44940" y="96927"/>
                  <a:pt x="55602" y="88909"/>
                  <a:pt x="70683" y="88909"/>
                </a:cubicBezTo>
                <a:cubicBezTo>
                  <a:pt x="72540" y="88909"/>
                  <a:pt x="74463" y="89031"/>
                  <a:pt x="76470" y="89301"/>
                </a:cubicBezTo>
                <a:cubicBezTo>
                  <a:pt x="83132" y="90208"/>
                  <a:pt x="89465" y="91284"/>
                  <a:pt x="95552" y="91284"/>
                </a:cubicBezTo>
                <a:cubicBezTo>
                  <a:pt x="104248" y="91284"/>
                  <a:pt x="112441" y="89087"/>
                  <a:pt x="120368" y="81062"/>
                </a:cubicBezTo>
                <a:cubicBezTo>
                  <a:pt x="129308" y="71989"/>
                  <a:pt x="142351" y="47138"/>
                  <a:pt x="140816" y="34228"/>
                </a:cubicBezTo>
                <a:cubicBezTo>
                  <a:pt x="138615" y="15382"/>
                  <a:pt x="119601" y="22320"/>
                  <a:pt x="101155" y="8710"/>
                </a:cubicBezTo>
                <a:cubicBezTo>
                  <a:pt x="92850" y="2568"/>
                  <a:pt x="86702" y="0"/>
                  <a:pt x="81862" y="0"/>
                </a:cubicBezTo>
                <a:close/>
              </a:path>
            </a:pathLst>
          </a:custGeom>
          <a:noFill/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41"/>
          <p:cNvSpPr/>
          <p:nvPr/>
        </p:nvSpPr>
        <p:spPr>
          <a:xfrm rot="8100000">
            <a:off x="-728005" y="-268451"/>
            <a:ext cx="2208979" cy="1153357"/>
          </a:xfrm>
          <a:custGeom>
            <a:rect b="b" l="l" r="r" t="t"/>
            <a:pathLst>
              <a:path extrusionOk="0" h="137645" w="263626">
                <a:moveTo>
                  <a:pt x="75120" y="1"/>
                </a:moveTo>
                <a:cubicBezTo>
                  <a:pt x="68706" y="1"/>
                  <a:pt x="61958" y="879"/>
                  <a:pt x="54916" y="2857"/>
                </a:cubicBezTo>
                <a:cubicBezTo>
                  <a:pt x="12926" y="14572"/>
                  <a:pt x="1" y="57071"/>
                  <a:pt x="4171" y="85436"/>
                </a:cubicBezTo>
                <a:cubicBezTo>
                  <a:pt x="7164" y="105810"/>
                  <a:pt x="18083" y="123096"/>
                  <a:pt x="32950" y="136340"/>
                </a:cubicBezTo>
                <a:cubicBezTo>
                  <a:pt x="33427" y="136785"/>
                  <a:pt x="33937" y="137199"/>
                  <a:pt x="34446" y="137645"/>
                </a:cubicBezTo>
                <a:lnTo>
                  <a:pt x="222558" y="136976"/>
                </a:lnTo>
                <a:cubicBezTo>
                  <a:pt x="222558" y="136976"/>
                  <a:pt x="263625" y="118735"/>
                  <a:pt x="262670" y="81902"/>
                </a:cubicBezTo>
                <a:cubicBezTo>
                  <a:pt x="261989" y="56448"/>
                  <a:pt x="243231" y="40404"/>
                  <a:pt x="222985" y="40404"/>
                </a:cubicBezTo>
                <a:cubicBezTo>
                  <a:pt x="213910" y="40404"/>
                  <a:pt x="204537" y="43627"/>
                  <a:pt x="196358" y="50672"/>
                </a:cubicBezTo>
                <a:cubicBezTo>
                  <a:pt x="187785" y="58047"/>
                  <a:pt x="180194" y="61025"/>
                  <a:pt x="173382" y="61025"/>
                </a:cubicBezTo>
                <a:cubicBezTo>
                  <a:pt x="159200" y="61025"/>
                  <a:pt x="148399" y="48116"/>
                  <a:pt x="139151" y="35105"/>
                </a:cubicBezTo>
                <a:cubicBezTo>
                  <a:pt x="127871" y="19261"/>
                  <a:pt x="105156" y="1"/>
                  <a:pt x="75120" y="1"/>
                </a:cubicBezTo>
                <a:close/>
              </a:path>
            </a:pathLst>
          </a:custGeom>
          <a:solidFill>
            <a:srgbClr val="F6B2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41"/>
          <p:cNvSpPr/>
          <p:nvPr/>
        </p:nvSpPr>
        <p:spPr>
          <a:xfrm flipH="1" rot="10313565">
            <a:off x="201433" y="239167"/>
            <a:ext cx="638178" cy="638178"/>
          </a:xfrm>
          <a:prstGeom prst="ellipse">
            <a:avLst/>
          </a:prstGeom>
          <a:noFill/>
          <a:ln cap="flat" cmpd="sng" w="9525">
            <a:solidFill>
              <a:srgbClr val="2012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41"/>
          <p:cNvSpPr/>
          <p:nvPr/>
        </p:nvSpPr>
        <p:spPr>
          <a:xfrm flipH="1" rot="-8437101">
            <a:off x="-579453" y="4314338"/>
            <a:ext cx="1695715" cy="1079429"/>
          </a:xfrm>
          <a:custGeom>
            <a:rect b="b" l="l" r="r" t="t"/>
            <a:pathLst>
              <a:path extrusionOk="0" h="99750" w="156780">
                <a:moveTo>
                  <a:pt x="78442" y="1"/>
                </a:moveTo>
                <a:cubicBezTo>
                  <a:pt x="38913" y="1"/>
                  <a:pt x="0" y="20209"/>
                  <a:pt x="10798" y="53477"/>
                </a:cubicBezTo>
                <a:cubicBezTo>
                  <a:pt x="16027" y="69606"/>
                  <a:pt x="25323" y="73597"/>
                  <a:pt x="36170" y="73597"/>
                </a:cubicBezTo>
                <a:cubicBezTo>
                  <a:pt x="46794" y="73597"/>
                  <a:pt x="58906" y="69768"/>
                  <a:pt x="70140" y="69768"/>
                </a:cubicBezTo>
                <a:cubicBezTo>
                  <a:pt x="75093" y="69768"/>
                  <a:pt x="79875" y="70512"/>
                  <a:pt x="84284" y="72657"/>
                </a:cubicBezTo>
                <a:cubicBezTo>
                  <a:pt x="98093" y="79362"/>
                  <a:pt x="96492" y="99276"/>
                  <a:pt x="116673" y="99743"/>
                </a:cubicBezTo>
                <a:cubicBezTo>
                  <a:pt x="116864" y="99747"/>
                  <a:pt x="117055" y="99749"/>
                  <a:pt x="117244" y="99749"/>
                </a:cubicBezTo>
                <a:cubicBezTo>
                  <a:pt x="135157" y="99749"/>
                  <a:pt x="147886" y="81163"/>
                  <a:pt x="150164" y="65418"/>
                </a:cubicBezTo>
                <a:cubicBezTo>
                  <a:pt x="156779" y="19541"/>
                  <a:pt x="117312" y="1"/>
                  <a:pt x="78442" y="1"/>
                </a:cubicBezTo>
                <a:close/>
              </a:path>
            </a:pathLst>
          </a:custGeom>
          <a:noFill/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41"/>
          <p:cNvSpPr/>
          <p:nvPr/>
        </p:nvSpPr>
        <p:spPr>
          <a:xfrm flipH="1" rot="-6784793">
            <a:off x="-559971" y="4290699"/>
            <a:ext cx="1614735" cy="1027919"/>
          </a:xfrm>
          <a:custGeom>
            <a:rect b="b" l="l" r="r" t="t"/>
            <a:pathLst>
              <a:path extrusionOk="0" h="99750" w="156780">
                <a:moveTo>
                  <a:pt x="78442" y="1"/>
                </a:moveTo>
                <a:cubicBezTo>
                  <a:pt x="38913" y="1"/>
                  <a:pt x="0" y="20209"/>
                  <a:pt x="10798" y="53477"/>
                </a:cubicBezTo>
                <a:cubicBezTo>
                  <a:pt x="16027" y="69606"/>
                  <a:pt x="25323" y="73597"/>
                  <a:pt x="36170" y="73597"/>
                </a:cubicBezTo>
                <a:cubicBezTo>
                  <a:pt x="46794" y="73597"/>
                  <a:pt x="58906" y="69768"/>
                  <a:pt x="70140" y="69768"/>
                </a:cubicBezTo>
                <a:cubicBezTo>
                  <a:pt x="75093" y="69768"/>
                  <a:pt x="79875" y="70512"/>
                  <a:pt x="84284" y="72657"/>
                </a:cubicBezTo>
                <a:cubicBezTo>
                  <a:pt x="98093" y="79362"/>
                  <a:pt x="96492" y="99276"/>
                  <a:pt x="116673" y="99743"/>
                </a:cubicBezTo>
                <a:cubicBezTo>
                  <a:pt x="116864" y="99747"/>
                  <a:pt x="117055" y="99749"/>
                  <a:pt x="117244" y="99749"/>
                </a:cubicBezTo>
                <a:cubicBezTo>
                  <a:pt x="135157" y="99749"/>
                  <a:pt x="147886" y="81163"/>
                  <a:pt x="150164" y="65418"/>
                </a:cubicBezTo>
                <a:cubicBezTo>
                  <a:pt x="156779" y="19541"/>
                  <a:pt x="117312" y="1"/>
                  <a:pt x="78442" y="1"/>
                </a:cubicBezTo>
                <a:close/>
              </a:path>
            </a:pathLst>
          </a:custGeom>
          <a:solidFill>
            <a:srgbClr val="B4A7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41"/>
          <p:cNvSpPr/>
          <p:nvPr/>
        </p:nvSpPr>
        <p:spPr>
          <a:xfrm rot="-6783187">
            <a:off x="523498" y="4349529"/>
            <a:ext cx="372334" cy="372334"/>
          </a:xfrm>
          <a:prstGeom prst="ellipse">
            <a:avLst/>
          </a:pr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2"/>
          <p:cNvSpPr txBox="1"/>
          <p:nvPr>
            <p:ph type="title"/>
          </p:nvPr>
        </p:nvSpPr>
        <p:spPr>
          <a:xfrm>
            <a:off x="2087625" y="392900"/>
            <a:ext cx="4968900" cy="51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3"/>
          <p:cNvSpPr/>
          <p:nvPr/>
        </p:nvSpPr>
        <p:spPr>
          <a:xfrm flipH="1">
            <a:off x="2372709" y="4282371"/>
            <a:ext cx="3259735" cy="1701980"/>
          </a:xfrm>
          <a:custGeom>
            <a:rect b="b" l="l" r="r" t="t"/>
            <a:pathLst>
              <a:path extrusionOk="0" h="137645" w="263626">
                <a:moveTo>
                  <a:pt x="75120" y="1"/>
                </a:moveTo>
                <a:cubicBezTo>
                  <a:pt x="68706" y="1"/>
                  <a:pt x="61958" y="879"/>
                  <a:pt x="54916" y="2857"/>
                </a:cubicBezTo>
                <a:cubicBezTo>
                  <a:pt x="12926" y="14572"/>
                  <a:pt x="1" y="57071"/>
                  <a:pt x="4171" y="85436"/>
                </a:cubicBezTo>
                <a:cubicBezTo>
                  <a:pt x="7164" y="105810"/>
                  <a:pt x="18083" y="123096"/>
                  <a:pt x="32950" y="136340"/>
                </a:cubicBezTo>
                <a:cubicBezTo>
                  <a:pt x="33427" y="136785"/>
                  <a:pt x="33937" y="137199"/>
                  <a:pt x="34446" y="137645"/>
                </a:cubicBezTo>
                <a:lnTo>
                  <a:pt x="222558" y="136976"/>
                </a:lnTo>
                <a:cubicBezTo>
                  <a:pt x="222558" y="136976"/>
                  <a:pt x="263625" y="118735"/>
                  <a:pt x="262670" y="81902"/>
                </a:cubicBezTo>
                <a:cubicBezTo>
                  <a:pt x="261989" y="56448"/>
                  <a:pt x="243231" y="40404"/>
                  <a:pt x="222985" y="40404"/>
                </a:cubicBezTo>
                <a:cubicBezTo>
                  <a:pt x="213910" y="40404"/>
                  <a:pt x="204537" y="43627"/>
                  <a:pt x="196358" y="50672"/>
                </a:cubicBezTo>
                <a:cubicBezTo>
                  <a:pt x="187785" y="58047"/>
                  <a:pt x="180194" y="61025"/>
                  <a:pt x="173382" y="61025"/>
                </a:cubicBezTo>
                <a:cubicBezTo>
                  <a:pt x="159200" y="61025"/>
                  <a:pt x="148399" y="48116"/>
                  <a:pt x="139151" y="35105"/>
                </a:cubicBezTo>
                <a:cubicBezTo>
                  <a:pt x="127871" y="19261"/>
                  <a:pt x="105156" y="1"/>
                  <a:pt x="75120" y="1"/>
                </a:cubicBezTo>
                <a:close/>
              </a:path>
            </a:pathLst>
          </a:custGeom>
          <a:solidFill>
            <a:srgbClr val="F6B2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43"/>
          <p:cNvSpPr/>
          <p:nvPr/>
        </p:nvSpPr>
        <p:spPr>
          <a:xfrm rot="486722">
            <a:off x="3220037" y="4207215"/>
            <a:ext cx="941824" cy="941824"/>
          </a:xfrm>
          <a:prstGeom prst="ellipse">
            <a:avLst/>
          </a:prstGeom>
          <a:noFill/>
          <a:ln cap="flat" cmpd="sng" w="9525">
            <a:solidFill>
              <a:srgbClr val="2012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43"/>
          <p:cNvSpPr txBox="1"/>
          <p:nvPr>
            <p:ph hasCustomPrompt="1" type="title"/>
          </p:nvPr>
        </p:nvSpPr>
        <p:spPr>
          <a:xfrm>
            <a:off x="311700" y="1685363"/>
            <a:ext cx="8520600" cy="130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0" name="Google Shape;250;p43"/>
          <p:cNvSpPr txBox="1"/>
          <p:nvPr>
            <p:ph idx="1" type="body"/>
          </p:nvPr>
        </p:nvSpPr>
        <p:spPr>
          <a:xfrm>
            <a:off x="2372700" y="3137088"/>
            <a:ext cx="4398600" cy="4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700"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51" name="Google Shape;251;p43"/>
          <p:cNvSpPr/>
          <p:nvPr/>
        </p:nvSpPr>
        <p:spPr>
          <a:xfrm rot="5083955">
            <a:off x="7057827" y="-328123"/>
            <a:ext cx="5640277" cy="4113780"/>
          </a:xfrm>
          <a:custGeom>
            <a:rect b="b" l="l" r="r" t="t"/>
            <a:pathLst>
              <a:path extrusionOk="0" h="98234" w="142351">
                <a:moveTo>
                  <a:pt x="81862" y="0"/>
                </a:moveTo>
                <a:cubicBezTo>
                  <a:pt x="65570" y="0"/>
                  <a:pt x="64109" y="29096"/>
                  <a:pt x="45181" y="48872"/>
                </a:cubicBezTo>
                <a:cubicBezTo>
                  <a:pt x="34707" y="59813"/>
                  <a:pt x="6721" y="52075"/>
                  <a:pt x="2951" y="71122"/>
                </a:cubicBezTo>
                <a:cubicBezTo>
                  <a:pt x="1" y="86034"/>
                  <a:pt x="15920" y="98234"/>
                  <a:pt x="28240" y="98234"/>
                </a:cubicBezTo>
                <a:cubicBezTo>
                  <a:pt x="28734" y="98234"/>
                  <a:pt x="29223" y="98214"/>
                  <a:pt x="29704" y="98174"/>
                </a:cubicBezTo>
                <a:cubicBezTo>
                  <a:pt x="44940" y="96927"/>
                  <a:pt x="55602" y="88909"/>
                  <a:pt x="70683" y="88909"/>
                </a:cubicBezTo>
                <a:cubicBezTo>
                  <a:pt x="72540" y="88909"/>
                  <a:pt x="74463" y="89031"/>
                  <a:pt x="76470" y="89301"/>
                </a:cubicBezTo>
                <a:cubicBezTo>
                  <a:pt x="83132" y="90208"/>
                  <a:pt x="89465" y="91284"/>
                  <a:pt x="95552" y="91284"/>
                </a:cubicBezTo>
                <a:cubicBezTo>
                  <a:pt x="104248" y="91284"/>
                  <a:pt x="112441" y="89087"/>
                  <a:pt x="120368" y="81062"/>
                </a:cubicBezTo>
                <a:cubicBezTo>
                  <a:pt x="129308" y="71989"/>
                  <a:pt x="142351" y="47138"/>
                  <a:pt x="140816" y="34228"/>
                </a:cubicBezTo>
                <a:cubicBezTo>
                  <a:pt x="138615" y="15382"/>
                  <a:pt x="119601" y="22320"/>
                  <a:pt x="101155" y="8710"/>
                </a:cubicBezTo>
                <a:cubicBezTo>
                  <a:pt x="92850" y="2568"/>
                  <a:pt x="86702" y="0"/>
                  <a:pt x="81862" y="0"/>
                </a:cubicBezTo>
                <a:close/>
              </a:path>
            </a:pathLst>
          </a:cu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43"/>
          <p:cNvSpPr/>
          <p:nvPr/>
        </p:nvSpPr>
        <p:spPr>
          <a:xfrm rot="4872674">
            <a:off x="6945832" y="-428617"/>
            <a:ext cx="5638896" cy="4113384"/>
          </a:xfrm>
          <a:custGeom>
            <a:rect b="b" l="l" r="r" t="t"/>
            <a:pathLst>
              <a:path extrusionOk="0" h="98234" w="142351">
                <a:moveTo>
                  <a:pt x="81862" y="0"/>
                </a:moveTo>
                <a:cubicBezTo>
                  <a:pt x="65570" y="0"/>
                  <a:pt x="64109" y="29096"/>
                  <a:pt x="45181" y="48872"/>
                </a:cubicBezTo>
                <a:cubicBezTo>
                  <a:pt x="34707" y="59813"/>
                  <a:pt x="6721" y="52075"/>
                  <a:pt x="2951" y="71122"/>
                </a:cubicBezTo>
                <a:cubicBezTo>
                  <a:pt x="1" y="86034"/>
                  <a:pt x="15920" y="98234"/>
                  <a:pt x="28240" y="98234"/>
                </a:cubicBezTo>
                <a:cubicBezTo>
                  <a:pt x="28734" y="98234"/>
                  <a:pt x="29223" y="98214"/>
                  <a:pt x="29704" y="98174"/>
                </a:cubicBezTo>
                <a:cubicBezTo>
                  <a:pt x="44940" y="96927"/>
                  <a:pt x="55602" y="88909"/>
                  <a:pt x="70683" y="88909"/>
                </a:cubicBezTo>
                <a:cubicBezTo>
                  <a:pt x="72540" y="88909"/>
                  <a:pt x="74463" y="89031"/>
                  <a:pt x="76470" y="89301"/>
                </a:cubicBezTo>
                <a:cubicBezTo>
                  <a:pt x="83132" y="90208"/>
                  <a:pt x="89465" y="91284"/>
                  <a:pt x="95552" y="91284"/>
                </a:cubicBezTo>
                <a:cubicBezTo>
                  <a:pt x="104248" y="91284"/>
                  <a:pt x="112441" y="89087"/>
                  <a:pt x="120368" y="81062"/>
                </a:cubicBezTo>
                <a:cubicBezTo>
                  <a:pt x="129308" y="71989"/>
                  <a:pt x="142351" y="47138"/>
                  <a:pt x="140816" y="34228"/>
                </a:cubicBezTo>
                <a:cubicBezTo>
                  <a:pt x="138615" y="15382"/>
                  <a:pt x="119601" y="22320"/>
                  <a:pt x="101155" y="8710"/>
                </a:cubicBezTo>
                <a:cubicBezTo>
                  <a:pt x="92850" y="2568"/>
                  <a:pt x="86702" y="0"/>
                  <a:pt x="81862" y="0"/>
                </a:cubicBezTo>
                <a:close/>
              </a:path>
            </a:pathLst>
          </a:custGeom>
          <a:noFill/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43"/>
          <p:cNvSpPr/>
          <p:nvPr/>
        </p:nvSpPr>
        <p:spPr>
          <a:xfrm flipH="1" rot="-784496">
            <a:off x="-436165" y="-194207"/>
            <a:ext cx="1949137" cy="1240739"/>
          </a:xfrm>
          <a:custGeom>
            <a:rect b="b" l="l" r="r" t="t"/>
            <a:pathLst>
              <a:path extrusionOk="0" h="99750" w="156780">
                <a:moveTo>
                  <a:pt x="78442" y="1"/>
                </a:moveTo>
                <a:cubicBezTo>
                  <a:pt x="38913" y="1"/>
                  <a:pt x="0" y="20209"/>
                  <a:pt x="10798" y="53477"/>
                </a:cubicBezTo>
                <a:cubicBezTo>
                  <a:pt x="16027" y="69606"/>
                  <a:pt x="25323" y="73597"/>
                  <a:pt x="36170" y="73597"/>
                </a:cubicBezTo>
                <a:cubicBezTo>
                  <a:pt x="46794" y="73597"/>
                  <a:pt x="58906" y="69768"/>
                  <a:pt x="70140" y="69768"/>
                </a:cubicBezTo>
                <a:cubicBezTo>
                  <a:pt x="75093" y="69768"/>
                  <a:pt x="79875" y="70512"/>
                  <a:pt x="84284" y="72657"/>
                </a:cubicBezTo>
                <a:cubicBezTo>
                  <a:pt x="98093" y="79362"/>
                  <a:pt x="96492" y="99276"/>
                  <a:pt x="116673" y="99743"/>
                </a:cubicBezTo>
                <a:cubicBezTo>
                  <a:pt x="116864" y="99747"/>
                  <a:pt x="117055" y="99749"/>
                  <a:pt x="117244" y="99749"/>
                </a:cubicBezTo>
                <a:cubicBezTo>
                  <a:pt x="135157" y="99749"/>
                  <a:pt x="147886" y="81163"/>
                  <a:pt x="150164" y="65418"/>
                </a:cubicBezTo>
                <a:cubicBezTo>
                  <a:pt x="156779" y="19541"/>
                  <a:pt x="117312" y="1"/>
                  <a:pt x="78442" y="1"/>
                </a:cubicBezTo>
                <a:close/>
              </a:path>
            </a:pathLst>
          </a:custGeom>
          <a:solidFill>
            <a:srgbClr val="B4A7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43"/>
          <p:cNvSpPr/>
          <p:nvPr/>
        </p:nvSpPr>
        <p:spPr>
          <a:xfrm rot="-779849">
            <a:off x="1546602" y="147936"/>
            <a:ext cx="449517" cy="449157"/>
          </a:xfrm>
          <a:prstGeom prst="ellipse">
            <a:avLst/>
          </a:pr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43"/>
          <p:cNvSpPr/>
          <p:nvPr/>
        </p:nvSpPr>
        <p:spPr>
          <a:xfrm flipH="1" rot="-2435792">
            <a:off x="-547848" y="-211107"/>
            <a:ext cx="2046701" cy="1302684"/>
          </a:xfrm>
          <a:custGeom>
            <a:rect b="b" l="l" r="r" t="t"/>
            <a:pathLst>
              <a:path extrusionOk="0" h="99750" w="156780">
                <a:moveTo>
                  <a:pt x="78442" y="1"/>
                </a:moveTo>
                <a:cubicBezTo>
                  <a:pt x="38913" y="1"/>
                  <a:pt x="0" y="20209"/>
                  <a:pt x="10798" y="53477"/>
                </a:cubicBezTo>
                <a:cubicBezTo>
                  <a:pt x="16027" y="69606"/>
                  <a:pt x="25323" y="73597"/>
                  <a:pt x="36170" y="73597"/>
                </a:cubicBezTo>
                <a:cubicBezTo>
                  <a:pt x="46794" y="73597"/>
                  <a:pt x="58906" y="69768"/>
                  <a:pt x="70140" y="69768"/>
                </a:cubicBezTo>
                <a:cubicBezTo>
                  <a:pt x="75093" y="69768"/>
                  <a:pt x="79875" y="70512"/>
                  <a:pt x="84284" y="72657"/>
                </a:cubicBezTo>
                <a:cubicBezTo>
                  <a:pt x="98093" y="79362"/>
                  <a:pt x="96492" y="99276"/>
                  <a:pt x="116673" y="99743"/>
                </a:cubicBezTo>
                <a:cubicBezTo>
                  <a:pt x="116864" y="99747"/>
                  <a:pt x="117055" y="99749"/>
                  <a:pt x="117244" y="99749"/>
                </a:cubicBezTo>
                <a:cubicBezTo>
                  <a:pt x="135157" y="99749"/>
                  <a:pt x="147886" y="81163"/>
                  <a:pt x="150164" y="65418"/>
                </a:cubicBezTo>
                <a:cubicBezTo>
                  <a:pt x="156779" y="19541"/>
                  <a:pt x="117312" y="1"/>
                  <a:pt x="78442" y="1"/>
                </a:cubicBezTo>
                <a:close/>
              </a:path>
            </a:pathLst>
          </a:custGeom>
          <a:noFill/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5"/>
          <p:cNvSpPr txBox="1"/>
          <p:nvPr>
            <p:ph type="title"/>
          </p:nvPr>
        </p:nvSpPr>
        <p:spPr>
          <a:xfrm>
            <a:off x="2664000" y="390975"/>
            <a:ext cx="3816000" cy="51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59" name="Google Shape;259;p45"/>
          <p:cNvSpPr txBox="1"/>
          <p:nvPr>
            <p:ph idx="1" type="subTitle"/>
          </p:nvPr>
        </p:nvSpPr>
        <p:spPr>
          <a:xfrm>
            <a:off x="2014250" y="1770350"/>
            <a:ext cx="2068200" cy="59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F6B26B"/>
                </a:solidFill>
              </a:defRPr>
            </a:lvl9pPr>
          </a:lstStyle>
          <a:p/>
        </p:txBody>
      </p:sp>
      <p:sp>
        <p:nvSpPr>
          <p:cNvPr id="260" name="Google Shape;260;p45"/>
          <p:cNvSpPr txBox="1"/>
          <p:nvPr>
            <p:ph idx="2" type="subTitle"/>
          </p:nvPr>
        </p:nvSpPr>
        <p:spPr>
          <a:xfrm>
            <a:off x="2014350" y="2369500"/>
            <a:ext cx="22701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61" name="Google Shape;261;p45"/>
          <p:cNvSpPr txBox="1"/>
          <p:nvPr>
            <p:ph hasCustomPrompt="1" idx="3" type="title"/>
          </p:nvPr>
        </p:nvSpPr>
        <p:spPr>
          <a:xfrm>
            <a:off x="1375088" y="1770350"/>
            <a:ext cx="675900" cy="39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 sz="3000"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 sz="3000"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 sz="3000"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 sz="3000"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 sz="3000"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 sz="3000"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 sz="3000"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 sz="3000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2" name="Google Shape;262;p45"/>
          <p:cNvSpPr txBox="1"/>
          <p:nvPr>
            <p:ph idx="4" type="subTitle"/>
          </p:nvPr>
        </p:nvSpPr>
        <p:spPr>
          <a:xfrm>
            <a:off x="5722200" y="1770350"/>
            <a:ext cx="20682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F6B26B"/>
                </a:solidFill>
              </a:defRPr>
            </a:lvl9pPr>
          </a:lstStyle>
          <a:p/>
        </p:txBody>
      </p:sp>
      <p:sp>
        <p:nvSpPr>
          <p:cNvPr id="263" name="Google Shape;263;p45"/>
          <p:cNvSpPr txBox="1"/>
          <p:nvPr>
            <p:ph idx="5" type="subTitle"/>
          </p:nvPr>
        </p:nvSpPr>
        <p:spPr>
          <a:xfrm>
            <a:off x="5722200" y="2369500"/>
            <a:ext cx="22701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64" name="Google Shape;264;p45"/>
          <p:cNvSpPr txBox="1"/>
          <p:nvPr>
            <p:ph hasCustomPrompt="1" idx="6" type="title"/>
          </p:nvPr>
        </p:nvSpPr>
        <p:spPr>
          <a:xfrm>
            <a:off x="5081288" y="1770350"/>
            <a:ext cx="675900" cy="39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 sz="3000"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 sz="3000"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 sz="3000"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 sz="3000"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 sz="3000"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 sz="3000"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 sz="3000"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 sz="3000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5" name="Google Shape;265;p45"/>
          <p:cNvSpPr txBox="1"/>
          <p:nvPr>
            <p:ph idx="7" type="subTitle"/>
          </p:nvPr>
        </p:nvSpPr>
        <p:spPr>
          <a:xfrm>
            <a:off x="2014250" y="3069300"/>
            <a:ext cx="2068200" cy="59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F6B26B"/>
                </a:solidFill>
              </a:defRPr>
            </a:lvl9pPr>
          </a:lstStyle>
          <a:p/>
        </p:txBody>
      </p:sp>
      <p:sp>
        <p:nvSpPr>
          <p:cNvPr id="266" name="Google Shape;266;p45"/>
          <p:cNvSpPr txBox="1"/>
          <p:nvPr>
            <p:ph idx="8" type="subTitle"/>
          </p:nvPr>
        </p:nvSpPr>
        <p:spPr>
          <a:xfrm>
            <a:off x="2014250" y="3662625"/>
            <a:ext cx="22701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67" name="Google Shape;267;p45"/>
          <p:cNvSpPr txBox="1"/>
          <p:nvPr>
            <p:ph hasCustomPrompt="1" idx="9" type="title"/>
          </p:nvPr>
        </p:nvSpPr>
        <p:spPr>
          <a:xfrm>
            <a:off x="1375088" y="3221700"/>
            <a:ext cx="675900" cy="39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 sz="3000"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 sz="3000"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 sz="3000"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 sz="3000"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 sz="3000"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 sz="3000"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 sz="3000"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 sz="3000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8" name="Google Shape;268;p45"/>
          <p:cNvSpPr txBox="1"/>
          <p:nvPr>
            <p:ph idx="13" type="subTitle"/>
          </p:nvPr>
        </p:nvSpPr>
        <p:spPr>
          <a:xfrm>
            <a:off x="5722200" y="3069300"/>
            <a:ext cx="2068200" cy="59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F6B26B"/>
                </a:solidFill>
              </a:defRPr>
            </a:lvl9pPr>
          </a:lstStyle>
          <a:p/>
        </p:txBody>
      </p:sp>
      <p:sp>
        <p:nvSpPr>
          <p:cNvPr id="269" name="Google Shape;269;p45"/>
          <p:cNvSpPr txBox="1"/>
          <p:nvPr>
            <p:ph idx="14" type="subTitle"/>
          </p:nvPr>
        </p:nvSpPr>
        <p:spPr>
          <a:xfrm>
            <a:off x="5722200" y="3662625"/>
            <a:ext cx="22701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70" name="Google Shape;270;p45"/>
          <p:cNvSpPr txBox="1"/>
          <p:nvPr>
            <p:ph hasCustomPrompt="1" idx="15" type="title"/>
          </p:nvPr>
        </p:nvSpPr>
        <p:spPr>
          <a:xfrm>
            <a:off x="5081288" y="3221700"/>
            <a:ext cx="675900" cy="39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 sz="3000"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 sz="3000"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 sz="3000"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 sz="3000"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 sz="3000"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 sz="3000"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 sz="3000"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 sz="3000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1" name="Google Shape;271;p45"/>
          <p:cNvSpPr/>
          <p:nvPr/>
        </p:nvSpPr>
        <p:spPr>
          <a:xfrm flipH="1" rot="8869443">
            <a:off x="-765423" y="-118770"/>
            <a:ext cx="1853973" cy="1021473"/>
          </a:xfrm>
          <a:custGeom>
            <a:rect b="b" l="l" r="r" t="t"/>
            <a:pathLst>
              <a:path extrusionOk="0" h="137645" w="263626">
                <a:moveTo>
                  <a:pt x="75120" y="1"/>
                </a:moveTo>
                <a:cubicBezTo>
                  <a:pt x="68706" y="1"/>
                  <a:pt x="61958" y="879"/>
                  <a:pt x="54916" y="2857"/>
                </a:cubicBezTo>
                <a:cubicBezTo>
                  <a:pt x="12926" y="14572"/>
                  <a:pt x="1" y="57071"/>
                  <a:pt x="4171" y="85436"/>
                </a:cubicBezTo>
                <a:cubicBezTo>
                  <a:pt x="7164" y="105810"/>
                  <a:pt x="18083" y="123096"/>
                  <a:pt x="32950" y="136340"/>
                </a:cubicBezTo>
                <a:cubicBezTo>
                  <a:pt x="33427" y="136785"/>
                  <a:pt x="33937" y="137199"/>
                  <a:pt x="34446" y="137645"/>
                </a:cubicBezTo>
                <a:lnTo>
                  <a:pt x="222558" y="136976"/>
                </a:lnTo>
                <a:cubicBezTo>
                  <a:pt x="222558" y="136976"/>
                  <a:pt x="263625" y="118735"/>
                  <a:pt x="262670" y="81902"/>
                </a:cubicBezTo>
                <a:cubicBezTo>
                  <a:pt x="261989" y="56448"/>
                  <a:pt x="243231" y="40404"/>
                  <a:pt x="222985" y="40404"/>
                </a:cubicBezTo>
                <a:cubicBezTo>
                  <a:pt x="213910" y="40404"/>
                  <a:pt x="204537" y="43627"/>
                  <a:pt x="196358" y="50672"/>
                </a:cubicBezTo>
                <a:cubicBezTo>
                  <a:pt x="187785" y="58047"/>
                  <a:pt x="180194" y="61025"/>
                  <a:pt x="173382" y="61025"/>
                </a:cubicBezTo>
                <a:cubicBezTo>
                  <a:pt x="159200" y="61025"/>
                  <a:pt x="148399" y="48116"/>
                  <a:pt x="139151" y="35105"/>
                </a:cubicBezTo>
                <a:cubicBezTo>
                  <a:pt x="127871" y="19261"/>
                  <a:pt x="105156" y="1"/>
                  <a:pt x="75120" y="1"/>
                </a:cubicBezTo>
                <a:close/>
              </a:path>
            </a:pathLst>
          </a:custGeom>
          <a:solidFill>
            <a:srgbClr val="F6B2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45"/>
          <p:cNvSpPr/>
          <p:nvPr/>
        </p:nvSpPr>
        <p:spPr>
          <a:xfrm rot="486435">
            <a:off x="40098" y="89763"/>
            <a:ext cx="638178" cy="638178"/>
          </a:xfrm>
          <a:prstGeom prst="ellipse">
            <a:avLst/>
          </a:prstGeom>
          <a:noFill/>
          <a:ln cap="flat" cmpd="sng" w="9525">
            <a:solidFill>
              <a:srgbClr val="2012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45"/>
          <p:cNvSpPr/>
          <p:nvPr/>
        </p:nvSpPr>
        <p:spPr>
          <a:xfrm flipH="1" rot="9769112">
            <a:off x="7940997" y="4253962"/>
            <a:ext cx="1614776" cy="1027938"/>
          </a:xfrm>
          <a:custGeom>
            <a:rect b="b" l="l" r="r" t="t"/>
            <a:pathLst>
              <a:path extrusionOk="0" h="99750" w="156780">
                <a:moveTo>
                  <a:pt x="78442" y="1"/>
                </a:moveTo>
                <a:cubicBezTo>
                  <a:pt x="38913" y="1"/>
                  <a:pt x="0" y="20209"/>
                  <a:pt x="10798" y="53477"/>
                </a:cubicBezTo>
                <a:cubicBezTo>
                  <a:pt x="16027" y="69606"/>
                  <a:pt x="25323" y="73597"/>
                  <a:pt x="36170" y="73597"/>
                </a:cubicBezTo>
                <a:cubicBezTo>
                  <a:pt x="46794" y="73597"/>
                  <a:pt x="58906" y="69768"/>
                  <a:pt x="70140" y="69768"/>
                </a:cubicBezTo>
                <a:cubicBezTo>
                  <a:pt x="75093" y="69768"/>
                  <a:pt x="79875" y="70512"/>
                  <a:pt x="84284" y="72657"/>
                </a:cubicBezTo>
                <a:cubicBezTo>
                  <a:pt x="98093" y="79362"/>
                  <a:pt x="96492" y="99276"/>
                  <a:pt x="116673" y="99743"/>
                </a:cubicBezTo>
                <a:cubicBezTo>
                  <a:pt x="116864" y="99747"/>
                  <a:pt x="117055" y="99749"/>
                  <a:pt x="117244" y="99749"/>
                </a:cubicBezTo>
                <a:cubicBezTo>
                  <a:pt x="135157" y="99749"/>
                  <a:pt x="147886" y="81163"/>
                  <a:pt x="150164" y="65418"/>
                </a:cubicBezTo>
                <a:cubicBezTo>
                  <a:pt x="156779" y="19541"/>
                  <a:pt x="117312" y="1"/>
                  <a:pt x="78442" y="1"/>
                </a:cubicBezTo>
                <a:close/>
              </a:path>
            </a:pathLst>
          </a:custGeom>
          <a:solidFill>
            <a:srgbClr val="B4A7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45"/>
          <p:cNvSpPr/>
          <p:nvPr/>
        </p:nvSpPr>
        <p:spPr>
          <a:xfrm rot="9770985">
            <a:off x="8389335" y="4049774"/>
            <a:ext cx="372357" cy="372357"/>
          </a:xfrm>
          <a:prstGeom prst="ellipse">
            <a:avLst/>
          </a:pr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45"/>
          <p:cNvSpPr/>
          <p:nvPr/>
        </p:nvSpPr>
        <p:spPr>
          <a:xfrm flipH="1" rot="8116857">
            <a:off x="7951857" y="4212530"/>
            <a:ext cx="1695627" cy="1079357"/>
          </a:xfrm>
          <a:custGeom>
            <a:rect b="b" l="l" r="r" t="t"/>
            <a:pathLst>
              <a:path extrusionOk="0" h="99750" w="156780">
                <a:moveTo>
                  <a:pt x="78442" y="1"/>
                </a:moveTo>
                <a:cubicBezTo>
                  <a:pt x="38913" y="1"/>
                  <a:pt x="0" y="20209"/>
                  <a:pt x="10798" y="53477"/>
                </a:cubicBezTo>
                <a:cubicBezTo>
                  <a:pt x="16027" y="69606"/>
                  <a:pt x="25323" y="73597"/>
                  <a:pt x="36170" y="73597"/>
                </a:cubicBezTo>
                <a:cubicBezTo>
                  <a:pt x="46794" y="73597"/>
                  <a:pt x="58906" y="69768"/>
                  <a:pt x="70140" y="69768"/>
                </a:cubicBezTo>
                <a:cubicBezTo>
                  <a:pt x="75093" y="69768"/>
                  <a:pt x="79875" y="70512"/>
                  <a:pt x="84284" y="72657"/>
                </a:cubicBezTo>
                <a:cubicBezTo>
                  <a:pt x="98093" y="79362"/>
                  <a:pt x="96492" y="99276"/>
                  <a:pt x="116673" y="99743"/>
                </a:cubicBezTo>
                <a:cubicBezTo>
                  <a:pt x="116864" y="99747"/>
                  <a:pt x="117055" y="99749"/>
                  <a:pt x="117244" y="99749"/>
                </a:cubicBezTo>
                <a:cubicBezTo>
                  <a:pt x="135157" y="99749"/>
                  <a:pt x="147886" y="81163"/>
                  <a:pt x="150164" y="65418"/>
                </a:cubicBezTo>
                <a:cubicBezTo>
                  <a:pt x="156779" y="19541"/>
                  <a:pt x="117312" y="1"/>
                  <a:pt x="78442" y="1"/>
                </a:cubicBezTo>
                <a:close/>
              </a:path>
            </a:pathLst>
          </a:custGeom>
          <a:noFill/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1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6"/>
          <p:cNvSpPr txBox="1"/>
          <p:nvPr>
            <p:ph type="ctrTitle"/>
          </p:nvPr>
        </p:nvSpPr>
        <p:spPr>
          <a:xfrm>
            <a:off x="720000" y="424475"/>
            <a:ext cx="2404200" cy="88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78" name="Google Shape;278;p46"/>
          <p:cNvSpPr txBox="1"/>
          <p:nvPr>
            <p:ph idx="1" type="subTitle"/>
          </p:nvPr>
        </p:nvSpPr>
        <p:spPr>
          <a:xfrm>
            <a:off x="729125" y="1380725"/>
            <a:ext cx="3872400" cy="13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79" name="Google Shape;279;p46"/>
          <p:cNvSpPr/>
          <p:nvPr/>
        </p:nvSpPr>
        <p:spPr>
          <a:xfrm rot="8565215">
            <a:off x="4363910" y="770556"/>
            <a:ext cx="6444369" cy="4700410"/>
          </a:xfrm>
          <a:custGeom>
            <a:rect b="b" l="l" r="r" t="t"/>
            <a:pathLst>
              <a:path extrusionOk="0" h="98234" w="142351">
                <a:moveTo>
                  <a:pt x="81862" y="0"/>
                </a:moveTo>
                <a:cubicBezTo>
                  <a:pt x="65570" y="0"/>
                  <a:pt x="64109" y="29096"/>
                  <a:pt x="45181" y="48872"/>
                </a:cubicBezTo>
                <a:cubicBezTo>
                  <a:pt x="34707" y="59813"/>
                  <a:pt x="6721" y="52075"/>
                  <a:pt x="2951" y="71122"/>
                </a:cubicBezTo>
                <a:cubicBezTo>
                  <a:pt x="1" y="86034"/>
                  <a:pt x="15920" y="98234"/>
                  <a:pt x="28240" y="98234"/>
                </a:cubicBezTo>
                <a:cubicBezTo>
                  <a:pt x="28734" y="98234"/>
                  <a:pt x="29223" y="98214"/>
                  <a:pt x="29704" y="98174"/>
                </a:cubicBezTo>
                <a:cubicBezTo>
                  <a:pt x="44940" y="96927"/>
                  <a:pt x="55602" y="88909"/>
                  <a:pt x="70683" y="88909"/>
                </a:cubicBezTo>
                <a:cubicBezTo>
                  <a:pt x="72540" y="88909"/>
                  <a:pt x="74463" y="89031"/>
                  <a:pt x="76470" y="89301"/>
                </a:cubicBezTo>
                <a:cubicBezTo>
                  <a:pt x="83132" y="90208"/>
                  <a:pt x="89465" y="91284"/>
                  <a:pt x="95552" y="91284"/>
                </a:cubicBezTo>
                <a:cubicBezTo>
                  <a:pt x="104248" y="91284"/>
                  <a:pt x="112441" y="89087"/>
                  <a:pt x="120368" y="81062"/>
                </a:cubicBezTo>
                <a:cubicBezTo>
                  <a:pt x="129308" y="71989"/>
                  <a:pt x="142351" y="47138"/>
                  <a:pt x="140816" y="34228"/>
                </a:cubicBezTo>
                <a:cubicBezTo>
                  <a:pt x="138615" y="15382"/>
                  <a:pt x="119601" y="22320"/>
                  <a:pt x="101155" y="8710"/>
                </a:cubicBezTo>
                <a:cubicBezTo>
                  <a:pt x="92850" y="2568"/>
                  <a:pt x="86702" y="0"/>
                  <a:pt x="81862" y="0"/>
                </a:cubicBezTo>
                <a:close/>
              </a:path>
            </a:pathLst>
          </a:cu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46"/>
          <p:cNvSpPr/>
          <p:nvPr/>
        </p:nvSpPr>
        <p:spPr>
          <a:xfrm rot="8353851">
            <a:off x="4393801" y="600785"/>
            <a:ext cx="6443273" cy="4699954"/>
          </a:xfrm>
          <a:custGeom>
            <a:rect b="b" l="l" r="r" t="t"/>
            <a:pathLst>
              <a:path extrusionOk="0" h="98234" w="142351">
                <a:moveTo>
                  <a:pt x="81862" y="0"/>
                </a:moveTo>
                <a:cubicBezTo>
                  <a:pt x="65570" y="0"/>
                  <a:pt x="64109" y="29096"/>
                  <a:pt x="45181" y="48872"/>
                </a:cubicBezTo>
                <a:cubicBezTo>
                  <a:pt x="34707" y="59813"/>
                  <a:pt x="6721" y="52075"/>
                  <a:pt x="2951" y="71122"/>
                </a:cubicBezTo>
                <a:cubicBezTo>
                  <a:pt x="1" y="86034"/>
                  <a:pt x="15920" y="98234"/>
                  <a:pt x="28240" y="98234"/>
                </a:cubicBezTo>
                <a:cubicBezTo>
                  <a:pt x="28734" y="98234"/>
                  <a:pt x="29223" y="98214"/>
                  <a:pt x="29704" y="98174"/>
                </a:cubicBezTo>
                <a:cubicBezTo>
                  <a:pt x="44940" y="96927"/>
                  <a:pt x="55602" y="88909"/>
                  <a:pt x="70683" y="88909"/>
                </a:cubicBezTo>
                <a:cubicBezTo>
                  <a:pt x="72540" y="88909"/>
                  <a:pt x="74463" y="89031"/>
                  <a:pt x="76470" y="89301"/>
                </a:cubicBezTo>
                <a:cubicBezTo>
                  <a:pt x="83132" y="90208"/>
                  <a:pt x="89465" y="91284"/>
                  <a:pt x="95552" y="91284"/>
                </a:cubicBezTo>
                <a:cubicBezTo>
                  <a:pt x="104248" y="91284"/>
                  <a:pt x="112441" y="89087"/>
                  <a:pt x="120368" y="81062"/>
                </a:cubicBezTo>
                <a:cubicBezTo>
                  <a:pt x="129308" y="71989"/>
                  <a:pt x="142351" y="47138"/>
                  <a:pt x="140816" y="34228"/>
                </a:cubicBezTo>
                <a:cubicBezTo>
                  <a:pt x="138615" y="15382"/>
                  <a:pt x="119601" y="22320"/>
                  <a:pt x="101155" y="8710"/>
                </a:cubicBezTo>
                <a:cubicBezTo>
                  <a:pt x="92850" y="2568"/>
                  <a:pt x="86702" y="0"/>
                  <a:pt x="81862" y="0"/>
                </a:cubicBezTo>
                <a:close/>
              </a:path>
            </a:pathLst>
          </a:custGeom>
          <a:noFill/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46"/>
          <p:cNvSpPr txBox="1"/>
          <p:nvPr/>
        </p:nvSpPr>
        <p:spPr>
          <a:xfrm>
            <a:off x="720000" y="3200025"/>
            <a:ext cx="29964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b="1" lang="en-US" sz="1100">
                <a:solidFill>
                  <a:srgbClr val="20124D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-US" sz="1100"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rPr>
              <a:t>, including icons by </a:t>
            </a:r>
            <a:r>
              <a:rPr b="1" lang="en-US" sz="1100">
                <a:solidFill>
                  <a:srgbClr val="20124D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-US" sz="1100"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rPr>
              <a:t>, infographics &amp; images by </a:t>
            </a:r>
            <a:r>
              <a:rPr b="1" lang="en-US" sz="1100">
                <a:solidFill>
                  <a:srgbClr val="20124D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100">
              <a:solidFill>
                <a:srgbClr val="20124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2" name="Google Shape;282;p46"/>
          <p:cNvSpPr/>
          <p:nvPr/>
        </p:nvSpPr>
        <p:spPr>
          <a:xfrm flipH="1" rot="-7317474">
            <a:off x="-605083" y="4324261"/>
            <a:ext cx="1704658" cy="1084919"/>
          </a:xfrm>
          <a:custGeom>
            <a:rect b="b" l="l" r="r" t="t"/>
            <a:pathLst>
              <a:path extrusionOk="0" h="99750" w="156780">
                <a:moveTo>
                  <a:pt x="78442" y="1"/>
                </a:moveTo>
                <a:cubicBezTo>
                  <a:pt x="38913" y="1"/>
                  <a:pt x="0" y="20209"/>
                  <a:pt x="10798" y="53477"/>
                </a:cubicBezTo>
                <a:cubicBezTo>
                  <a:pt x="16027" y="69606"/>
                  <a:pt x="25323" y="73597"/>
                  <a:pt x="36170" y="73597"/>
                </a:cubicBezTo>
                <a:cubicBezTo>
                  <a:pt x="46794" y="73597"/>
                  <a:pt x="58906" y="69768"/>
                  <a:pt x="70140" y="69768"/>
                </a:cubicBezTo>
                <a:cubicBezTo>
                  <a:pt x="75093" y="69768"/>
                  <a:pt x="79875" y="70512"/>
                  <a:pt x="84284" y="72657"/>
                </a:cubicBezTo>
                <a:cubicBezTo>
                  <a:pt x="98093" y="79362"/>
                  <a:pt x="96492" y="99276"/>
                  <a:pt x="116673" y="99743"/>
                </a:cubicBezTo>
                <a:cubicBezTo>
                  <a:pt x="116864" y="99747"/>
                  <a:pt x="117055" y="99749"/>
                  <a:pt x="117244" y="99749"/>
                </a:cubicBezTo>
                <a:cubicBezTo>
                  <a:pt x="135157" y="99749"/>
                  <a:pt x="147886" y="81163"/>
                  <a:pt x="150164" y="65418"/>
                </a:cubicBezTo>
                <a:cubicBezTo>
                  <a:pt x="156779" y="19541"/>
                  <a:pt x="117312" y="1"/>
                  <a:pt x="78442" y="1"/>
                </a:cubicBezTo>
                <a:close/>
              </a:path>
            </a:pathLst>
          </a:custGeom>
          <a:solidFill>
            <a:srgbClr val="B4A7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46"/>
          <p:cNvSpPr/>
          <p:nvPr/>
        </p:nvSpPr>
        <p:spPr>
          <a:xfrm rot="-7313646">
            <a:off x="547153" y="4350463"/>
            <a:ext cx="392921" cy="392921"/>
          </a:xfrm>
          <a:prstGeom prst="ellipse">
            <a:avLst/>
          </a:pr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46"/>
          <p:cNvSpPr/>
          <p:nvPr/>
        </p:nvSpPr>
        <p:spPr>
          <a:xfrm flipH="1" rot="-8969548">
            <a:off x="-617830" y="4344952"/>
            <a:ext cx="1789692" cy="1139322"/>
          </a:xfrm>
          <a:custGeom>
            <a:rect b="b" l="l" r="r" t="t"/>
            <a:pathLst>
              <a:path extrusionOk="0" h="99750" w="156780">
                <a:moveTo>
                  <a:pt x="78442" y="1"/>
                </a:moveTo>
                <a:cubicBezTo>
                  <a:pt x="38913" y="1"/>
                  <a:pt x="0" y="20209"/>
                  <a:pt x="10798" y="53477"/>
                </a:cubicBezTo>
                <a:cubicBezTo>
                  <a:pt x="16027" y="69606"/>
                  <a:pt x="25323" y="73597"/>
                  <a:pt x="36170" y="73597"/>
                </a:cubicBezTo>
                <a:cubicBezTo>
                  <a:pt x="46794" y="73597"/>
                  <a:pt x="58906" y="69768"/>
                  <a:pt x="70140" y="69768"/>
                </a:cubicBezTo>
                <a:cubicBezTo>
                  <a:pt x="75093" y="69768"/>
                  <a:pt x="79875" y="70512"/>
                  <a:pt x="84284" y="72657"/>
                </a:cubicBezTo>
                <a:cubicBezTo>
                  <a:pt x="98093" y="79362"/>
                  <a:pt x="96492" y="99276"/>
                  <a:pt x="116673" y="99743"/>
                </a:cubicBezTo>
                <a:cubicBezTo>
                  <a:pt x="116864" y="99747"/>
                  <a:pt x="117055" y="99749"/>
                  <a:pt x="117244" y="99749"/>
                </a:cubicBezTo>
                <a:cubicBezTo>
                  <a:pt x="135157" y="99749"/>
                  <a:pt x="147886" y="81163"/>
                  <a:pt x="150164" y="65418"/>
                </a:cubicBezTo>
                <a:cubicBezTo>
                  <a:pt x="156779" y="19541"/>
                  <a:pt x="117312" y="1"/>
                  <a:pt x="78442" y="1"/>
                </a:cubicBezTo>
                <a:close/>
              </a:path>
            </a:pathLst>
          </a:custGeom>
          <a:noFill/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">
  <p:cSld name="CUSTOM_2"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7"/>
          <p:cNvSpPr txBox="1"/>
          <p:nvPr>
            <p:ph type="title"/>
          </p:nvPr>
        </p:nvSpPr>
        <p:spPr>
          <a:xfrm>
            <a:off x="1687375" y="392900"/>
            <a:ext cx="5769300" cy="51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287" name="Google Shape;287;p47"/>
          <p:cNvSpPr txBox="1"/>
          <p:nvPr>
            <p:ph idx="1" type="subTitle"/>
          </p:nvPr>
        </p:nvSpPr>
        <p:spPr>
          <a:xfrm>
            <a:off x="1126809" y="2622338"/>
            <a:ext cx="16851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F6B26B"/>
                </a:solidFill>
              </a:defRPr>
            </a:lvl9pPr>
          </a:lstStyle>
          <a:p/>
        </p:txBody>
      </p:sp>
      <p:sp>
        <p:nvSpPr>
          <p:cNvPr id="288" name="Google Shape;288;p47"/>
          <p:cNvSpPr txBox="1"/>
          <p:nvPr>
            <p:ph idx="2" type="subTitle"/>
          </p:nvPr>
        </p:nvSpPr>
        <p:spPr>
          <a:xfrm>
            <a:off x="990625" y="2923087"/>
            <a:ext cx="1957200" cy="95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89" name="Google Shape;289;p47"/>
          <p:cNvSpPr txBox="1"/>
          <p:nvPr>
            <p:ph idx="3" type="subTitle"/>
          </p:nvPr>
        </p:nvSpPr>
        <p:spPr>
          <a:xfrm>
            <a:off x="3729459" y="2622338"/>
            <a:ext cx="16851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F6B26B"/>
                </a:solidFill>
              </a:defRPr>
            </a:lvl9pPr>
          </a:lstStyle>
          <a:p/>
        </p:txBody>
      </p:sp>
      <p:sp>
        <p:nvSpPr>
          <p:cNvPr id="290" name="Google Shape;290;p47"/>
          <p:cNvSpPr txBox="1"/>
          <p:nvPr>
            <p:ph idx="4" type="subTitle"/>
          </p:nvPr>
        </p:nvSpPr>
        <p:spPr>
          <a:xfrm>
            <a:off x="3593400" y="2923087"/>
            <a:ext cx="1957200" cy="95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91" name="Google Shape;291;p47"/>
          <p:cNvSpPr txBox="1"/>
          <p:nvPr>
            <p:ph idx="5" type="subTitle"/>
          </p:nvPr>
        </p:nvSpPr>
        <p:spPr>
          <a:xfrm>
            <a:off x="6332109" y="2622338"/>
            <a:ext cx="16851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F6B26B"/>
                </a:solidFill>
              </a:defRPr>
            </a:lvl9pPr>
          </a:lstStyle>
          <a:p/>
        </p:txBody>
      </p:sp>
      <p:sp>
        <p:nvSpPr>
          <p:cNvPr id="292" name="Google Shape;292;p47"/>
          <p:cNvSpPr txBox="1"/>
          <p:nvPr>
            <p:ph idx="6" type="subTitle"/>
          </p:nvPr>
        </p:nvSpPr>
        <p:spPr>
          <a:xfrm>
            <a:off x="6196175" y="2923087"/>
            <a:ext cx="1957200" cy="95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93" name="Google Shape;293;p47"/>
          <p:cNvSpPr/>
          <p:nvPr/>
        </p:nvSpPr>
        <p:spPr>
          <a:xfrm flipH="1" rot="4369112">
            <a:off x="8205505" y="-147801"/>
            <a:ext cx="1614776" cy="1027938"/>
          </a:xfrm>
          <a:custGeom>
            <a:rect b="b" l="l" r="r" t="t"/>
            <a:pathLst>
              <a:path extrusionOk="0" h="99750" w="156780">
                <a:moveTo>
                  <a:pt x="78442" y="1"/>
                </a:moveTo>
                <a:cubicBezTo>
                  <a:pt x="38913" y="1"/>
                  <a:pt x="0" y="20209"/>
                  <a:pt x="10798" y="53477"/>
                </a:cubicBezTo>
                <a:cubicBezTo>
                  <a:pt x="16027" y="69606"/>
                  <a:pt x="25323" y="73597"/>
                  <a:pt x="36170" y="73597"/>
                </a:cubicBezTo>
                <a:cubicBezTo>
                  <a:pt x="46794" y="73597"/>
                  <a:pt x="58906" y="69768"/>
                  <a:pt x="70140" y="69768"/>
                </a:cubicBezTo>
                <a:cubicBezTo>
                  <a:pt x="75093" y="69768"/>
                  <a:pt x="79875" y="70512"/>
                  <a:pt x="84284" y="72657"/>
                </a:cubicBezTo>
                <a:cubicBezTo>
                  <a:pt x="98093" y="79362"/>
                  <a:pt x="96492" y="99276"/>
                  <a:pt x="116673" y="99743"/>
                </a:cubicBezTo>
                <a:cubicBezTo>
                  <a:pt x="116864" y="99747"/>
                  <a:pt x="117055" y="99749"/>
                  <a:pt x="117244" y="99749"/>
                </a:cubicBezTo>
                <a:cubicBezTo>
                  <a:pt x="135157" y="99749"/>
                  <a:pt x="147886" y="81163"/>
                  <a:pt x="150164" y="65418"/>
                </a:cubicBezTo>
                <a:cubicBezTo>
                  <a:pt x="156779" y="19541"/>
                  <a:pt x="117312" y="1"/>
                  <a:pt x="78442" y="1"/>
                </a:cubicBezTo>
                <a:close/>
              </a:path>
            </a:pathLst>
          </a:custGeom>
          <a:solidFill>
            <a:srgbClr val="B4A7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47"/>
          <p:cNvSpPr/>
          <p:nvPr/>
        </p:nvSpPr>
        <p:spPr>
          <a:xfrm rot="4370985">
            <a:off x="8294735" y="352862"/>
            <a:ext cx="372357" cy="372357"/>
          </a:xfrm>
          <a:prstGeom prst="ellipse">
            <a:avLst/>
          </a:pr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47"/>
          <p:cNvSpPr/>
          <p:nvPr/>
        </p:nvSpPr>
        <p:spPr>
          <a:xfrm flipH="1" rot="2716857">
            <a:off x="8149357" y="-224795"/>
            <a:ext cx="1695627" cy="1079357"/>
          </a:xfrm>
          <a:custGeom>
            <a:rect b="b" l="l" r="r" t="t"/>
            <a:pathLst>
              <a:path extrusionOk="0" h="99750" w="156780">
                <a:moveTo>
                  <a:pt x="78442" y="1"/>
                </a:moveTo>
                <a:cubicBezTo>
                  <a:pt x="38913" y="1"/>
                  <a:pt x="0" y="20209"/>
                  <a:pt x="10798" y="53477"/>
                </a:cubicBezTo>
                <a:cubicBezTo>
                  <a:pt x="16027" y="69606"/>
                  <a:pt x="25323" y="73597"/>
                  <a:pt x="36170" y="73597"/>
                </a:cubicBezTo>
                <a:cubicBezTo>
                  <a:pt x="46794" y="73597"/>
                  <a:pt x="58906" y="69768"/>
                  <a:pt x="70140" y="69768"/>
                </a:cubicBezTo>
                <a:cubicBezTo>
                  <a:pt x="75093" y="69768"/>
                  <a:pt x="79875" y="70512"/>
                  <a:pt x="84284" y="72657"/>
                </a:cubicBezTo>
                <a:cubicBezTo>
                  <a:pt x="98093" y="79362"/>
                  <a:pt x="96492" y="99276"/>
                  <a:pt x="116673" y="99743"/>
                </a:cubicBezTo>
                <a:cubicBezTo>
                  <a:pt x="116864" y="99747"/>
                  <a:pt x="117055" y="99749"/>
                  <a:pt x="117244" y="99749"/>
                </a:cubicBezTo>
                <a:cubicBezTo>
                  <a:pt x="135157" y="99749"/>
                  <a:pt x="147886" y="81163"/>
                  <a:pt x="150164" y="65418"/>
                </a:cubicBezTo>
                <a:cubicBezTo>
                  <a:pt x="156779" y="19541"/>
                  <a:pt x="117312" y="1"/>
                  <a:pt x="78442" y="1"/>
                </a:cubicBezTo>
                <a:close/>
              </a:path>
            </a:pathLst>
          </a:custGeom>
          <a:noFill/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47"/>
          <p:cNvSpPr/>
          <p:nvPr/>
        </p:nvSpPr>
        <p:spPr>
          <a:xfrm flipH="1" rot="2700000">
            <a:off x="-635240" y="4257452"/>
            <a:ext cx="2208979" cy="1153357"/>
          </a:xfrm>
          <a:custGeom>
            <a:rect b="b" l="l" r="r" t="t"/>
            <a:pathLst>
              <a:path extrusionOk="0" h="137645" w="263626">
                <a:moveTo>
                  <a:pt x="75120" y="1"/>
                </a:moveTo>
                <a:cubicBezTo>
                  <a:pt x="68706" y="1"/>
                  <a:pt x="61958" y="879"/>
                  <a:pt x="54916" y="2857"/>
                </a:cubicBezTo>
                <a:cubicBezTo>
                  <a:pt x="12926" y="14572"/>
                  <a:pt x="1" y="57071"/>
                  <a:pt x="4171" y="85436"/>
                </a:cubicBezTo>
                <a:cubicBezTo>
                  <a:pt x="7164" y="105810"/>
                  <a:pt x="18083" y="123096"/>
                  <a:pt x="32950" y="136340"/>
                </a:cubicBezTo>
                <a:cubicBezTo>
                  <a:pt x="33427" y="136785"/>
                  <a:pt x="33937" y="137199"/>
                  <a:pt x="34446" y="137645"/>
                </a:cubicBezTo>
                <a:lnTo>
                  <a:pt x="222558" y="136976"/>
                </a:lnTo>
                <a:cubicBezTo>
                  <a:pt x="222558" y="136976"/>
                  <a:pt x="263625" y="118735"/>
                  <a:pt x="262670" y="81902"/>
                </a:cubicBezTo>
                <a:cubicBezTo>
                  <a:pt x="261989" y="56448"/>
                  <a:pt x="243231" y="40404"/>
                  <a:pt x="222985" y="40404"/>
                </a:cubicBezTo>
                <a:cubicBezTo>
                  <a:pt x="213910" y="40404"/>
                  <a:pt x="204537" y="43627"/>
                  <a:pt x="196358" y="50672"/>
                </a:cubicBezTo>
                <a:cubicBezTo>
                  <a:pt x="187785" y="58047"/>
                  <a:pt x="180194" y="61025"/>
                  <a:pt x="173382" y="61025"/>
                </a:cubicBezTo>
                <a:cubicBezTo>
                  <a:pt x="159200" y="61025"/>
                  <a:pt x="148399" y="48116"/>
                  <a:pt x="139151" y="35105"/>
                </a:cubicBezTo>
                <a:cubicBezTo>
                  <a:pt x="127871" y="19261"/>
                  <a:pt x="105156" y="1"/>
                  <a:pt x="75120" y="1"/>
                </a:cubicBezTo>
                <a:close/>
              </a:path>
            </a:pathLst>
          </a:custGeom>
          <a:solidFill>
            <a:srgbClr val="F6B2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47"/>
          <p:cNvSpPr/>
          <p:nvPr/>
        </p:nvSpPr>
        <p:spPr>
          <a:xfrm rot="486435">
            <a:off x="294198" y="4265013"/>
            <a:ext cx="638178" cy="638178"/>
          </a:xfrm>
          <a:prstGeom prst="ellipse">
            <a:avLst/>
          </a:prstGeom>
          <a:noFill/>
          <a:ln cap="flat" cmpd="sng" w="9525">
            <a:solidFill>
              <a:srgbClr val="2012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2_1"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8"/>
          <p:cNvSpPr txBox="1"/>
          <p:nvPr>
            <p:ph type="title"/>
          </p:nvPr>
        </p:nvSpPr>
        <p:spPr>
          <a:xfrm>
            <a:off x="2163150" y="390525"/>
            <a:ext cx="4817700" cy="5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300" name="Google Shape;300;p48"/>
          <p:cNvSpPr txBox="1"/>
          <p:nvPr>
            <p:ph idx="1" type="subTitle"/>
          </p:nvPr>
        </p:nvSpPr>
        <p:spPr>
          <a:xfrm>
            <a:off x="1774313" y="2569358"/>
            <a:ext cx="1685100" cy="5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rgbClr val="F6B26B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2200">
                <a:solidFill>
                  <a:srgbClr val="F6B26B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2200">
                <a:solidFill>
                  <a:srgbClr val="F6B26B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2200">
                <a:solidFill>
                  <a:srgbClr val="F6B26B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2200">
                <a:solidFill>
                  <a:srgbClr val="F6B26B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2200">
                <a:solidFill>
                  <a:srgbClr val="F6B26B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2200">
                <a:solidFill>
                  <a:srgbClr val="F6B26B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2200">
                <a:solidFill>
                  <a:srgbClr val="F6B26B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2200">
                <a:solidFill>
                  <a:srgbClr val="F6B26B"/>
                </a:solidFill>
              </a:defRPr>
            </a:lvl9pPr>
          </a:lstStyle>
          <a:p/>
        </p:txBody>
      </p:sp>
      <p:sp>
        <p:nvSpPr>
          <p:cNvPr id="301" name="Google Shape;301;p48"/>
          <p:cNvSpPr txBox="1"/>
          <p:nvPr>
            <p:ph idx="2" type="subTitle"/>
          </p:nvPr>
        </p:nvSpPr>
        <p:spPr>
          <a:xfrm>
            <a:off x="1166800" y="2940500"/>
            <a:ext cx="2900100" cy="9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02" name="Google Shape;302;p48"/>
          <p:cNvSpPr txBox="1"/>
          <p:nvPr>
            <p:ph idx="3" type="subTitle"/>
          </p:nvPr>
        </p:nvSpPr>
        <p:spPr>
          <a:xfrm>
            <a:off x="5684688" y="2569336"/>
            <a:ext cx="1685100" cy="5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200">
                <a:solidFill>
                  <a:srgbClr val="F6B26B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2200">
                <a:solidFill>
                  <a:srgbClr val="F6B26B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2200">
                <a:solidFill>
                  <a:srgbClr val="F6B26B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2200">
                <a:solidFill>
                  <a:srgbClr val="F6B26B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2200">
                <a:solidFill>
                  <a:srgbClr val="F6B26B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2200">
                <a:solidFill>
                  <a:srgbClr val="F6B26B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2200">
                <a:solidFill>
                  <a:srgbClr val="F6B26B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2200">
                <a:solidFill>
                  <a:srgbClr val="F6B26B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2200">
                <a:solidFill>
                  <a:srgbClr val="F6B26B"/>
                </a:solidFill>
              </a:defRPr>
            </a:lvl9pPr>
          </a:lstStyle>
          <a:p/>
        </p:txBody>
      </p:sp>
      <p:sp>
        <p:nvSpPr>
          <p:cNvPr id="303" name="Google Shape;303;p48"/>
          <p:cNvSpPr txBox="1"/>
          <p:nvPr>
            <p:ph idx="4" type="subTitle"/>
          </p:nvPr>
        </p:nvSpPr>
        <p:spPr>
          <a:xfrm>
            <a:off x="5077175" y="2940521"/>
            <a:ext cx="2900100" cy="9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04" name="Google Shape;304;p48"/>
          <p:cNvSpPr/>
          <p:nvPr/>
        </p:nvSpPr>
        <p:spPr>
          <a:xfrm flipH="1" rot="-6784793">
            <a:off x="-578672" y="4142151"/>
            <a:ext cx="1614735" cy="1027919"/>
          </a:xfrm>
          <a:custGeom>
            <a:rect b="b" l="l" r="r" t="t"/>
            <a:pathLst>
              <a:path extrusionOk="0" h="99750" w="156780">
                <a:moveTo>
                  <a:pt x="78442" y="1"/>
                </a:moveTo>
                <a:cubicBezTo>
                  <a:pt x="38913" y="1"/>
                  <a:pt x="0" y="20209"/>
                  <a:pt x="10798" y="53477"/>
                </a:cubicBezTo>
                <a:cubicBezTo>
                  <a:pt x="16027" y="69606"/>
                  <a:pt x="25323" y="73597"/>
                  <a:pt x="36170" y="73597"/>
                </a:cubicBezTo>
                <a:cubicBezTo>
                  <a:pt x="46794" y="73597"/>
                  <a:pt x="58906" y="69768"/>
                  <a:pt x="70140" y="69768"/>
                </a:cubicBezTo>
                <a:cubicBezTo>
                  <a:pt x="75093" y="69768"/>
                  <a:pt x="79875" y="70512"/>
                  <a:pt x="84284" y="72657"/>
                </a:cubicBezTo>
                <a:cubicBezTo>
                  <a:pt x="98093" y="79362"/>
                  <a:pt x="96492" y="99276"/>
                  <a:pt x="116673" y="99743"/>
                </a:cubicBezTo>
                <a:cubicBezTo>
                  <a:pt x="116864" y="99747"/>
                  <a:pt x="117055" y="99749"/>
                  <a:pt x="117244" y="99749"/>
                </a:cubicBezTo>
                <a:cubicBezTo>
                  <a:pt x="135157" y="99749"/>
                  <a:pt x="147886" y="81163"/>
                  <a:pt x="150164" y="65418"/>
                </a:cubicBezTo>
                <a:cubicBezTo>
                  <a:pt x="156779" y="19541"/>
                  <a:pt x="117312" y="1"/>
                  <a:pt x="78442" y="1"/>
                </a:cubicBezTo>
                <a:close/>
              </a:path>
            </a:pathLst>
          </a:custGeom>
          <a:solidFill>
            <a:srgbClr val="B4A7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48"/>
          <p:cNvSpPr/>
          <p:nvPr/>
        </p:nvSpPr>
        <p:spPr>
          <a:xfrm rot="-6783187">
            <a:off x="456372" y="4095607"/>
            <a:ext cx="372334" cy="372334"/>
          </a:xfrm>
          <a:prstGeom prst="ellipse">
            <a:avLst/>
          </a:pr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48"/>
          <p:cNvSpPr/>
          <p:nvPr/>
        </p:nvSpPr>
        <p:spPr>
          <a:xfrm flipH="1" rot="-8437101">
            <a:off x="-598154" y="4165791"/>
            <a:ext cx="1695715" cy="1079429"/>
          </a:xfrm>
          <a:custGeom>
            <a:rect b="b" l="l" r="r" t="t"/>
            <a:pathLst>
              <a:path extrusionOk="0" h="99750" w="156780">
                <a:moveTo>
                  <a:pt x="78442" y="1"/>
                </a:moveTo>
                <a:cubicBezTo>
                  <a:pt x="38913" y="1"/>
                  <a:pt x="0" y="20209"/>
                  <a:pt x="10798" y="53477"/>
                </a:cubicBezTo>
                <a:cubicBezTo>
                  <a:pt x="16027" y="69606"/>
                  <a:pt x="25323" y="73597"/>
                  <a:pt x="36170" y="73597"/>
                </a:cubicBezTo>
                <a:cubicBezTo>
                  <a:pt x="46794" y="73597"/>
                  <a:pt x="58906" y="69768"/>
                  <a:pt x="70140" y="69768"/>
                </a:cubicBezTo>
                <a:cubicBezTo>
                  <a:pt x="75093" y="69768"/>
                  <a:pt x="79875" y="70512"/>
                  <a:pt x="84284" y="72657"/>
                </a:cubicBezTo>
                <a:cubicBezTo>
                  <a:pt x="98093" y="79362"/>
                  <a:pt x="96492" y="99276"/>
                  <a:pt x="116673" y="99743"/>
                </a:cubicBezTo>
                <a:cubicBezTo>
                  <a:pt x="116864" y="99747"/>
                  <a:pt x="117055" y="99749"/>
                  <a:pt x="117244" y="99749"/>
                </a:cubicBezTo>
                <a:cubicBezTo>
                  <a:pt x="135157" y="99749"/>
                  <a:pt x="147886" y="81163"/>
                  <a:pt x="150164" y="65418"/>
                </a:cubicBezTo>
                <a:cubicBezTo>
                  <a:pt x="156779" y="19541"/>
                  <a:pt x="117312" y="1"/>
                  <a:pt x="78442" y="1"/>
                </a:cubicBezTo>
                <a:close/>
              </a:path>
            </a:pathLst>
          </a:custGeom>
          <a:noFill/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48"/>
          <p:cNvSpPr/>
          <p:nvPr/>
        </p:nvSpPr>
        <p:spPr>
          <a:xfrm rot="-8100000">
            <a:off x="7813310" y="-166148"/>
            <a:ext cx="2208979" cy="1153357"/>
          </a:xfrm>
          <a:custGeom>
            <a:rect b="b" l="l" r="r" t="t"/>
            <a:pathLst>
              <a:path extrusionOk="0" h="137645" w="263626">
                <a:moveTo>
                  <a:pt x="75120" y="1"/>
                </a:moveTo>
                <a:cubicBezTo>
                  <a:pt x="68706" y="1"/>
                  <a:pt x="61958" y="879"/>
                  <a:pt x="54916" y="2857"/>
                </a:cubicBezTo>
                <a:cubicBezTo>
                  <a:pt x="12926" y="14572"/>
                  <a:pt x="1" y="57071"/>
                  <a:pt x="4171" y="85436"/>
                </a:cubicBezTo>
                <a:cubicBezTo>
                  <a:pt x="7164" y="105810"/>
                  <a:pt x="18083" y="123096"/>
                  <a:pt x="32950" y="136340"/>
                </a:cubicBezTo>
                <a:cubicBezTo>
                  <a:pt x="33427" y="136785"/>
                  <a:pt x="33937" y="137199"/>
                  <a:pt x="34446" y="137645"/>
                </a:cubicBezTo>
                <a:lnTo>
                  <a:pt x="222558" y="136976"/>
                </a:lnTo>
                <a:cubicBezTo>
                  <a:pt x="222558" y="136976"/>
                  <a:pt x="263625" y="118735"/>
                  <a:pt x="262670" y="81902"/>
                </a:cubicBezTo>
                <a:cubicBezTo>
                  <a:pt x="261989" y="56448"/>
                  <a:pt x="243231" y="40404"/>
                  <a:pt x="222985" y="40404"/>
                </a:cubicBezTo>
                <a:cubicBezTo>
                  <a:pt x="213910" y="40404"/>
                  <a:pt x="204537" y="43627"/>
                  <a:pt x="196358" y="50672"/>
                </a:cubicBezTo>
                <a:cubicBezTo>
                  <a:pt x="187785" y="58047"/>
                  <a:pt x="180194" y="61025"/>
                  <a:pt x="173382" y="61025"/>
                </a:cubicBezTo>
                <a:cubicBezTo>
                  <a:pt x="159200" y="61025"/>
                  <a:pt x="148399" y="48116"/>
                  <a:pt x="139151" y="35105"/>
                </a:cubicBezTo>
                <a:cubicBezTo>
                  <a:pt x="127871" y="19261"/>
                  <a:pt x="105156" y="1"/>
                  <a:pt x="75120" y="1"/>
                </a:cubicBezTo>
                <a:close/>
              </a:path>
            </a:pathLst>
          </a:custGeom>
          <a:solidFill>
            <a:srgbClr val="F6B2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48"/>
          <p:cNvSpPr/>
          <p:nvPr/>
        </p:nvSpPr>
        <p:spPr>
          <a:xfrm flipH="1" rot="-5886435">
            <a:off x="8348682" y="235479"/>
            <a:ext cx="638178" cy="638178"/>
          </a:xfrm>
          <a:prstGeom prst="ellipse">
            <a:avLst/>
          </a:prstGeom>
          <a:noFill/>
          <a:ln cap="flat" cmpd="sng" w="9525">
            <a:solidFill>
              <a:srgbClr val="2012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2_1_1"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9"/>
          <p:cNvSpPr txBox="1"/>
          <p:nvPr>
            <p:ph type="title"/>
          </p:nvPr>
        </p:nvSpPr>
        <p:spPr>
          <a:xfrm>
            <a:off x="2670825" y="390380"/>
            <a:ext cx="3802500" cy="51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311" name="Google Shape;311;p49"/>
          <p:cNvSpPr txBox="1"/>
          <p:nvPr>
            <p:ph idx="1" type="subTitle"/>
          </p:nvPr>
        </p:nvSpPr>
        <p:spPr>
          <a:xfrm>
            <a:off x="632676" y="3381850"/>
            <a:ext cx="22941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2100">
                <a:solidFill>
                  <a:srgbClr val="F6B26B"/>
                </a:solidFill>
              </a:defRPr>
            </a:lvl9pPr>
          </a:lstStyle>
          <a:p/>
        </p:txBody>
      </p:sp>
      <p:sp>
        <p:nvSpPr>
          <p:cNvPr id="312" name="Google Shape;312;p49"/>
          <p:cNvSpPr txBox="1"/>
          <p:nvPr>
            <p:ph idx="2" type="subTitle"/>
          </p:nvPr>
        </p:nvSpPr>
        <p:spPr>
          <a:xfrm>
            <a:off x="650013" y="3707850"/>
            <a:ext cx="22941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13" name="Google Shape;313;p49"/>
          <p:cNvSpPr txBox="1"/>
          <p:nvPr>
            <p:ph idx="3" type="subTitle"/>
          </p:nvPr>
        </p:nvSpPr>
        <p:spPr>
          <a:xfrm>
            <a:off x="3436750" y="3381850"/>
            <a:ext cx="22941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2100">
                <a:solidFill>
                  <a:srgbClr val="F6B26B"/>
                </a:solidFill>
              </a:defRPr>
            </a:lvl9pPr>
          </a:lstStyle>
          <a:p/>
        </p:txBody>
      </p:sp>
      <p:sp>
        <p:nvSpPr>
          <p:cNvPr id="314" name="Google Shape;314;p49"/>
          <p:cNvSpPr txBox="1"/>
          <p:nvPr>
            <p:ph idx="4" type="subTitle"/>
          </p:nvPr>
        </p:nvSpPr>
        <p:spPr>
          <a:xfrm>
            <a:off x="3454163" y="3707850"/>
            <a:ext cx="22941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15" name="Google Shape;315;p49"/>
          <p:cNvSpPr txBox="1"/>
          <p:nvPr>
            <p:ph idx="5" type="subTitle"/>
          </p:nvPr>
        </p:nvSpPr>
        <p:spPr>
          <a:xfrm>
            <a:off x="6217213" y="3381850"/>
            <a:ext cx="22941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2100">
                <a:solidFill>
                  <a:srgbClr val="F6B26B"/>
                </a:solidFill>
              </a:defRPr>
            </a:lvl9pPr>
          </a:lstStyle>
          <a:p/>
        </p:txBody>
      </p:sp>
      <p:sp>
        <p:nvSpPr>
          <p:cNvPr id="316" name="Google Shape;316;p49"/>
          <p:cNvSpPr txBox="1"/>
          <p:nvPr>
            <p:ph idx="6" type="subTitle"/>
          </p:nvPr>
        </p:nvSpPr>
        <p:spPr>
          <a:xfrm>
            <a:off x="6217038" y="3707850"/>
            <a:ext cx="22941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17" name="Google Shape;317;p49"/>
          <p:cNvSpPr/>
          <p:nvPr/>
        </p:nvSpPr>
        <p:spPr>
          <a:xfrm rot="-4015207">
            <a:off x="-505197" y="-134514"/>
            <a:ext cx="1614735" cy="1027919"/>
          </a:xfrm>
          <a:custGeom>
            <a:rect b="b" l="l" r="r" t="t"/>
            <a:pathLst>
              <a:path extrusionOk="0" h="99750" w="156780">
                <a:moveTo>
                  <a:pt x="78442" y="1"/>
                </a:moveTo>
                <a:cubicBezTo>
                  <a:pt x="38913" y="1"/>
                  <a:pt x="0" y="20209"/>
                  <a:pt x="10798" y="53477"/>
                </a:cubicBezTo>
                <a:cubicBezTo>
                  <a:pt x="16027" y="69606"/>
                  <a:pt x="25323" y="73597"/>
                  <a:pt x="36170" y="73597"/>
                </a:cubicBezTo>
                <a:cubicBezTo>
                  <a:pt x="46794" y="73597"/>
                  <a:pt x="58906" y="69768"/>
                  <a:pt x="70140" y="69768"/>
                </a:cubicBezTo>
                <a:cubicBezTo>
                  <a:pt x="75093" y="69768"/>
                  <a:pt x="79875" y="70512"/>
                  <a:pt x="84284" y="72657"/>
                </a:cubicBezTo>
                <a:cubicBezTo>
                  <a:pt x="98093" y="79362"/>
                  <a:pt x="96492" y="99276"/>
                  <a:pt x="116673" y="99743"/>
                </a:cubicBezTo>
                <a:cubicBezTo>
                  <a:pt x="116864" y="99747"/>
                  <a:pt x="117055" y="99749"/>
                  <a:pt x="117244" y="99749"/>
                </a:cubicBezTo>
                <a:cubicBezTo>
                  <a:pt x="135157" y="99749"/>
                  <a:pt x="147886" y="81163"/>
                  <a:pt x="150164" y="65418"/>
                </a:cubicBezTo>
                <a:cubicBezTo>
                  <a:pt x="156779" y="19541"/>
                  <a:pt x="117312" y="1"/>
                  <a:pt x="78442" y="1"/>
                </a:cubicBezTo>
                <a:close/>
              </a:path>
            </a:pathLst>
          </a:custGeom>
          <a:solidFill>
            <a:srgbClr val="B4A7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49"/>
          <p:cNvSpPr/>
          <p:nvPr/>
        </p:nvSpPr>
        <p:spPr>
          <a:xfrm flipH="1" rot="-4016813">
            <a:off x="529847" y="567615"/>
            <a:ext cx="372334" cy="372334"/>
          </a:xfrm>
          <a:prstGeom prst="ellipse">
            <a:avLst/>
          </a:pr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49"/>
          <p:cNvSpPr/>
          <p:nvPr/>
        </p:nvSpPr>
        <p:spPr>
          <a:xfrm rot="-2362899">
            <a:off x="-524679" y="-209663"/>
            <a:ext cx="1695715" cy="1079429"/>
          </a:xfrm>
          <a:custGeom>
            <a:rect b="b" l="l" r="r" t="t"/>
            <a:pathLst>
              <a:path extrusionOk="0" h="99750" w="156780">
                <a:moveTo>
                  <a:pt x="78442" y="1"/>
                </a:moveTo>
                <a:cubicBezTo>
                  <a:pt x="38913" y="1"/>
                  <a:pt x="0" y="20209"/>
                  <a:pt x="10798" y="53477"/>
                </a:cubicBezTo>
                <a:cubicBezTo>
                  <a:pt x="16027" y="69606"/>
                  <a:pt x="25323" y="73597"/>
                  <a:pt x="36170" y="73597"/>
                </a:cubicBezTo>
                <a:cubicBezTo>
                  <a:pt x="46794" y="73597"/>
                  <a:pt x="58906" y="69768"/>
                  <a:pt x="70140" y="69768"/>
                </a:cubicBezTo>
                <a:cubicBezTo>
                  <a:pt x="75093" y="69768"/>
                  <a:pt x="79875" y="70512"/>
                  <a:pt x="84284" y="72657"/>
                </a:cubicBezTo>
                <a:cubicBezTo>
                  <a:pt x="98093" y="79362"/>
                  <a:pt x="96492" y="99276"/>
                  <a:pt x="116673" y="99743"/>
                </a:cubicBezTo>
                <a:cubicBezTo>
                  <a:pt x="116864" y="99747"/>
                  <a:pt x="117055" y="99749"/>
                  <a:pt x="117244" y="99749"/>
                </a:cubicBezTo>
                <a:cubicBezTo>
                  <a:pt x="135157" y="99749"/>
                  <a:pt x="147886" y="81163"/>
                  <a:pt x="150164" y="65418"/>
                </a:cubicBezTo>
                <a:cubicBezTo>
                  <a:pt x="156779" y="19541"/>
                  <a:pt x="117312" y="1"/>
                  <a:pt x="78442" y="1"/>
                </a:cubicBezTo>
                <a:close/>
              </a:path>
            </a:pathLst>
          </a:custGeom>
          <a:noFill/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49"/>
          <p:cNvSpPr/>
          <p:nvPr/>
        </p:nvSpPr>
        <p:spPr>
          <a:xfrm rot="-8100000">
            <a:off x="7813310" y="-166148"/>
            <a:ext cx="2208979" cy="1153357"/>
          </a:xfrm>
          <a:custGeom>
            <a:rect b="b" l="l" r="r" t="t"/>
            <a:pathLst>
              <a:path extrusionOk="0" h="137645" w="263626">
                <a:moveTo>
                  <a:pt x="75120" y="1"/>
                </a:moveTo>
                <a:cubicBezTo>
                  <a:pt x="68706" y="1"/>
                  <a:pt x="61958" y="879"/>
                  <a:pt x="54916" y="2857"/>
                </a:cubicBezTo>
                <a:cubicBezTo>
                  <a:pt x="12926" y="14572"/>
                  <a:pt x="1" y="57071"/>
                  <a:pt x="4171" y="85436"/>
                </a:cubicBezTo>
                <a:cubicBezTo>
                  <a:pt x="7164" y="105810"/>
                  <a:pt x="18083" y="123096"/>
                  <a:pt x="32950" y="136340"/>
                </a:cubicBezTo>
                <a:cubicBezTo>
                  <a:pt x="33427" y="136785"/>
                  <a:pt x="33937" y="137199"/>
                  <a:pt x="34446" y="137645"/>
                </a:cubicBezTo>
                <a:lnTo>
                  <a:pt x="222558" y="136976"/>
                </a:lnTo>
                <a:cubicBezTo>
                  <a:pt x="222558" y="136976"/>
                  <a:pt x="263625" y="118735"/>
                  <a:pt x="262670" y="81902"/>
                </a:cubicBezTo>
                <a:cubicBezTo>
                  <a:pt x="261989" y="56448"/>
                  <a:pt x="243231" y="40404"/>
                  <a:pt x="222985" y="40404"/>
                </a:cubicBezTo>
                <a:cubicBezTo>
                  <a:pt x="213910" y="40404"/>
                  <a:pt x="204537" y="43627"/>
                  <a:pt x="196358" y="50672"/>
                </a:cubicBezTo>
                <a:cubicBezTo>
                  <a:pt x="187785" y="58047"/>
                  <a:pt x="180194" y="61025"/>
                  <a:pt x="173382" y="61025"/>
                </a:cubicBezTo>
                <a:cubicBezTo>
                  <a:pt x="159200" y="61025"/>
                  <a:pt x="148399" y="48116"/>
                  <a:pt x="139151" y="35105"/>
                </a:cubicBezTo>
                <a:cubicBezTo>
                  <a:pt x="127871" y="19261"/>
                  <a:pt x="105156" y="1"/>
                  <a:pt x="75120" y="1"/>
                </a:cubicBezTo>
                <a:close/>
              </a:path>
            </a:pathLst>
          </a:custGeom>
          <a:solidFill>
            <a:srgbClr val="F6B2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49"/>
          <p:cNvSpPr/>
          <p:nvPr/>
        </p:nvSpPr>
        <p:spPr>
          <a:xfrm flipH="1" rot="-5886435">
            <a:off x="8348682" y="235479"/>
            <a:ext cx="638178" cy="638178"/>
          </a:xfrm>
          <a:prstGeom prst="ellipse">
            <a:avLst/>
          </a:prstGeom>
          <a:noFill/>
          <a:ln cap="flat" cmpd="sng" w="9525">
            <a:solidFill>
              <a:srgbClr val="2012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3">
  <p:cSld name="CUSTOM_2_1_1_1"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0"/>
          <p:cNvSpPr txBox="1"/>
          <p:nvPr>
            <p:ph type="title"/>
          </p:nvPr>
        </p:nvSpPr>
        <p:spPr>
          <a:xfrm>
            <a:off x="2163150" y="390150"/>
            <a:ext cx="48177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324" name="Google Shape;324;p50"/>
          <p:cNvSpPr txBox="1"/>
          <p:nvPr>
            <p:ph idx="1" type="subTitle"/>
          </p:nvPr>
        </p:nvSpPr>
        <p:spPr>
          <a:xfrm>
            <a:off x="661762" y="2514025"/>
            <a:ext cx="22251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2100">
                <a:solidFill>
                  <a:srgbClr val="F6B26B"/>
                </a:solidFill>
              </a:defRPr>
            </a:lvl9pPr>
          </a:lstStyle>
          <a:p/>
        </p:txBody>
      </p:sp>
      <p:sp>
        <p:nvSpPr>
          <p:cNvPr id="325" name="Google Shape;325;p50"/>
          <p:cNvSpPr txBox="1"/>
          <p:nvPr>
            <p:ph idx="2" type="subTitle"/>
          </p:nvPr>
        </p:nvSpPr>
        <p:spPr>
          <a:xfrm>
            <a:off x="608550" y="2870725"/>
            <a:ext cx="23661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26" name="Google Shape;326;p50"/>
          <p:cNvSpPr txBox="1"/>
          <p:nvPr>
            <p:ph idx="3" type="subTitle"/>
          </p:nvPr>
        </p:nvSpPr>
        <p:spPr>
          <a:xfrm>
            <a:off x="3442039" y="2514025"/>
            <a:ext cx="22251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2100">
                <a:solidFill>
                  <a:srgbClr val="F6B26B"/>
                </a:solidFill>
              </a:defRPr>
            </a:lvl9pPr>
          </a:lstStyle>
          <a:p/>
        </p:txBody>
      </p:sp>
      <p:sp>
        <p:nvSpPr>
          <p:cNvPr id="327" name="Google Shape;327;p50"/>
          <p:cNvSpPr txBox="1"/>
          <p:nvPr>
            <p:ph idx="4" type="subTitle"/>
          </p:nvPr>
        </p:nvSpPr>
        <p:spPr>
          <a:xfrm>
            <a:off x="3388950" y="2870725"/>
            <a:ext cx="23661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28" name="Google Shape;328;p50"/>
          <p:cNvSpPr txBox="1"/>
          <p:nvPr>
            <p:ph idx="5" type="subTitle"/>
          </p:nvPr>
        </p:nvSpPr>
        <p:spPr>
          <a:xfrm>
            <a:off x="6222550" y="2514025"/>
            <a:ext cx="22251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2100">
                <a:solidFill>
                  <a:srgbClr val="F6B26B"/>
                </a:solidFill>
              </a:defRPr>
            </a:lvl9pPr>
          </a:lstStyle>
          <a:p/>
        </p:txBody>
      </p:sp>
      <p:sp>
        <p:nvSpPr>
          <p:cNvPr id="329" name="Google Shape;329;p50"/>
          <p:cNvSpPr txBox="1"/>
          <p:nvPr>
            <p:ph idx="6" type="subTitle"/>
          </p:nvPr>
        </p:nvSpPr>
        <p:spPr>
          <a:xfrm>
            <a:off x="6169350" y="2870725"/>
            <a:ext cx="23661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30" name="Google Shape;330;p50"/>
          <p:cNvSpPr/>
          <p:nvPr/>
        </p:nvSpPr>
        <p:spPr>
          <a:xfrm flipH="1" rot="-6784793">
            <a:off x="-519897" y="4385580"/>
            <a:ext cx="1614735" cy="1027919"/>
          </a:xfrm>
          <a:custGeom>
            <a:rect b="b" l="l" r="r" t="t"/>
            <a:pathLst>
              <a:path extrusionOk="0" h="99750" w="156780">
                <a:moveTo>
                  <a:pt x="78442" y="1"/>
                </a:moveTo>
                <a:cubicBezTo>
                  <a:pt x="38913" y="1"/>
                  <a:pt x="0" y="20209"/>
                  <a:pt x="10798" y="53477"/>
                </a:cubicBezTo>
                <a:cubicBezTo>
                  <a:pt x="16027" y="69606"/>
                  <a:pt x="25323" y="73597"/>
                  <a:pt x="36170" y="73597"/>
                </a:cubicBezTo>
                <a:cubicBezTo>
                  <a:pt x="46794" y="73597"/>
                  <a:pt x="58906" y="69768"/>
                  <a:pt x="70140" y="69768"/>
                </a:cubicBezTo>
                <a:cubicBezTo>
                  <a:pt x="75093" y="69768"/>
                  <a:pt x="79875" y="70512"/>
                  <a:pt x="84284" y="72657"/>
                </a:cubicBezTo>
                <a:cubicBezTo>
                  <a:pt x="98093" y="79362"/>
                  <a:pt x="96492" y="99276"/>
                  <a:pt x="116673" y="99743"/>
                </a:cubicBezTo>
                <a:cubicBezTo>
                  <a:pt x="116864" y="99747"/>
                  <a:pt x="117055" y="99749"/>
                  <a:pt x="117244" y="99749"/>
                </a:cubicBezTo>
                <a:cubicBezTo>
                  <a:pt x="135157" y="99749"/>
                  <a:pt x="147886" y="81163"/>
                  <a:pt x="150164" y="65418"/>
                </a:cubicBezTo>
                <a:cubicBezTo>
                  <a:pt x="156779" y="19541"/>
                  <a:pt x="117312" y="1"/>
                  <a:pt x="78442" y="1"/>
                </a:cubicBezTo>
                <a:close/>
              </a:path>
            </a:pathLst>
          </a:custGeom>
          <a:solidFill>
            <a:srgbClr val="B4A7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50"/>
          <p:cNvSpPr/>
          <p:nvPr/>
        </p:nvSpPr>
        <p:spPr>
          <a:xfrm rot="-6783187">
            <a:off x="515147" y="4339036"/>
            <a:ext cx="372334" cy="372334"/>
          </a:xfrm>
          <a:prstGeom prst="ellipse">
            <a:avLst/>
          </a:pr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50"/>
          <p:cNvSpPr/>
          <p:nvPr/>
        </p:nvSpPr>
        <p:spPr>
          <a:xfrm flipH="1" rot="-8437101">
            <a:off x="-539379" y="4409219"/>
            <a:ext cx="1695715" cy="1079429"/>
          </a:xfrm>
          <a:custGeom>
            <a:rect b="b" l="l" r="r" t="t"/>
            <a:pathLst>
              <a:path extrusionOk="0" h="99750" w="156780">
                <a:moveTo>
                  <a:pt x="78442" y="1"/>
                </a:moveTo>
                <a:cubicBezTo>
                  <a:pt x="38913" y="1"/>
                  <a:pt x="0" y="20209"/>
                  <a:pt x="10798" y="53477"/>
                </a:cubicBezTo>
                <a:cubicBezTo>
                  <a:pt x="16027" y="69606"/>
                  <a:pt x="25323" y="73597"/>
                  <a:pt x="36170" y="73597"/>
                </a:cubicBezTo>
                <a:cubicBezTo>
                  <a:pt x="46794" y="73597"/>
                  <a:pt x="58906" y="69768"/>
                  <a:pt x="70140" y="69768"/>
                </a:cubicBezTo>
                <a:cubicBezTo>
                  <a:pt x="75093" y="69768"/>
                  <a:pt x="79875" y="70512"/>
                  <a:pt x="84284" y="72657"/>
                </a:cubicBezTo>
                <a:cubicBezTo>
                  <a:pt x="98093" y="79362"/>
                  <a:pt x="96492" y="99276"/>
                  <a:pt x="116673" y="99743"/>
                </a:cubicBezTo>
                <a:cubicBezTo>
                  <a:pt x="116864" y="99747"/>
                  <a:pt x="117055" y="99749"/>
                  <a:pt x="117244" y="99749"/>
                </a:cubicBezTo>
                <a:cubicBezTo>
                  <a:pt x="135157" y="99749"/>
                  <a:pt x="147886" y="81163"/>
                  <a:pt x="150164" y="65418"/>
                </a:cubicBezTo>
                <a:cubicBezTo>
                  <a:pt x="156779" y="19541"/>
                  <a:pt x="117312" y="1"/>
                  <a:pt x="78442" y="1"/>
                </a:cubicBezTo>
                <a:close/>
              </a:path>
            </a:pathLst>
          </a:custGeom>
          <a:noFill/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50"/>
          <p:cNvSpPr/>
          <p:nvPr/>
        </p:nvSpPr>
        <p:spPr>
          <a:xfrm flipH="1" rot="-2700000">
            <a:off x="7798610" y="4291777"/>
            <a:ext cx="2208979" cy="1153357"/>
          </a:xfrm>
          <a:custGeom>
            <a:rect b="b" l="l" r="r" t="t"/>
            <a:pathLst>
              <a:path extrusionOk="0" h="137645" w="263626">
                <a:moveTo>
                  <a:pt x="75120" y="1"/>
                </a:moveTo>
                <a:cubicBezTo>
                  <a:pt x="68706" y="1"/>
                  <a:pt x="61958" y="879"/>
                  <a:pt x="54916" y="2857"/>
                </a:cubicBezTo>
                <a:cubicBezTo>
                  <a:pt x="12926" y="14572"/>
                  <a:pt x="1" y="57071"/>
                  <a:pt x="4171" y="85436"/>
                </a:cubicBezTo>
                <a:cubicBezTo>
                  <a:pt x="7164" y="105810"/>
                  <a:pt x="18083" y="123096"/>
                  <a:pt x="32950" y="136340"/>
                </a:cubicBezTo>
                <a:cubicBezTo>
                  <a:pt x="33427" y="136785"/>
                  <a:pt x="33937" y="137199"/>
                  <a:pt x="34446" y="137645"/>
                </a:cubicBezTo>
                <a:lnTo>
                  <a:pt x="222558" y="136976"/>
                </a:lnTo>
                <a:cubicBezTo>
                  <a:pt x="222558" y="136976"/>
                  <a:pt x="263625" y="118735"/>
                  <a:pt x="262670" y="81902"/>
                </a:cubicBezTo>
                <a:cubicBezTo>
                  <a:pt x="261989" y="56448"/>
                  <a:pt x="243231" y="40404"/>
                  <a:pt x="222985" y="40404"/>
                </a:cubicBezTo>
                <a:cubicBezTo>
                  <a:pt x="213910" y="40404"/>
                  <a:pt x="204537" y="43627"/>
                  <a:pt x="196358" y="50672"/>
                </a:cubicBezTo>
                <a:cubicBezTo>
                  <a:pt x="187785" y="58047"/>
                  <a:pt x="180194" y="61025"/>
                  <a:pt x="173382" y="61025"/>
                </a:cubicBezTo>
                <a:cubicBezTo>
                  <a:pt x="159200" y="61025"/>
                  <a:pt x="148399" y="48116"/>
                  <a:pt x="139151" y="35105"/>
                </a:cubicBezTo>
                <a:cubicBezTo>
                  <a:pt x="127871" y="19261"/>
                  <a:pt x="105156" y="1"/>
                  <a:pt x="75120" y="1"/>
                </a:cubicBezTo>
                <a:close/>
              </a:path>
            </a:pathLst>
          </a:custGeom>
          <a:solidFill>
            <a:srgbClr val="F6B2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50"/>
          <p:cNvSpPr/>
          <p:nvPr/>
        </p:nvSpPr>
        <p:spPr>
          <a:xfrm rot="-4913565">
            <a:off x="8333982" y="4405328"/>
            <a:ext cx="638178" cy="638178"/>
          </a:xfrm>
          <a:prstGeom prst="ellipse">
            <a:avLst/>
          </a:prstGeom>
          <a:noFill/>
          <a:ln cap="flat" cmpd="sng" w="9525">
            <a:solidFill>
              <a:srgbClr val="2012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4">
  <p:cSld name="CUSTOM_2_1_1_1_1"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1"/>
          <p:cNvSpPr txBox="1"/>
          <p:nvPr>
            <p:ph type="title"/>
          </p:nvPr>
        </p:nvSpPr>
        <p:spPr>
          <a:xfrm>
            <a:off x="2163150" y="390325"/>
            <a:ext cx="4817700" cy="52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337" name="Google Shape;337;p51"/>
          <p:cNvSpPr txBox="1"/>
          <p:nvPr>
            <p:ph idx="1" type="subTitle"/>
          </p:nvPr>
        </p:nvSpPr>
        <p:spPr>
          <a:xfrm>
            <a:off x="2231488" y="2983725"/>
            <a:ext cx="1400100" cy="35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2100">
                <a:solidFill>
                  <a:srgbClr val="F6B26B"/>
                </a:solidFill>
              </a:defRPr>
            </a:lvl9pPr>
          </a:lstStyle>
          <a:p/>
        </p:txBody>
      </p:sp>
      <p:sp>
        <p:nvSpPr>
          <p:cNvPr id="338" name="Google Shape;338;p51"/>
          <p:cNvSpPr txBox="1"/>
          <p:nvPr>
            <p:ph idx="2" type="subTitle"/>
          </p:nvPr>
        </p:nvSpPr>
        <p:spPr>
          <a:xfrm>
            <a:off x="3665825" y="2598188"/>
            <a:ext cx="28137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39" name="Google Shape;339;p51"/>
          <p:cNvSpPr txBox="1"/>
          <p:nvPr>
            <p:ph idx="3" type="subTitle"/>
          </p:nvPr>
        </p:nvSpPr>
        <p:spPr>
          <a:xfrm>
            <a:off x="1222625" y="1802638"/>
            <a:ext cx="1400100" cy="35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2100">
                <a:solidFill>
                  <a:srgbClr val="F6B26B"/>
                </a:solidFill>
              </a:defRPr>
            </a:lvl9pPr>
          </a:lstStyle>
          <a:p/>
        </p:txBody>
      </p:sp>
      <p:sp>
        <p:nvSpPr>
          <p:cNvPr id="340" name="Google Shape;340;p51"/>
          <p:cNvSpPr txBox="1"/>
          <p:nvPr>
            <p:ph idx="4" type="subTitle"/>
          </p:nvPr>
        </p:nvSpPr>
        <p:spPr>
          <a:xfrm>
            <a:off x="2503338" y="1417113"/>
            <a:ext cx="28521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41" name="Google Shape;341;p51"/>
          <p:cNvSpPr txBox="1"/>
          <p:nvPr>
            <p:ph idx="5" type="subTitle"/>
          </p:nvPr>
        </p:nvSpPr>
        <p:spPr>
          <a:xfrm>
            <a:off x="3466325" y="4166400"/>
            <a:ext cx="1400100" cy="35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2100">
                <a:solidFill>
                  <a:srgbClr val="F6B26B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2100">
                <a:solidFill>
                  <a:srgbClr val="F6B26B"/>
                </a:solidFill>
              </a:defRPr>
            </a:lvl9pPr>
          </a:lstStyle>
          <a:p/>
        </p:txBody>
      </p:sp>
      <p:sp>
        <p:nvSpPr>
          <p:cNvPr id="342" name="Google Shape;342;p51"/>
          <p:cNvSpPr txBox="1"/>
          <p:nvPr>
            <p:ph idx="6" type="subTitle"/>
          </p:nvPr>
        </p:nvSpPr>
        <p:spPr>
          <a:xfrm>
            <a:off x="4831075" y="3780863"/>
            <a:ext cx="30903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43" name="Google Shape;343;p51"/>
          <p:cNvSpPr/>
          <p:nvPr/>
        </p:nvSpPr>
        <p:spPr>
          <a:xfrm flipH="1" rot="2700000">
            <a:off x="-635240" y="4257452"/>
            <a:ext cx="2208979" cy="1153357"/>
          </a:xfrm>
          <a:custGeom>
            <a:rect b="b" l="l" r="r" t="t"/>
            <a:pathLst>
              <a:path extrusionOk="0" h="137645" w="263626">
                <a:moveTo>
                  <a:pt x="75120" y="1"/>
                </a:moveTo>
                <a:cubicBezTo>
                  <a:pt x="68706" y="1"/>
                  <a:pt x="61958" y="879"/>
                  <a:pt x="54916" y="2857"/>
                </a:cubicBezTo>
                <a:cubicBezTo>
                  <a:pt x="12926" y="14572"/>
                  <a:pt x="1" y="57071"/>
                  <a:pt x="4171" y="85436"/>
                </a:cubicBezTo>
                <a:cubicBezTo>
                  <a:pt x="7164" y="105810"/>
                  <a:pt x="18083" y="123096"/>
                  <a:pt x="32950" y="136340"/>
                </a:cubicBezTo>
                <a:cubicBezTo>
                  <a:pt x="33427" y="136785"/>
                  <a:pt x="33937" y="137199"/>
                  <a:pt x="34446" y="137645"/>
                </a:cubicBezTo>
                <a:lnTo>
                  <a:pt x="222558" y="136976"/>
                </a:lnTo>
                <a:cubicBezTo>
                  <a:pt x="222558" y="136976"/>
                  <a:pt x="263625" y="118735"/>
                  <a:pt x="262670" y="81902"/>
                </a:cubicBezTo>
                <a:cubicBezTo>
                  <a:pt x="261989" y="56448"/>
                  <a:pt x="243231" y="40404"/>
                  <a:pt x="222985" y="40404"/>
                </a:cubicBezTo>
                <a:cubicBezTo>
                  <a:pt x="213910" y="40404"/>
                  <a:pt x="204537" y="43627"/>
                  <a:pt x="196358" y="50672"/>
                </a:cubicBezTo>
                <a:cubicBezTo>
                  <a:pt x="187785" y="58047"/>
                  <a:pt x="180194" y="61025"/>
                  <a:pt x="173382" y="61025"/>
                </a:cubicBezTo>
                <a:cubicBezTo>
                  <a:pt x="159200" y="61025"/>
                  <a:pt x="148399" y="48116"/>
                  <a:pt x="139151" y="35105"/>
                </a:cubicBezTo>
                <a:cubicBezTo>
                  <a:pt x="127871" y="19261"/>
                  <a:pt x="105156" y="1"/>
                  <a:pt x="75120" y="1"/>
                </a:cubicBezTo>
                <a:close/>
              </a:path>
            </a:pathLst>
          </a:custGeom>
          <a:solidFill>
            <a:srgbClr val="F6B2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51"/>
          <p:cNvSpPr/>
          <p:nvPr/>
        </p:nvSpPr>
        <p:spPr>
          <a:xfrm rot="486435">
            <a:off x="294198" y="4265013"/>
            <a:ext cx="638178" cy="638178"/>
          </a:xfrm>
          <a:prstGeom prst="ellipse">
            <a:avLst/>
          </a:prstGeom>
          <a:noFill/>
          <a:ln cap="flat" cmpd="sng" w="9525">
            <a:solidFill>
              <a:srgbClr val="2012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51"/>
          <p:cNvSpPr/>
          <p:nvPr/>
        </p:nvSpPr>
        <p:spPr>
          <a:xfrm flipH="1" rot="4369112">
            <a:off x="8205505" y="-147801"/>
            <a:ext cx="1614776" cy="1027938"/>
          </a:xfrm>
          <a:custGeom>
            <a:rect b="b" l="l" r="r" t="t"/>
            <a:pathLst>
              <a:path extrusionOk="0" h="99750" w="156780">
                <a:moveTo>
                  <a:pt x="78442" y="1"/>
                </a:moveTo>
                <a:cubicBezTo>
                  <a:pt x="38913" y="1"/>
                  <a:pt x="0" y="20209"/>
                  <a:pt x="10798" y="53477"/>
                </a:cubicBezTo>
                <a:cubicBezTo>
                  <a:pt x="16027" y="69606"/>
                  <a:pt x="25323" y="73597"/>
                  <a:pt x="36170" y="73597"/>
                </a:cubicBezTo>
                <a:cubicBezTo>
                  <a:pt x="46794" y="73597"/>
                  <a:pt x="58906" y="69768"/>
                  <a:pt x="70140" y="69768"/>
                </a:cubicBezTo>
                <a:cubicBezTo>
                  <a:pt x="75093" y="69768"/>
                  <a:pt x="79875" y="70512"/>
                  <a:pt x="84284" y="72657"/>
                </a:cubicBezTo>
                <a:cubicBezTo>
                  <a:pt x="98093" y="79362"/>
                  <a:pt x="96492" y="99276"/>
                  <a:pt x="116673" y="99743"/>
                </a:cubicBezTo>
                <a:cubicBezTo>
                  <a:pt x="116864" y="99747"/>
                  <a:pt x="117055" y="99749"/>
                  <a:pt x="117244" y="99749"/>
                </a:cubicBezTo>
                <a:cubicBezTo>
                  <a:pt x="135157" y="99749"/>
                  <a:pt x="147886" y="81163"/>
                  <a:pt x="150164" y="65418"/>
                </a:cubicBezTo>
                <a:cubicBezTo>
                  <a:pt x="156779" y="19541"/>
                  <a:pt x="117312" y="1"/>
                  <a:pt x="78442" y="1"/>
                </a:cubicBezTo>
                <a:close/>
              </a:path>
            </a:pathLst>
          </a:custGeom>
          <a:solidFill>
            <a:srgbClr val="B4A7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51"/>
          <p:cNvSpPr/>
          <p:nvPr/>
        </p:nvSpPr>
        <p:spPr>
          <a:xfrm rot="4370985">
            <a:off x="8294735" y="352862"/>
            <a:ext cx="372357" cy="372357"/>
          </a:xfrm>
          <a:prstGeom prst="ellipse">
            <a:avLst/>
          </a:pr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51"/>
          <p:cNvSpPr/>
          <p:nvPr/>
        </p:nvSpPr>
        <p:spPr>
          <a:xfrm flipH="1" rot="2716857">
            <a:off x="8149357" y="-224795"/>
            <a:ext cx="1695627" cy="1079357"/>
          </a:xfrm>
          <a:custGeom>
            <a:rect b="b" l="l" r="r" t="t"/>
            <a:pathLst>
              <a:path extrusionOk="0" h="99750" w="156780">
                <a:moveTo>
                  <a:pt x="78442" y="1"/>
                </a:moveTo>
                <a:cubicBezTo>
                  <a:pt x="38913" y="1"/>
                  <a:pt x="0" y="20209"/>
                  <a:pt x="10798" y="53477"/>
                </a:cubicBezTo>
                <a:cubicBezTo>
                  <a:pt x="16027" y="69606"/>
                  <a:pt x="25323" y="73597"/>
                  <a:pt x="36170" y="73597"/>
                </a:cubicBezTo>
                <a:cubicBezTo>
                  <a:pt x="46794" y="73597"/>
                  <a:pt x="58906" y="69768"/>
                  <a:pt x="70140" y="69768"/>
                </a:cubicBezTo>
                <a:cubicBezTo>
                  <a:pt x="75093" y="69768"/>
                  <a:pt x="79875" y="70512"/>
                  <a:pt x="84284" y="72657"/>
                </a:cubicBezTo>
                <a:cubicBezTo>
                  <a:pt x="98093" y="79362"/>
                  <a:pt x="96492" y="99276"/>
                  <a:pt x="116673" y="99743"/>
                </a:cubicBezTo>
                <a:cubicBezTo>
                  <a:pt x="116864" y="99747"/>
                  <a:pt x="117055" y="99749"/>
                  <a:pt x="117244" y="99749"/>
                </a:cubicBezTo>
                <a:cubicBezTo>
                  <a:pt x="135157" y="99749"/>
                  <a:pt x="147886" y="81163"/>
                  <a:pt x="150164" y="65418"/>
                </a:cubicBezTo>
                <a:cubicBezTo>
                  <a:pt x="156779" y="19541"/>
                  <a:pt x="117312" y="1"/>
                  <a:pt x="78442" y="1"/>
                </a:cubicBezTo>
                <a:close/>
              </a:path>
            </a:pathLst>
          </a:custGeom>
          <a:noFill/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">
  <p:cSld name="CUSTOM_3"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52"/>
          <p:cNvSpPr txBox="1"/>
          <p:nvPr>
            <p:ph type="title"/>
          </p:nvPr>
        </p:nvSpPr>
        <p:spPr>
          <a:xfrm>
            <a:off x="2957475" y="392900"/>
            <a:ext cx="3228900" cy="51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350" name="Google Shape;350;p52"/>
          <p:cNvSpPr txBox="1"/>
          <p:nvPr>
            <p:ph idx="1" type="subTitle"/>
          </p:nvPr>
        </p:nvSpPr>
        <p:spPr>
          <a:xfrm>
            <a:off x="6000100" y="1919288"/>
            <a:ext cx="10131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F6B26B"/>
                </a:solidFill>
              </a:defRPr>
            </a:lvl9pPr>
          </a:lstStyle>
          <a:p/>
        </p:txBody>
      </p:sp>
      <p:sp>
        <p:nvSpPr>
          <p:cNvPr id="351" name="Google Shape;351;p52"/>
          <p:cNvSpPr txBox="1"/>
          <p:nvPr>
            <p:ph idx="2" type="subTitle"/>
          </p:nvPr>
        </p:nvSpPr>
        <p:spPr>
          <a:xfrm>
            <a:off x="1410506" y="2232900"/>
            <a:ext cx="2644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52" name="Google Shape;352;p52"/>
          <p:cNvSpPr txBox="1"/>
          <p:nvPr>
            <p:ph idx="3" type="subTitle"/>
          </p:nvPr>
        </p:nvSpPr>
        <p:spPr>
          <a:xfrm>
            <a:off x="2226206" y="1918850"/>
            <a:ext cx="10131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1pPr>
            <a:lvl2pPr lvl="1" rtl="0" algn="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F6B26B"/>
                </a:solidFill>
              </a:defRPr>
            </a:lvl9pPr>
          </a:lstStyle>
          <a:p/>
        </p:txBody>
      </p:sp>
      <p:sp>
        <p:nvSpPr>
          <p:cNvPr id="353" name="Google Shape;353;p52"/>
          <p:cNvSpPr txBox="1"/>
          <p:nvPr>
            <p:ph idx="4" type="subTitle"/>
          </p:nvPr>
        </p:nvSpPr>
        <p:spPr>
          <a:xfrm>
            <a:off x="5297200" y="2241400"/>
            <a:ext cx="24189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54" name="Google Shape;354;p52"/>
          <p:cNvSpPr txBox="1"/>
          <p:nvPr>
            <p:ph idx="5" type="subTitle"/>
          </p:nvPr>
        </p:nvSpPr>
        <p:spPr>
          <a:xfrm>
            <a:off x="2361206" y="3592988"/>
            <a:ext cx="7431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1pPr>
            <a:lvl2pPr lvl="1" rtl="0" algn="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F6B26B"/>
                </a:solidFill>
              </a:defRPr>
            </a:lvl9pPr>
          </a:lstStyle>
          <a:p/>
        </p:txBody>
      </p:sp>
      <p:sp>
        <p:nvSpPr>
          <p:cNvPr id="355" name="Google Shape;355;p52"/>
          <p:cNvSpPr txBox="1"/>
          <p:nvPr>
            <p:ph idx="6" type="subTitle"/>
          </p:nvPr>
        </p:nvSpPr>
        <p:spPr>
          <a:xfrm>
            <a:off x="1368206" y="3910188"/>
            <a:ext cx="27291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56" name="Google Shape;356;p52"/>
          <p:cNvSpPr txBox="1"/>
          <p:nvPr>
            <p:ph idx="7" type="subTitle"/>
          </p:nvPr>
        </p:nvSpPr>
        <p:spPr>
          <a:xfrm>
            <a:off x="6000100" y="3592925"/>
            <a:ext cx="10131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F6B26B"/>
                </a:solidFill>
              </a:defRPr>
            </a:lvl9pPr>
          </a:lstStyle>
          <a:p/>
        </p:txBody>
      </p:sp>
      <p:sp>
        <p:nvSpPr>
          <p:cNvPr id="357" name="Google Shape;357;p52"/>
          <p:cNvSpPr txBox="1"/>
          <p:nvPr>
            <p:ph idx="8" type="subTitle"/>
          </p:nvPr>
        </p:nvSpPr>
        <p:spPr>
          <a:xfrm>
            <a:off x="5237500" y="3910200"/>
            <a:ext cx="25383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58" name="Google Shape;358;p52"/>
          <p:cNvSpPr/>
          <p:nvPr/>
        </p:nvSpPr>
        <p:spPr>
          <a:xfrm flipH="1" rot="4015207">
            <a:off x="8178461" y="-141864"/>
            <a:ext cx="1614735" cy="1027919"/>
          </a:xfrm>
          <a:custGeom>
            <a:rect b="b" l="l" r="r" t="t"/>
            <a:pathLst>
              <a:path extrusionOk="0" h="99750" w="156780">
                <a:moveTo>
                  <a:pt x="78442" y="1"/>
                </a:moveTo>
                <a:cubicBezTo>
                  <a:pt x="38913" y="1"/>
                  <a:pt x="0" y="20209"/>
                  <a:pt x="10798" y="53477"/>
                </a:cubicBezTo>
                <a:cubicBezTo>
                  <a:pt x="16027" y="69606"/>
                  <a:pt x="25323" y="73597"/>
                  <a:pt x="36170" y="73597"/>
                </a:cubicBezTo>
                <a:cubicBezTo>
                  <a:pt x="46794" y="73597"/>
                  <a:pt x="58906" y="69768"/>
                  <a:pt x="70140" y="69768"/>
                </a:cubicBezTo>
                <a:cubicBezTo>
                  <a:pt x="75093" y="69768"/>
                  <a:pt x="79875" y="70512"/>
                  <a:pt x="84284" y="72657"/>
                </a:cubicBezTo>
                <a:cubicBezTo>
                  <a:pt x="98093" y="79362"/>
                  <a:pt x="96492" y="99276"/>
                  <a:pt x="116673" y="99743"/>
                </a:cubicBezTo>
                <a:cubicBezTo>
                  <a:pt x="116864" y="99747"/>
                  <a:pt x="117055" y="99749"/>
                  <a:pt x="117244" y="99749"/>
                </a:cubicBezTo>
                <a:cubicBezTo>
                  <a:pt x="135157" y="99749"/>
                  <a:pt x="147886" y="81163"/>
                  <a:pt x="150164" y="65418"/>
                </a:cubicBezTo>
                <a:cubicBezTo>
                  <a:pt x="156779" y="19541"/>
                  <a:pt x="117312" y="1"/>
                  <a:pt x="78442" y="1"/>
                </a:cubicBezTo>
                <a:close/>
              </a:path>
            </a:pathLst>
          </a:custGeom>
          <a:solidFill>
            <a:srgbClr val="B4A7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52"/>
          <p:cNvSpPr/>
          <p:nvPr/>
        </p:nvSpPr>
        <p:spPr>
          <a:xfrm rot="4016813">
            <a:off x="8385818" y="560265"/>
            <a:ext cx="372334" cy="372334"/>
          </a:xfrm>
          <a:prstGeom prst="ellipse">
            <a:avLst/>
          </a:pr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52"/>
          <p:cNvSpPr/>
          <p:nvPr/>
        </p:nvSpPr>
        <p:spPr>
          <a:xfrm flipH="1" rot="2362899">
            <a:off x="8116962" y="-217013"/>
            <a:ext cx="1695715" cy="1079429"/>
          </a:xfrm>
          <a:custGeom>
            <a:rect b="b" l="l" r="r" t="t"/>
            <a:pathLst>
              <a:path extrusionOk="0" h="99750" w="156780">
                <a:moveTo>
                  <a:pt x="78442" y="1"/>
                </a:moveTo>
                <a:cubicBezTo>
                  <a:pt x="38913" y="1"/>
                  <a:pt x="0" y="20209"/>
                  <a:pt x="10798" y="53477"/>
                </a:cubicBezTo>
                <a:cubicBezTo>
                  <a:pt x="16027" y="69606"/>
                  <a:pt x="25323" y="73597"/>
                  <a:pt x="36170" y="73597"/>
                </a:cubicBezTo>
                <a:cubicBezTo>
                  <a:pt x="46794" y="73597"/>
                  <a:pt x="58906" y="69768"/>
                  <a:pt x="70140" y="69768"/>
                </a:cubicBezTo>
                <a:cubicBezTo>
                  <a:pt x="75093" y="69768"/>
                  <a:pt x="79875" y="70512"/>
                  <a:pt x="84284" y="72657"/>
                </a:cubicBezTo>
                <a:cubicBezTo>
                  <a:pt x="98093" y="79362"/>
                  <a:pt x="96492" y="99276"/>
                  <a:pt x="116673" y="99743"/>
                </a:cubicBezTo>
                <a:cubicBezTo>
                  <a:pt x="116864" y="99747"/>
                  <a:pt x="117055" y="99749"/>
                  <a:pt x="117244" y="99749"/>
                </a:cubicBezTo>
                <a:cubicBezTo>
                  <a:pt x="135157" y="99749"/>
                  <a:pt x="147886" y="81163"/>
                  <a:pt x="150164" y="65418"/>
                </a:cubicBezTo>
                <a:cubicBezTo>
                  <a:pt x="156779" y="19541"/>
                  <a:pt x="117312" y="1"/>
                  <a:pt x="78442" y="1"/>
                </a:cubicBezTo>
                <a:close/>
              </a:path>
            </a:pathLst>
          </a:custGeom>
          <a:noFill/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52"/>
          <p:cNvSpPr/>
          <p:nvPr/>
        </p:nvSpPr>
        <p:spPr>
          <a:xfrm flipH="1" rot="8100000">
            <a:off x="-734290" y="-173498"/>
            <a:ext cx="2208979" cy="1153357"/>
          </a:xfrm>
          <a:custGeom>
            <a:rect b="b" l="l" r="r" t="t"/>
            <a:pathLst>
              <a:path extrusionOk="0" h="137645" w="263626">
                <a:moveTo>
                  <a:pt x="75120" y="1"/>
                </a:moveTo>
                <a:cubicBezTo>
                  <a:pt x="68706" y="1"/>
                  <a:pt x="61958" y="879"/>
                  <a:pt x="54916" y="2857"/>
                </a:cubicBezTo>
                <a:cubicBezTo>
                  <a:pt x="12926" y="14572"/>
                  <a:pt x="1" y="57071"/>
                  <a:pt x="4171" y="85436"/>
                </a:cubicBezTo>
                <a:cubicBezTo>
                  <a:pt x="7164" y="105810"/>
                  <a:pt x="18083" y="123096"/>
                  <a:pt x="32950" y="136340"/>
                </a:cubicBezTo>
                <a:cubicBezTo>
                  <a:pt x="33427" y="136785"/>
                  <a:pt x="33937" y="137199"/>
                  <a:pt x="34446" y="137645"/>
                </a:cubicBezTo>
                <a:lnTo>
                  <a:pt x="222558" y="136976"/>
                </a:lnTo>
                <a:cubicBezTo>
                  <a:pt x="222558" y="136976"/>
                  <a:pt x="263625" y="118735"/>
                  <a:pt x="262670" y="81902"/>
                </a:cubicBezTo>
                <a:cubicBezTo>
                  <a:pt x="261989" y="56448"/>
                  <a:pt x="243231" y="40404"/>
                  <a:pt x="222985" y="40404"/>
                </a:cubicBezTo>
                <a:cubicBezTo>
                  <a:pt x="213910" y="40404"/>
                  <a:pt x="204537" y="43627"/>
                  <a:pt x="196358" y="50672"/>
                </a:cubicBezTo>
                <a:cubicBezTo>
                  <a:pt x="187785" y="58047"/>
                  <a:pt x="180194" y="61025"/>
                  <a:pt x="173382" y="61025"/>
                </a:cubicBezTo>
                <a:cubicBezTo>
                  <a:pt x="159200" y="61025"/>
                  <a:pt x="148399" y="48116"/>
                  <a:pt x="139151" y="35105"/>
                </a:cubicBezTo>
                <a:cubicBezTo>
                  <a:pt x="127871" y="19261"/>
                  <a:pt x="105156" y="1"/>
                  <a:pt x="75120" y="1"/>
                </a:cubicBezTo>
                <a:close/>
              </a:path>
            </a:pathLst>
          </a:custGeom>
          <a:solidFill>
            <a:srgbClr val="F6B2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52"/>
          <p:cNvSpPr/>
          <p:nvPr/>
        </p:nvSpPr>
        <p:spPr>
          <a:xfrm rot="5886435">
            <a:off x="301139" y="228129"/>
            <a:ext cx="638178" cy="638178"/>
          </a:xfrm>
          <a:prstGeom prst="ellipse">
            <a:avLst/>
          </a:prstGeom>
          <a:noFill/>
          <a:ln cap="flat" cmpd="sng" w="9525">
            <a:solidFill>
              <a:srgbClr val="2012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">
  <p:cSld name="CUSTOM_4"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3"/>
          <p:cNvSpPr txBox="1"/>
          <p:nvPr>
            <p:ph type="title"/>
          </p:nvPr>
        </p:nvSpPr>
        <p:spPr>
          <a:xfrm>
            <a:off x="3152700" y="390525"/>
            <a:ext cx="2838600" cy="51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365" name="Google Shape;365;p53"/>
          <p:cNvSpPr txBox="1"/>
          <p:nvPr>
            <p:ph idx="1" type="subTitle"/>
          </p:nvPr>
        </p:nvSpPr>
        <p:spPr>
          <a:xfrm>
            <a:off x="997325" y="1839800"/>
            <a:ext cx="13164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F6B26B"/>
                </a:solidFill>
              </a:defRPr>
            </a:lvl9pPr>
          </a:lstStyle>
          <a:p/>
        </p:txBody>
      </p:sp>
      <p:sp>
        <p:nvSpPr>
          <p:cNvPr id="366" name="Google Shape;366;p53"/>
          <p:cNvSpPr txBox="1"/>
          <p:nvPr>
            <p:ph idx="2" type="subTitle"/>
          </p:nvPr>
        </p:nvSpPr>
        <p:spPr>
          <a:xfrm>
            <a:off x="997325" y="2148500"/>
            <a:ext cx="21294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67" name="Google Shape;367;p53"/>
          <p:cNvSpPr txBox="1"/>
          <p:nvPr>
            <p:ph idx="3" type="subTitle"/>
          </p:nvPr>
        </p:nvSpPr>
        <p:spPr>
          <a:xfrm>
            <a:off x="3497500" y="1839800"/>
            <a:ext cx="13164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F6B26B"/>
                </a:solidFill>
              </a:defRPr>
            </a:lvl9pPr>
          </a:lstStyle>
          <a:p/>
        </p:txBody>
      </p:sp>
      <p:sp>
        <p:nvSpPr>
          <p:cNvPr id="368" name="Google Shape;368;p53"/>
          <p:cNvSpPr txBox="1"/>
          <p:nvPr>
            <p:ph idx="4" type="subTitle"/>
          </p:nvPr>
        </p:nvSpPr>
        <p:spPr>
          <a:xfrm>
            <a:off x="3497500" y="2148500"/>
            <a:ext cx="21294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69" name="Google Shape;369;p53"/>
          <p:cNvSpPr txBox="1"/>
          <p:nvPr>
            <p:ph idx="5" type="subTitle"/>
          </p:nvPr>
        </p:nvSpPr>
        <p:spPr>
          <a:xfrm>
            <a:off x="5997675" y="1839800"/>
            <a:ext cx="13164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F6B26B"/>
                </a:solidFill>
              </a:defRPr>
            </a:lvl9pPr>
          </a:lstStyle>
          <a:p/>
        </p:txBody>
      </p:sp>
      <p:sp>
        <p:nvSpPr>
          <p:cNvPr id="370" name="Google Shape;370;p53"/>
          <p:cNvSpPr txBox="1"/>
          <p:nvPr>
            <p:ph idx="6" type="subTitle"/>
          </p:nvPr>
        </p:nvSpPr>
        <p:spPr>
          <a:xfrm>
            <a:off x="5997675" y="2148500"/>
            <a:ext cx="21294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71" name="Google Shape;371;p53"/>
          <p:cNvSpPr txBox="1"/>
          <p:nvPr>
            <p:ph idx="7" type="subTitle"/>
          </p:nvPr>
        </p:nvSpPr>
        <p:spPr>
          <a:xfrm>
            <a:off x="997325" y="3202375"/>
            <a:ext cx="13164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F6B26B"/>
                </a:solidFill>
              </a:defRPr>
            </a:lvl9pPr>
          </a:lstStyle>
          <a:p/>
        </p:txBody>
      </p:sp>
      <p:sp>
        <p:nvSpPr>
          <p:cNvPr id="372" name="Google Shape;372;p53"/>
          <p:cNvSpPr txBox="1"/>
          <p:nvPr>
            <p:ph idx="8" type="subTitle"/>
          </p:nvPr>
        </p:nvSpPr>
        <p:spPr>
          <a:xfrm>
            <a:off x="997325" y="3511075"/>
            <a:ext cx="21294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73" name="Google Shape;373;p53"/>
          <p:cNvSpPr txBox="1"/>
          <p:nvPr>
            <p:ph idx="9" type="subTitle"/>
          </p:nvPr>
        </p:nvSpPr>
        <p:spPr>
          <a:xfrm>
            <a:off x="3497500" y="3202375"/>
            <a:ext cx="13164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F6B26B"/>
                </a:solidFill>
              </a:defRPr>
            </a:lvl9pPr>
          </a:lstStyle>
          <a:p/>
        </p:txBody>
      </p:sp>
      <p:sp>
        <p:nvSpPr>
          <p:cNvPr id="374" name="Google Shape;374;p53"/>
          <p:cNvSpPr txBox="1"/>
          <p:nvPr>
            <p:ph idx="13" type="subTitle"/>
          </p:nvPr>
        </p:nvSpPr>
        <p:spPr>
          <a:xfrm>
            <a:off x="3497500" y="3511075"/>
            <a:ext cx="21294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75" name="Google Shape;375;p53"/>
          <p:cNvSpPr txBox="1"/>
          <p:nvPr>
            <p:ph idx="14" type="subTitle"/>
          </p:nvPr>
        </p:nvSpPr>
        <p:spPr>
          <a:xfrm>
            <a:off x="5997675" y="3202375"/>
            <a:ext cx="13164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F6B26B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F6B26B"/>
                </a:solidFill>
              </a:defRPr>
            </a:lvl9pPr>
          </a:lstStyle>
          <a:p/>
        </p:txBody>
      </p:sp>
      <p:sp>
        <p:nvSpPr>
          <p:cNvPr id="376" name="Google Shape;376;p53"/>
          <p:cNvSpPr txBox="1"/>
          <p:nvPr>
            <p:ph idx="15" type="subTitle"/>
          </p:nvPr>
        </p:nvSpPr>
        <p:spPr>
          <a:xfrm>
            <a:off x="5997675" y="3511075"/>
            <a:ext cx="21294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77" name="Google Shape;377;p53"/>
          <p:cNvSpPr/>
          <p:nvPr/>
        </p:nvSpPr>
        <p:spPr>
          <a:xfrm rot="2403701">
            <a:off x="-780947" y="4345721"/>
            <a:ext cx="2208790" cy="1153258"/>
          </a:xfrm>
          <a:custGeom>
            <a:rect b="b" l="l" r="r" t="t"/>
            <a:pathLst>
              <a:path extrusionOk="0" h="137645" w="263626">
                <a:moveTo>
                  <a:pt x="75120" y="1"/>
                </a:moveTo>
                <a:cubicBezTo>
                  <a:pt x="68706" y="1"/>
                  <a:pt x="61958" y="879"/>
                  <a:pt x="54916" y="2857"/>
                </a:cubicBezTo>
                <a:cubicBezTo>
                  <a:pt x="12926" y="14572"/>
                  <a:pt x="1" y="57071"/>
                  <a:pt x="4171" y="85436"/>
                </a:cubicBezTo>
                <a:cubicBezTo>
                  <a:pt x="7164" y="105810"/>
                  <a:pt x="18083" y="123096"/>
                  <a:pt x="32950" y="136340"/>
                </a:cubicBezTo>
                <a:cubicBezTo>
                  <a:pt x="33427" y="136785"/>
                  <a:pt x="33937" y="137199"/>
                  <a:pt x="34446" y="137645"/>
                </a:cubicBezTo>
                <a:lnTo>
                  <a:pt x="222558" y="136976"/>
                </a:lnTo>
                <a:cubicBezTo>
                  <a:pt x="222558" y="136976"/>
                  <a:pt x="263625" y="118735"/>
                  <a:pt x="262670" y="81902"/>
                </a:cubicBezTo>
                <a:cubicBezTo>
                  <a:pt x="261989" y="56448"/>
                  <a:pt x="243231" y="40404"/>
                  <a:pt x="222985" y="40404"/>
                </a:cubicBezTo>
                <a:cubicBezTo>
                  <a:pt x="213910" y="40404"/>
                  <a:pt x="204537" y="43627"/>
                  <a:pt x="196358" y="50672"/>
                </a:cubicBezTo>
                <a:cubicBezTo>
                  <a:pt x="187785" y="58047"/>
                  <a:pt x="180194" y="61025"/>
                  <a:pt x="173382" y="61025"/>
                </a:cubicBezTo>
                <a:cubicBezTo>
                  <a:pt x="159200" y="61025"/>
                  <a:pt x="148399" y="48116"/>
                  <a:pt x="139151" y="35105"/>
                </a:cubicBezTo>
                <a:cubicBezTo>
                  <a:pt x="127871" y="19261"/>
                  <a:pt x="105156" y="1"/>
                  <a:pt x="75120" y="1"/>
                </a:cubicBezTo>
                <a:close/>
              </a:path>
            </a:pathLst>
          </a:custGeom>
          <a:solidFill>
            <a:srgbClr val="F6B2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53"/>
          <p:cNvSpPr/>
          <p:nvPr/>
        </p:nvSpPr>
        <p:spPr>
          <a:xfrm flipH="1" rot="4617780">
            <a:off x="240630" y="4438401"/>
            <a:ext cx="638354" cy="638354"/>
          </a:xfrm>
          <a:prstGeom prst="ellipse">
            <a:avLst/>
          </a:prstGeom>
          <a:noFill/>
          <a:ln cap="flat" cmpd="sng" w="9525">
            <a:solidFill>
              <a:srgbClr val="2012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53"/>
          <p:cNvSpPr/>
          <p:nvPr/>
        </p:nvSpPr>
        <p:spPr>
          <a:xfrm flipH="1" rot="4369112">
            <a:off x="8123105" y="23874"/>
            <a:ext cx="1614776" cy="1027938"/>
          </a:xfrm>
          <a:custGeom>
            <a:rect b="b" l="l" r="r" t="t"/>
            <a:pathLst>
              <a:path extrusionOk="0" h="99750" w="156780">
                <a:moveTo>
                  <a:pt x="78442" y="1"/>
                </a:moveTo>
                <a:cubicBezTo>
                  <a:pt x="38913" y="1"/>
                  <a:pt x="0" y="20209"/>
                  <a:pt x="10798" y="53477"/>
                </a:cubicBezTo>
                <a:cubicBezTo>
                  <a:pt x="16027" y="69606"/>
                  <a:pt x="25323" y="73597"/>
                  <a:pt x="36170" y="73597"/>
                </a:cubicBezTo>
                <a:cubicBezTo>
                  <a:pt x="46794" y="73597"/>
                  <a:pt x="58906" y="69768"/>
                  <a:pt x="70140" y="69768"/>
                </a:cubicBezTo>
                <a:cubicBezTo>
                  <a:pt x="75093" y="69768"/>
                  <a:pt x="79875" y="70512"/>
                  <a:pt x="84284" y="72657"/>
                </a:cubicBezTo>
                <a:cubicBezTo>
                  <a:pt x="98093" y="79362"/>
                  <a:pt x="96492" y="99276"/>
                  <a:pt x="116673" y="99743"/>
                </a:cubicBezTo>
                <a:cubicBezTo>
                  <a:pt x="116864" y="99747"/>
                  <a:pt x="117055" y="99749"/>
                  <a:pt x="117244" y="99749"/>
                </a:cubicBezTo>
                <a:cubicBezTo>
                  <a:pt x="135157" y="99749"/>
                  <a:pt x="147886" y="81163"/>
                  <a:pt x="150164" y="65418"/>
                </a:cubicBezTo>
                <a:cubicBezTo>
                  <a:pt x="156779" y="19541"/>
                  <a:pt x="117312" y="1"/>
                  <a:pt x="78442" y="1"/>
                </a:cubicBezTo>
                <a:close/>
              </a:path>
            </a:pathLst>
          </a:custGeom>
          <a:solidFill>
            <a:srgbClr val="B4A7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53"/>
          <p:cNvSpPr/>
          <p:nvPr/>
        </p:nvSpPr>
        <p:spPr>
          <a:xfrm rot="4370985">
            <a:off x="8212335" y="524537"/>
            <a:ext cx="372357" cy="372357"/>
          </a:xfrm>
          <a:prstGeom prst="ellipse">
            <a:avLst/>
          </a:pr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53"/>
          <p:cNvSpPr/>
          <p:nvPr/>
        </p:nvSpPr>
        <p:spPr>
          <a:xfrm flipH="1" rot="2716857">
            <a:off x="8066957" y="-53120"/>
            <a:ext cx="1695627" cy="1079357"/>
          </a:xfrm>
          <a:custGeom>
            <a:rect b="b" l="l" r="r" t="t"/>
            <a:pathLst>
              <a:path extrusionOk="0" h="99750" w="156780">
                <a:moveTo>
                  <a:pt x="78442" y="1"/>
                </a:moveTo>
                <a:cubicBezTo>
                  <a:pt x="38913" y="1"/>
                  <a:pt x="0" y="20209"/>
                  <a:pt x="10798" y="53477"/>
                </a:cubicBezTo>
                <a:cubicBezTo>
                  <a:pt x="16027" y="69606"/>
                  <a:pt x="25323" y="73597"/>
                  <a:pt x="36170" y="73597"/>
                </a:cubicBezTo>
                <a:cubicBezTo>
                  <a:pt x="46794" y="73597"/>
                  <a:pt x="58906" y="69768"/>
                  <a:pt x="70140" y="69768"/>
                </a:cubicBezTo>
                <a:cubicBezTo>
                  <a:pt x="75093" y="69768"/>
                  <a:pt x="79875" y="70512"/>
                  <a:pt x="84284" y="72657"/>
                </a:cubicBezTo>
                <a:cubicBezTo>
                  <a:pt x="98093" y="79362"/>
                  <a:pt x="96492" y="99276"/>
                  <a:pt x="116673" y="99743"/>
                </a:cubicBezTo>
                <a:cubicBezTo>
                  <a:pt x="116864" y="99747"/>
                  <a:pt x="117055" y="99749"/>
                  <a:pt x="117244" y="99749"/>
                </a:cubicBezTo>
                <a:cubicBezTo>
                  <a:pt x="135157" y="99749"/>
                  <a:pt x="147886" y="81163"/>
                  <a:pt x="150164" y="65418"/>
                </a:cubicBezTo>
                <a:cubicBezTo>
                  <a:pt x="156779" y="19541"/>
                  <a:pt x="117312" y="1"/>
                  <a:pt x="78442" y="1"/>
                </a:cubicBezTo>
                <a:close/>
              </a:path>
            </a:pathLst>
          </a:custGeom>
          <a:noFill/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list">
  <p:cSld name="CUSTOM_5"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4"/>
          <p:cNvSpPr txBox="1"/>
          <p:nvPr>
            <p:ph type="title"/>
          </p:nvPr>
        </p:nvSpPr>
        <p:spPr>
          <a:xfrm>
            <a:off x="1445350" y="388150"/>
            <a:ext cx="6253200" cy="52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84" name="Google Shape;384;p54"/>
          <p:cNvSpPr txBox="1"/>
          <p:nvPr>
            <p:ph idx="1" type="body"/>
          </p:nvPr>
        </p:nvSpPr>
        <p:spPr>
          <a:xfrm>
            <a:off x="2599200" y="1601275"/>
            <a:ext cx="3945600" cy="29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38100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400"/>
              <a:buFont typeface="Lato Black"/>
              <a:buAutoNum type="arabicPeriod"/>
              <a:defRPr>
                <a:latin typeface="Lato"/>
                <a:ea typeface="Lato"/>
                <a:cs typeface="Lato"/>
                <a:sym typeface="Lato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/>
        </p:txBody>
      </p:sp>
      <p:sp>
        <p:nvSpPr>
          <p:cNvPr id="385" name="Google Shape;385;p54"/>
          <p:cNvSpPr/>
          <p:nvPr/>
        </p:nvSpPr>
        <p:spPr>
          <a:xfrm rot="8565322">
            <a:off x="6920077" y="3790171"/>
            <a:ext cx="3645687" cy="2659108"/>
          </a:xfrm>
          <a:custGeom>
            <a:rect b="b" l="l" r="r" t="t"/>
            <a:pathLst>
              <a:path extrusionOk="0" h="98234" w="142351">
                <a:moveTo>
                  <a:pt x="81862" y="0"/>
                </a:moveTo>
                <a:cubicBezTo>
                  <a:pt x="65570" y="0"/>
                  <a:pt x="64109" y="29096"/>
                  <a:pt x="45181" y="48872"/>
                </a:cubicBezTo>
                <a:cubicBezTo>
                  <a:pt x="34707" y="59813"/>
                  <a:pt x="6721" y="52075"/>
                  <a:pt x="2951" y="71122"/>
                </a:cubicBezTo>
                <a:cubicBezTo>
                  <a:pt x="1" y="86034"/>
                  <a:pt x="15920" y="98234"/>
                  <a:pt x="28240" y="98234"/>
                </a:cubicBezTo>
                <a:cubicBezTo>
                  <a:pt x="28734" y="98234"/>
                  <a:pt x="29223" y="98214"/>
                  <a:pt x="29704" y="98174"/>
                </a:cubicBezTo>
                <a:cubicBezTo>
                  <a:pt x="44940" y="96927"/>
                  <a:pt x="55602" y="88909"/>
                  <a:pt x="70683" y="88909"/>
                </a:cubicBezTo>
                <a:cubicBezTo>
                  <a:pt x="72540" y="88909"/>
                  <a:pt x="74463" y="89031"/>
                  <a:pt x="76470" y="89301"/>
                </a:cubicBezTo>
                <a:cubicBezTo>
                  <a:pt x="83132" y="90208"/>
                  <a:pt x="89465" y="91284"/>
                  <a:pt x="95552" y="91284"/>
                </a:cubicBezTo>
                <a:cubicBezTo>
                  <a:pt x="104248" y="91284"/>
                  <a:pt x="112441" y="89087"/>
                  <a:pt x="120368" y="81062"/>
                </a:cubicBezTo>
                <a:cubicBezTo>
                  <a:pt x="129308" y="71989"/>
                  <a:pt x="142351" y="47138"/>
                  <a:pt x="140816" y="34228"/>
                </a:cubicBezTo>
                <a:cubicBezTo>
                  <a:pt x="138615" y="15382"/>
                  <a:pt x="119601" y="22320"/>
                  <a:pt x="101155" y="8710"/>
                </a:cubicBezTo>
                <a:cubicBezTo>
                  <a:pt x="92850" y="2568"/>
                  <a:pt x="86702" y="0"/>
                  <a:pt x="81862" y="0"/>
                </a:cubicBezTo>
                <a:close/>
              </a:path>
            </a:pathLst>
          </a:custGeom>
          <a:solidFill>
            <a:srgbClr val="F6B2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54"/>
          <p:cNvSpPr/>
          <p:nvPr/>
        </p:nvSpPr>
        <p:spPr>
          <a:xfrm rot="8353947">
            <a:off x="6937069" y="3694179"/>
            <a:ext cx="3644929" cy="2658799"/>
          </a:xfrm>
          <a:custGeom>
            <a:rect b="b" l="l" r="r" t="t"/>
            <a:pathLst>
              <a:path extrusionOk="0" h="98234" w="142351">
                <a:moveTo>
                  <a:pt x="81862" y="0"/>
                </a:moveTo>
                <a:cubicBezTo>
                  <a:pt x="65570" y="0"/>
                  <a:pt x="64109" y="29096"/>
                  <a:pt x="45181" y="48872"/>
                </a:cubicBezTo>
                <a:cubicBezTo>
                  <a:pt x="34707" y="59813"/>
                  <a:pt x="6721" y="52075"/>
                  <a:pt x="2951" y="71122"/>
                </a:cubicBezTo>
                <a:cubicBezTo>
                  <a:pt x="1" y="86034"/>
                  <a:pt x="15920" y="98234"/>
                  <a:pt x="28240" y="98234"/>
                </a:cubicBezTo>
                <a:cubicBezTo>
                  <a:pt x="28734" y="98234"/>
                  <a:pt x="29223" y="98214"/>
                  <a:pt x="29704" y="98174"/>
                </a:cubicBezTo>
                <a:cubicBezTo>
                  <a:pt x="44940" y="96927"/>
                  <a:pt x="55602" y="88909"/>
                  <a:pt x="70683" y="88909"/>
                </a:cubicBezTo>
                <a:cubicBezTo>
                  <a:pt x="72540" y="88909"/>
                  <a:pt x="74463" y="89031"/>
                  <a:pt x="76470" y="89301"/>
                </a:cubicBezTo>
                <a:cubicBezTo>
                  <a:pt x="83132" y="90208"/>
                  <a:pt x="89465" y="91284"/>
                  <a:pt x="95552" y="91284"/>
                </a:cubicBezTo>
                <a:cubicBezTo>
                  <a:pt x="104248" y="91284"/>
                  <a:pt x="112441" y="89087"/>
                  <a:pt x="120368" y="81062"/>
                </a:cubicBezTo>
                <a:cubicBezTo>
                  <a:pt x="129308" y="71989"/>
                  <a:pt x="142351" y="47138"/>
                  <a:pt x="140816" y="34228"/>
                </a:cubicBezTo>
                <a:cubicBezTo>
                  <a:pt x="138615" y="15382"/>
                  <a:pt x="119601" y="22320"/>
                  <a:pt x="101155" y="8710"/>
                </a:cubicBezTo>
                <a:cubicBezTo>
                  <a:pt x="92850" y="2568"/>
                  <a:pt x="86702" y="0"/>
                  <a:pt x="81862" y="0"/>
                </a:cubicBezTo>
                <a:close/>
              </a:path>
            </a:pathLst>
          </a:custGeom>
          <a:noFill/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54"/>
          <p:cNvSpPr/>
          <p:nvPr/>
        </p:nvSpPr>
        <p:spPr>
          <a:xfrm rot="8565322">
            <a:off x="-904223" y="-1413879"/>
            <a:ext cx="3645687" cy="2659108"/>
          </a:xfrm>
          <a:custGeom>
            <a:rect b="b" l="l" r="r" t="t"/>
            <a:pathLst>
              <a:path extrusionOk="0" h="98234" w="142351">
                <a:moveTo>
                  <a:pt x="81862" y="0"/>
                </a:moveTo>
                <a:cubicBezTo>
                  <a:pt x="65570" y="0"/>
                  <a:pt x="64109" y="29096"/>
                  <a:pt x="45181" y="48872"/>
                </a:cubicBezTo>
                <a:cubicBezTo>
                  <a:pt x="34707" y="59813"/>
                  <a:pt x="6721" y="52075"/>
                  <a:pt x="2951" y="71122"/>
                </a:cubicBezTo>
                <a:cubicBezTo>
                  <a:pt x="1" y="86034"/>
                  <a:pt x="15920" y="98234"/>
                  <a:pt x="28240" y="98234"/>
                </a:cubicBezTo>
                <a:cubicBezTo>
                  <a:pt x="28734" y="98234"/>
                  <a:pt x="29223" y="98214"/>
                  <a:pt x="29704" y="98174"/>
                </a:cubicBezTo>
                <a:cubicBezTo>
                  <a:pt x="44940" y="96927"/>
                  <a:pt x="55602" y="88909"/>
                  <a:pt x="70683" y="88909"/>
                </a:cubicBezTo>
                <a:cubicBezTo>
                  <a:pt x="72540" y="88909"/>
                  <a:pt x="74463" y="89031"/>
                  <a:pt x="76470" y="89301"/>
                </a:cubicBezTo>
                <a:cubicBezTo>
                  <a:pt x="83132" y="90208"/>
                  <a:pt x="89465" y="91284"/>
                  <a:pt x="95552" y="91284"/>
                </a:cubicBezTo>
                <a:cubicBezTo>
                  <a:pt x="104248" y="91284"/>
                  <a:pt x="112441" y="89087"/>
                  <a:pt x="120368" y="81062"/>
                </a:cubicBezTo>
                <a:cubicBezTo>
                  <a:pt x="129308" y="71989"/>
                  <a:pt x="142351" y="47138"/>
                  <a:pt x="140816" y="34228"/>
                </a:cubicBezTo>
                <a:cubicBezTo>
                  <a:pt x="138615" y="15382"/>
                  <a:pt x="119601" y="22320"/>
                  <a:pt x="101155" y="8710"/>
                </a:cubicBezTo>
                <a:cubicBezTo>
                  <a:pt x="92850" y="2568"/>
                  <a:pt x="86702" y="0"/>
                  <a:pt x="81862" y="0"/>
                </a:cubicBezTo>
                <a:close/>
              </a:path>
            </a:pathLst>
          </a:cu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54"/>
          <p:cNvSpPr/>
          <p:nvPr/>
        </p:nvSpPr>
        <p:spPr>
          <a:xfrm rot="8353947">
            <a:off x="-887231" y="-1509871"/>
            <a:ext cx="3644929" cy="2658799"/>
          </a:xfrm>
          <a:custGeom>
            <a:rect b="b" l="l" r="r" t="t"/>
            <a:pathLst>
              <a:path extrusionOk="0" h="98234" w="142351">
                <a:moveTo>
                  <a:pt x="81862" y="0"/>
                </a:moveTo>
                <a:cubicBezTo>
                  <a:pt x="65570" y="0"/>
                  <a:pt x="64109" y="29096"/>
                  <a:pt x="45181" y="48872"/>
                </a:cubicBezTo>
                <a:cubicBezTo>
                  <a:pt x="34707" y="59813"/>
                  <a:pt x="6721" y="52075"/>
                  <a:pt x="2951" y="71122"/>
                </a:cubicBezTo>
                <a:cubicBezTo>
                  <a:pt x="1" y="86034"/>
                  <a:pt x="15920" y="98234"/>
                  <a:pt x="28240" y="98234"/>
                </a:cubicBezTo>
                <a:cubicBezTo>
                  <a:pt x="28734" y="98234"/>
                  <a:pt x="29223" y="98214"/>
                  <a:pt x="29704" y="98174"/>
                </a:cubicBezTo>
                <a:cubicBezTo>
                  <a:pt x="44940" y="96927"/>
                  <a:pt x="55602" y="88909"/>
                  <a:pt x="70683" y="88909"/>
                </a:cubicBezTo>
                <a:cubicBezTo>
                  <a:pt x="72540" y="88909"/>
                  <a:pt x="74463" y="89031"/>
                  <a:pt x="76470" y="89301"/>
                </a:cubicBezTo>
                <a:cubicBezTo>
                  <a:pt x="83132" y="90208"/>
                  <a:pt x="89465" y="91284"/>
                  <a:pt x="95552" y="91284"/>
                </a:cubicBezTo>
                <a:cubicBezTo>
                  <a:pt x="104248" y="91284"/>
                  <a:pt x="112441" y="89087"/>
                  <a:pt x="120368" y="81062"/>
                </a:cubicBezTo>
                <a:cubicBezTo>
                  <a:pt x="129308" y="71989"/>
                  <a:pt x="142351" y="47138"/>
                  <a:pt x="140816" y="34228"/>
                </a:cubicBezTo>
                <a:cubicBezTo>
                  <a:pt x="138615" y="15382"/>
                  <a:pt x="119601" y="22320"/>
                  <a:pt x="101155" y="8710"/>
                </a:cubicBezTo>
                <a:cubicBezTo>
                  <a:pt x="92850" y="2568"/>
                  <a:pt x="86702" y="0"/>
                  <a:pt x="81862" y="0"/>
                </a:cubicBezTo>
                <a:close/>
              </a:path>
            </a:pathLst>
          </a:custGeom>
          <a:noFill/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list 2">
  <p:cSld name="CUSTOM_6_1"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5"/>
          <p:cNvSpPr txBox="1"/>
          <p:nvPr>
            <p:ph type="title"/>
          </p:nvPr>
        </p:nvSpPr>
        <p:spPr>
          <a:xfrm>
            <a:off x="2087625" y="390525"/>
            <a:ext cx="4968900" cy="51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91" name="Google Shape;391;p55"/>
          <p:cNvSpPr/>
          <p:nvPr/>
        </p:nvSpPr>
        <p:spPr>
          <a:xfrm rot="8565215">
            <a:off x="5729585" y="1703431"/>
            <a:ext cx="6444369" cy="4700410"/>
          </a:xfrm>
          <a:custGeom>
            <a:rect b="b" l="l" r="r" t="t"/>
            <a:pathLst>
              <a:path extrusionOk="0" h="98234" w="142351">
                <a:moveTo>
                  <a:pt x="81862" y="0"/>
                </a:moveTo>
                <a:cubicBezTo>
                  <a:pt x="65570" y="0"/>
                  <a:pt x="64109" y="29096"/>
                  <a:pt x="45181" y="48872"/>
                </a:cubicBezTo>
                <a:cubicBezTo>
                  <a:pt x="34707" y="59813"/>
                  <a:pt x="6721" y="52075"/>
                  <a:pt x="2951" y="71122"/>
                </a:cubicBezTo>
                <a:cubicBezTo>
                  <a:pt x="1" y="86034"/>
                  <a:pt x="15920" y="98234"/>
                  <a:pt x="28240" y="98234"/>
                </a:cubicBezTo>
                <a:cubicBezTo>
                  <a:pt x="28734" y="98234"/>
                  <a:pt x="29223" y="98214"/>
                  <a:pt x="29704" y="98174"/>
                </a:cubicBezTo>
                <a:cubicBezTo>
                  <a:pt x="44940" y="96927"/>
                  <a:pt x="55602" y="88909"/>
                  <a:pt x="70683" y="88909"/>
                </a:cubicBezTo>
                <a:cubicBezTo>
                  <a:pt x="72540" y="88909"/>
                  <a:pt x="74463" y="89031"/>
                  <a:pt x="76470" y="89301"/>
                </a:cubicBezTo>
                <a:cubicBezTo>
                  <a:pt x="83132" y="90208"/>
                  <a:pt x="89465" y="91284"/>
                  <a:pt x="95552" y="91284"/>
                </a:cubicBezTo>
                <a:cubicBezTo>
                  <a:pt x="104248" y="91284"/>
                  <a:pt x="112441" y="89087"/>
                  <a:pt x="120368" y="81062"/>
                </a:cubicBezTo>
                <a:cubicBezTo>
                  <a:pt x="129308" y="71989"/>
                  <a:pt x="142351" y="47138"/>
                  <a:pt x="140816" y="34228"/>
                </a:cubicBezTo>
                <a:cubicBezTo>
                  <a:pt x="138615" y="15382"/>
                  <a:pt x="119601" y="22320"/>
                  <a:pt x="101155" y="8710"/>
                </a:cubicBezTo>
                <a:cubicBezTo>
                  <a:pt x="92850" y="2568"/>
                  <a:pt x="86702" y="0"/>
                  <a:pt x="81862" y="0"/>
                </a:cubicBezTo>
                <a:close/>
              </a:path>
            </a:pathLst>
          </a:cu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55"/>
          <p:cNvSpPr/>
          <p:nvPr/>
        </p:nvSpPr>
        <p:spPr>
          <a:xfrm rot="8353851">
            <a:off x="5759476" y="1533660"/>
            <a:ext cx="6443273" cy="4699954"/>
          </a:xfrm>
          <a:custGeom>
            <a:rect b="b" l="l" r="r" t="t"/>
            <a:pathLst>
              <a:path extrusionOk="0" h="98234" w="142351">
                <a:moveTo>
                  <a:pt x="81862" y="0"/>
                </a:moveTo>
                <a:cubicBezTo>
                  <a:pt x="65570" y="0"/>
                  <a:pt x="64109" y="29096"/>
                  <a:pt x="45181" y="48872"/>
                </a:cubicBezTo>
                <a:cubicBezTo>
                  <a:pt x="34707" y="59813"/>
                  <a:pt x="6721" y="52075"/>
                  <a:pt x="2951" y="71122"/>
                </a:cubicBezTo>
                <a:cubicBezTo>
                  <a:pt x="1" y="86034"/>
                  <a:pt x="15920" y="98234"/>
                  <a:pt x="28240" y="98234"/>
                </a:cubicBezTo>
                <a:cubicBezTo>
                  <a:pt x="28734" y="98234"/>
                  <a:pt x="29223" y="98214"/>
                  <a:pt x="29704" y="98174"/>
                </a:cubicBezTo>
                <a:cubicBezTo>
                  <a:pt x="44940" y="96927"/>
                  <a:pt x="55602" y="88909"/>
                  <a:pt x="70683" y="88909"/>
                </a:cubicBezTo>
                <a:cubicBezTo>
                  <a:pt x="72540" y="88909"/>
                  <a:pt x="74463" y="89031"/>
                  <a:pt x="76470" y="89301"/>
                </a:cubicBezTo>
                <a:cubicBezTo>
                  <a:pt x="83132" y="90208"/>
                  <a:pt x="89465" y="91284"/>
                  <a:pt x="95552" y="91284"/>
                </a:cubicBezTo>
                <a:cubicBezTo>
                  <a:pt x="104248" y="91284"/>
                  <a:pt x="112441" y="89087"/>
                  <a:pt x="120368" y="81062"/>
                </a:cubicBezTo>
                <a:cubicBezTo>
                  <a:pt x="129308" y="71989"/>
                  <a:pt x="142351" y="47138"/>
                  <a:pt x="140816" y="34228"/>
                </a:cubicBezTo>
                <a:cubicBezTo>
                  <a:pt x="138615" y="15382"/>
                  <a:pt x="119601" y="22320"/>
                  <a:pt x="101155" y="8710"/>
                </a:cubicBezTo>
                <a:cubicBezTo>
                  <a:pt x="92850" y="2568"/>
                  <a:pt x="86702" y="0"/>
                  <a:pt x="81862" y="0"/>
                </a:cubicBezTo>
                <a:close/>
              </a:path>
            </a:pathLst>
          </a:custGeom>
          <a:noFill/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55"/>
          <p:cNvSpPr txBox="1"/>
          <p:nvPr>
            <p:ph idx="1" type="body"/>
          </p:nvPr>
        </p:nvSpPr>
        <p:spPr>
          <a:xfrm>
            <a:off x="665575" y="1346900"/>
            <a:ext cx="5067300" cy="24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■"/>
              <a:defRPr/>
            </a:lvl9pPr>
          </a:lstStyle>
          <a:p/>
        </p:txBody>
      </p:sp>
      <p:sp>
        <p:nvSpPr>
          <p:cNvPr id="394" name="Google Shape;394;p55"/>
          <p:cNvSpPr txBox="1"/>
          <p:nvPr>
            <p:ph idx="2" type="subTitle"/>
          </p:nvPr>
        </p:nvSpPr>
        <p:spPr>
          <a:xfrm>
            <a:off x="665575" y="963400"/>
            <a:ext cx="1057500" cy="32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latin typeface="Oswald SemiBold"/>
                <a:ea typeface="Oswald SemiBold"/>
                <a:cs typeface="Oswald SemiBold"/>
                <a:sym typeface="Oswald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95" name="Google Shape;395;p55"/>
          <p:cNvSpPr txBox="1"/>
          <p:nvPr>
            <p:ph idx="3" type="subTitle"/>
          </p:nvPr>
        </p:nvSpPr>
        <p:spPr>
          <a:xfrm>
            <a:off x="665575" y="3583625"/>
            <a:ext cx="1057500" cy="32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latin typeface="Oswald SemiBold"/>
                <a:ea typeface="Oswald SemiBold"/>
                <a:cs typeface="Oswald SemiBold"/>
                <a:sym typeface="Oswald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96" name="Google Shape;396;p55"/>
          <p:cNvSpPr txBox="1"/>
          <p:nvPr>
            <p:ph idx="4" type="body"/>
          </p:nvPr>
        </p:nvSpPr>
        <p:spPr>
          <a:xfrm>
            <a:off x="665575" y="3996050"/>
            <a:ext cx="4020000" cy="6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508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200">
                <a:solidFill>
                  <a:srgbClr val="20124D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■"/>
              <a:defRPr/>
            </a:lvl9pPr>
          </a:lstStyle>
          <a:p/>
        </p:txBody>
      </p:sp>
      <p:sp>
        <p:nvSpPr>
          <p:cNvPr id="397" name="Google Shape;397;p55"/>
          <p:cNvSpPr/>
          <p:nvPr/>
        </p:nvSpPr>
        <p:spPr>
          <a:xfrm flipH="1" rot="8100000">
            <a:off x="-734290" y="-173498"/>
            <a:ext cx="2208979" cy="1153357"/>
          </a:xfrm>
          <a:custGeom>
            <a:rect b="b" l="l" r="r" t="t"/>
            <a:pathLst>
              <a:path extrusionOk="0" h="137645" w="263626">
                <a:moveTo>
                  <a:pt x="75120" y="1"/>
                </a:moveTo>
                <a:cubicBezTo>
                  <a:pt x="68706" y="1"/>
                  <a:pt x="61958" y="879"/>
                  <a:pt x="54916" y="2857"/>
                </a:cubicBezTo>
                <a:cubicBezTo>
                  <a:pt x="12926" y="14572"/>
                  <a:pt x="1" y="57071"/>
                  <a:pt x="4171" y="85436"/>
                </a:cubicBezTo>
                <a:cubicBezTo>
                  <a:pt x="7164" y="105810"/>
                  <a:pt x="18083" y="123096"/>
                  <a:pt x="32950" y="136340"/>
                </a:cubicBezTo>
                <a:cubicBezTo>
                  <a:pt x="33427" y="136785"/>
                  <a:pt x="33937" y="137199"/>
                  <a:pt x="34446" y="137645"/>
                </a:cubicBezTo>
                <a:lnTo>
                  <a:pt x="222558" y="136976"/>
                </a:lnTo>
                <a:cubicBezTo>
                  <a:pt x="222558" y="136976"/>
                  <a:pt x="263625" y="118735"/>
                  <a:pt x="262670" y="81902"/>
                </a:cubicBezTo>
                <a:cubicBezTo>
                  <a:pt x="261989" y="56448"/>
                  <a:pt x="243231" y="40404"/>
                  <a:pt x="222985" y="40404"/>
                </a:cubicBezTo>
                <a:cubicBezTo>
                  <a:pt x="213910" y="40404"/>
                  <a:pt x="204537" y="43627"/>
                  <a:pt x="196358" y="50672"/>
                </a:cubicBezTo>
                <a:cubicBezTo>
                  <a:pt x="187785" y="58047"/>
                  <a:pt x="180194" y="61025"/>
                  <a:pt x="173382" y="61025"/>
                </a:cubicBezTo>
                <a:cubicBezTo>
                  <a:pt x="159200" y="61025"/>
                  <a:pt x="148399" y="48116"/>
                  <a:pt x="139151" y="35105"/>
                </a:cubicBezTo>
                <a:cubicBezTo>
                  <a:pt x="127871" y="19261"/>
                  <a:pt x="105156" y="1"/>
                  <a:pt x="75120" y="1"/>
                </a:cubicBezTo>
                <a:close/>
              </a:path>
            </a:pathLst>
          </a:custGeom>
          <a:solidFill>
            <a:srgbClr val="F6B2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55"/>
          <p:cNvSpPr/>
          <p:nvPr/>
        </p:nvSpPr>
        <p:spPr>
          <a:xfrm rot="5886435">
            <a:off x="301139" y="228129"/>
            <a:ext cx="638178" cy="638178"/>
          </a:xfrm>
          <a:prstGeom prst="ellipse">
            <a:avLst/>
          </a:prstGeom>
          <a:noFill/>
          <a:ln cap="flat" cmpd="sng" w="9525">
            <a:solidFill>
              <a:srgbClr val="2012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 2">
  <p:cSld name="CUSTOM_7_1"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6"/>
          <p:cNvSpPr/>
          <p:nvPr/>
        </p:nvSpPr>
        <p:spPr>
          <a:xfrm rot="8565215">
            <a:off x="5551060" y="1325706"/>
            <a:ext cx="6444369" cy="4700410"/>
          </a:xfrm>
          <a:custGeom>
            <a:rect b="b" l="l" r="r" t="t"/>
            <a:pathLst>
              <a:path extrusionOk="0" h="98234" w="142351">
                <a:moveTo>
                  <a:pt x="81862" y="0"/>
                </a:moveTo>
                <a:cubicBezTo>
                  <a:pt x="65570" y="0"/>
                  <a:pt x="64109" y="29096"/>
                  <a:pt x="45181" y="48872"/>
                </a:cubicBezTo>
                <a:cubicBezTo>
                  <a:pt x="34707" y="59813"/>
                  <a:pt x="6721" y="52075"/>
                  <a:pt x="2951" y="71122"/>
                </a:cubicBezTo>
                <a:cubicBezTo>
                  <a:pt x="1" y="86034"/>
                  <a:pt x="15920" y="98234"/>
                  <a:pt x="28240" y="98234"/>
                </a:cubicBezTo>
                <a:cubicBezTo>
                  <a:pt x="28734" y="98234"/>
                  <a:pt x="29223" y="98214"/>
                  <a:pt x="29704" y="98174"/>
                </a:cubicBezTo>
                <a:cubicBezTo>
                  <a:pt x="44940" y="96927"/>
                  <a:pt x="55602" y="88909"/>
                  <a:pt x="70683" y="88909"/>
                </a:cubicBezTo>
                <a:cubicBezTo>
                  <a:pt x="72540" y="88909"/>
                  <a:pt x="74463" y="89031"/>
                  <a:pt x="76470" y="89301"/>
                </a:cubicBezTo>
                <a:cubicBezTo>
                  <a:pt x="83132" y="90208"/>
                  <a:pt x="89465" y="91284"/>
                  <a:pt x="95552" y="91284"/>
                </a:cubicBezTo>
                <a:cubicBezTo>
                  <a:pt x="104248" y="91284"/>
                  <a:pt x="112441" y="89087"/>
                  <a:pt x="120368" y="81062"/>
                </a:cubicBezTo>
                <a:cubicBezTo>
                  <a:pt x="129308" y="71989"/>
                  <a:pt x="142351" y="47138"/>
                  <a:pt x="140816" y="34228"/>
                </a:cubicBezTo>
                <a:cubicBezTo>
                  <a:pt x="138615" y="15382"/>
                  <a:pt x="119601" y="22320"/>
                  <a:pt x="101155" y="8710"/>
                </a:cubicBezTo>
                <a:cubicBezTo>
                  <a:pt x="92850" y="2568"/>
                  <a:pt x="86702" y="0"/>
                  <a:pt x="81862" y="0"/>
                </a:cubicBezTo>
                <a:close/>
              </a:path>
            </a:pathLst>
          </a:cu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56"/>
          <p:cNvSpPr/>
          <p:nvPr/>
        </p:nvSpPr>
        <p:spPr>
          <a:xfrm rot="8353851">
            <a:off x="5580951" y="1155935"/>
            <a:ext cx="6443273" cy="4699954"/>
          </a:xfrm>
          <a:custGeom>
            <a:rect b="b" l="l" r="r" t="t"/>
            <a:pathLst>
              <a:path extrusionOk="0" h="98234" w="142351">
                <a:moveTo>
                  <a:pt x="81862" y="0"/>
                </a:moveTo>
                <a:cubicBezTo>
                  <a:pt x="65570" y="0"/>
                  <a:pt x="64109" y="29096"/>
                  <a:pt x="45181" y="48872"/>
                </a:cubicBezTo>
                <a:cubicBezTo>
                  <a:pt x="34707" y="59813"/>
                  <a:pt x="6721" y="52075"/>
                  <a:pt x="2951" y="71122"/>
                </a:cubicBezTo>
                <a:cubicBezTo>
                  <a:pt x="1" y="86034"/>
                  <a:pt x="15920" y="98234"/>
                  <a:pt x="28240" y="98234"/>
                </a:cubicBezTo>
                <a:cubicBezTo>
                  <a:pt x="28734" y="98234"/>
                  <a:pt x="29223" y="98214"/>
                  <a:pt x="29704" y="98174"/>
                </a:cubicBezTo>
                <a:cubicBezTo>
                  <a:pt x="44940" y="96927"/>
                  <a:pt x="55602" y="88909"/>
                  <a:pt x="70683" y="88909"/>
                </a:cubicBezTo>
                <a:cubicBezTo>
                  <a:pt x="72540" y="88909"/>
                  <a:pt x="74463" y="89031"/>
                  <a:pt x="76470" y="89301"/>
                </a:cubicBezTo>
                <a:cubicBezTo>
                  <a:pt x="83132" y="90208"/>
                  <a:pt x="89465" y="91284"/>
                  <a:pt x="95552" y="91284"/>
                </a:cubicBezTo>
                <a:cubicBezTo>
                  <a:pt x="104248" y="91284"/>
                  <a:pt x="112441" y="89087"/>
                  <a:pt x="120368" y="81062"/>
                </a:cubicBezTo>
                <a:cubicBezTo>
                  <a:pt x="129308" y="71989"/>
                  <a:pt x="142351" y="47138"/>
                  <a:pt x="140816" y="34228"/>
                </a:cubicBezTo>
                <a:cubicBezTo>
                  <a:pt x="138615" y="15382"/>
                  <a:pt x="119601" y="22320"/>
                  <a:pt x="101155" y="8710"/>
                </a:cubicBezTo>
                <a:cubicBezTo>
                  <a:pt x="92850" y="2568"/>
                  <a:pt x="86702" y="0"/>
                  <a:pt x="81862" y="0"/>
                </a:cubicBezTo>
                <a:close/>
              </a:path>
            </a:pathLst>
          </a:custGeom>
          <a:noFill/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56"/>
          <p:cNvSpPr txBox="1"/>
          <p:nvPr>
            <p:ph idx="1" type="subTitle"/>
          </p:nvPr>
        </p:nvSpPr>
        <p:spPr>
          <a:xfrm>
            <a:off x="878650" y="2295700"/>
            <a:ext cx="2983500" cy="122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03" name="Google Shape;403;p56"/>
          <p:cNvSpPr txBox="1"/>
          <p:nvPr>
            <p:ph type="title"/>
          </p:nvPr>
        </p:nvSpPr>
        <p:spPr>
          <a:xfrm>
            <a:off x="878650" y="1623200"/>
            <a:ext cx="2983500" cy="5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500"/>
              <a:buFont typeface="Oswald"/>
              <a:buNone/>
              <a:defRPr b="1"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404" name="Google Shape;404;p56"/>
          <p:cNvSpPr/>
          <p:nvPr/>
        </p:nvSpPr>
        <p:spPr>
          <a:xfrm rot="8100000">
            <a:off x="-760715" y="-160501"/>
            <a:ext cx="2208979" cy="1153357"/>
          </a:xfrm>
          <a:custGeom>
            <a:rect b="b" l="l" r="r" t="t"/>
            <a:pathLst>
              <a:path extrusionOk="0" h="137645" w="263626">
                <a:moveTo>
                  <a:pt x="75120" y="1"/>
                </a:moveTo>
                <a:cubicBezTo>
                  <a:pt x="68706" y="1"/>
                  <a:pt x="61958" y="879"/>
                  <a:pt x="54916" y="2857"/>
                </a:cubicBezTo>
                <a:cubicBezTo>
                  <a:pt x="12926" y="14572"/>
                  <a:pt x="1" y="57071"/>
                  <a:pt x="4171" y="85436"/>
                </a:cubicBezTo>
                <a:cubicBezTo>
                  <a:pt x="7164" y="105810"/>
                  <a:pt x="18083" y="123096"/>
                  <a:pt x="32950" y="136340"/>
                </a:cubicBezTo>
                <a:cubicBezTo>
                  <a:pt x="33427" y="136785"/>
                  <a:pt x="33937" y="137199"/>
                  <a:pt x="34446" y="137645"/>
                </a:cubicBezTo>
                <a:lnTo>
                  <a:pt x="222558" y="136976"/>
                </a:lnTo>
                <a:cubicBezTo>
                  <a:pt x="222558" y="136976"/>
                  <a:pt x="263625" y="118735"/>
                  <a:pt x="262670" y="81902"/>
                </a:cubicBezTo>
                <a:cubicBezTo>
                  <a:pt x="261989" y="56448"/>
                  <a:pt x="243231" y="40404"/>
                  <a:pt x="222985" y="40404"/>
                </a:cubicBezTo>
                <a:cubicBezTo>
                  <a:pt x="213910" y="40404"/>
                  <a:pt x="204537" y="43627"/>
                  <a:pt x="196358" y="50672"/>
                </a:cubicBezTo>
                <a:cubicBezTo>
                  <a:pt x="187785" y="58047"/>
                  <a:pt x="180194" y="61025"/>
                  <a:pt x="173382" y="61025"/>
                </a:cubicBezTo>
                <a:cubicBezTo>
                  <a:pt x="159200" y="61025"/>
                  <a:pt x="148399" y="48116"/>
                  <a:pt x="139151" y="35105"/>
                </a:cubicBezTo>
                <a:cubicBezTo>
                  <a:pt x="127871" y="19261"/>
                  <a:pt x="105156" y="1"/>
                  <a:pt x="75120" y="1"/>
                </a:cubicBezTo>
                <a:close/>
              </a:path>
            </a:pathLst>
          </a:custGeom>
          <a:solidFill>
            <a:srgbClr val="F6B2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56"/>
          <p:cNvSpPr/>
          <p:nvPr/>
        </p:nvSpPr>
        <p:spPr>
          <a:xfrm flipH="1" rot="10313565">
            <a:off x="168723" y="347117"/>
            <a:ext cx="638178" cy="638178"/>
          </a:xfrm>
          <a:prstGeom prst="ellipse">
            <a:avLst/>
          </a:prstGeom>
          <a:noFill/>
          <a:ln cap="flat" cmpd="sng" w="9525">
            <a:solidFill>
              <a:srgbClr val="2012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56"/>
          <p:cNvSpPr/>
          <p:nvPr/>
        </p:nvSpPr>
        <p:spPr>
          <a:xfrm flipH="1" rot="-8437101">
            <a:off x="-583362" y="4303663"/>
            <a:ext cx="1695715" cy="1079429"/>
          </a:xfrm>
          <a:custGeom>
            <a:rect b="b" l="l" r="r" t="t"/>
            <a:pathLst>
              <a:path extrusionOk="0" h="99750" w="156780">
                <a:moveTo>
                  <a:pt x="78442" y="1"/>
                </a:moveTo>
                <a:cubicBezTo>
                  <a:pt x="38913" y="1"/>
                  <a:pt x="0" y="20209"/>
                  <a:pt x="10798" y="53477"/>
                </a:cubicBezTo>
                <a:cubicBezTo>
                  <a:pt x="16027" y="69606"/>
                  <a:pt x="25323" y="73597"/>
                  <a:pt x="36170" y="73597"/>
                </a:cubicBezTo>
                <a:cubicBezTo>
                  <a:pt x="46794" y="73597"/>
                  <a:pt x="58906" y="69768"/>
                  <a:pt x="70140" y="69768"/>
                </a:cubicBezTo>
                <a:cubicBezTo>
                  <a:pt x="75093" y="69768"/>
                  <a:pt x="79875" y="70512"/>
                  <a:pt x="84284" y="72657"/>
                </a:cubicBezTo>
                <a:cubicBezTo>
                  <a:pt x="98093" y="79362"/>
                  <a:pt x="96492" y="99276"/>
                  <a:pt x="116673" y="99743"/>
                </a:cubicBezTo>
                <a:cubicBezTo>
                  <a:pt x="116864" y="99747"/>
                  <a:pt x="117055" y="99749"/>
                  <a:pt x="117244" y="99749"/>
                </a:cubicBezTo>
                <a:cubicBezTo>
                  <a:pt x="135157" y="99749"/>
                  <a:pt x="147886" y="81163"/>
                  <a:pt x="150164" y="65418"/>
                </a:cubicBezTo>
                <a:cubicBezTo>
                  <a:pt x="156779" y="19541"/>
                  <a:pt x="117312" y="1"/>
                  <a:pt x="78442" y="1"/>
                </a:cubicBezTo>
                <a:close/>
              </a:path>
            </a:pathLst>
          </a:custGeom>
          <a:noFill/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56"/>
          <p:cNvSpPr/>
          <p:nvPr/>
        </p:nvSpPr>
        <p:spPr>
          <a:xfrm flipH="1" rot="-6784793">
            <a:off x="-563881" y="4280024"/>
            <a:ext cx="1614735" cy="1027919"/>
          </a:xfrm>
          <a:custGeom>
            <a:rect b="b" l="l" r="r" t="t"/>
            <a:pathLst>
              <a:path extrusionOk="0" h="99750" w="156780">
                <a:moveTo>
                  <a:pt x="78442" y="1"/>
                </a:moveTo>
                <a:cubicBezTo>
                  <a:pt x="38913" y="1"/>
                  <a:pt x="0" y="20209"/>
                  <a:pt x="10798" y="53477"/>
                </a:cubicBezTo>
                <a:cubicBezTo>
                  <a:pt x="16027" y="69606"/>
                  <a:pt x="25323" y="73597"/>
                  <a:pt x="36170" y="73597"/>
                </a:cubicBezTo>
                <a:cubicBezTo>
                  <a:pt x="46794" y="73597"/>
                  <a:pt x="58906" y="69768"/>
                  <a:pt x="70140" y="69768"/>
                </a:cubicBezTo>
                <a:cubicBezTo>
                  <a:pt x="75093" y="69768"/>
                  <a:pt x="79875" y="70512"/>
                  <a:pt x="84284" y="72657"/>
                </a:cubicBezTo>
                <a:cubicBezTo>
                  <a:pt x="98093" y="79362"/>
                  <a:pt x="96492" y="99276"/>
                  <a:pt x="116673" y="99743"/>
                </a:cubicBezTo>
                <a:cubicBezTo>
                  <a:pt x="116864" y="99747"/>
                  <a:pt x="117055" y="99749"/>
                  <a:pt x="117244" y="99749"/>
                </a:cubicBezTo>
                <a:cubicBezTo>
                  <a:pt x="135157" y="99749"/>
                  <a:pt x="147886" y="81163"/>
                  <a:pt x="150164" y="65418"/>
                </a:cubicBezTo>
                <a:cubicBezTo>
                  <a:pt x="156779" y="19541"/>
                  <a:pt x="117312" y="1"/>
                  <a:pt x="78442" y="1"/>
                </a:cubicBezTo>
                <a:close/>
              </a:path>
            </a:pathLst>
          </a:custGeom>
          <a:solidFill>
            <a:srgbClr val="B4A7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56"/>
          <p:cNvSpPr/>
          <p:nvPr/>
        </p:nvSpPr>
        <p:spPr>
          <a:xfrm rot="-6783187">
            <a:off x="519589" y="4338854"/>
            <a:ext cx="372334" cy="372334"/>
          </a:xfrm>
          <a:prstGeom prst="ellipse">
            <a:avLst/>
          </a:pr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">
  <p:cSld name="CUSTOM_7_2"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7"/>
          <p:cNvSpPr/>
          <p:nvPr/>
        </p:nvSpPr>
        <p:spPr>
          <a:xfrm rot="8565215">
            <a:off x="5551060" y="1325706"/>
            <a:ext cx="6444369" cy="4700410"/>
          </a:xfrm>
          <a:custGeom>
            <a:rect b="b" l="l" r="r" t="t"/>
            <a:pathLst>
              <a:path extrusionOk="0" h="98234" w="142351">
                <a:moveTo>
                  <a:pt x="81862" y="0"/>
                </a:moveTo>
                <a:cubicBezTo>
                  <a:pt x="65570" y="0"/>
                  <a:pt x="64109" y="29096"/>
                  <a:pt x="45181" y="48872"/>
                </a:cubicBezTo>
                <a:cubicBezTo>
                  <a:pt x="34707" y="59813"/>
                  <a:pt x="6721" y="52075"/>
                  <a:pt x="2951" y="71122"/>
                </a:cubicBezTo>
                <a:cubicBezTo>
                  <a:pt x="1" y="86034"/>
                  <a:pt x="15920" y="98234"/>
                  <a:pt x="28240" y="98234"/>
                </a:cubicBezTo>
                <a:cubicBezTo>
                  <a:pt x="28734" y="98234"/>
                  <a:pt x="29223" y="98214"/>
                  <a:pt x="29704" y="98174"/>
                </a:cubicBezTo>
                <a:cubicBezTo>
                  <a:pt x="44940" y="96927"/>
                  <a:pt x="55602" y="88909"/>
                  <a:pt x="70683" y="88909"/>
                </a:cubicBezTo>
                <a:cubicBezTo>
                  <a:pt x="72540" y="88909"/>
                  <a:pt x="74463" y="89031"/>
                  <a:pt x="76470" y="89301"/>
                </a:cubicBezTo>
                <a:cubicBezTo>
                  <a:pt x="83132" y="90208"/>
                  <a:pt x="89465" y="91284"/>
                  <a:pt x="95552" y="91284"/>
                </a:cubicBezTo>
                <a:cubicBezTo>
                  <a:pt x="104248" y="91284"/>
                  <a:pt x="112441" y="89087"/>
                  <a:pt x="120368" y="81062"/>
                </a:cubicBezTo>
                <a:cubicBezTo>
                  <a:pt x="129308" y="71989"/>
                  <a:pt x="142351" y="47138"/>
                  <a:pt x="140816" y="34228"/>
                </a:cubicBezTo>
                <a:cubicBezTo>
                  <a:pt x="138615" y="15382"/>
                  <a:pt x="119601" y="22320"/>
                  <a:pt x="101155" y="8710"/>
                </a:cubicBezTo>
                <a:cubicBezTo>
                  <a:pt x="92850" y="2568"/>
                  <a:pt x="86702" y="0"/>
                  <a:pt x="81862" y="0"/>
                </a:cubicBezTo>
                <a:close/>
              </a:path>
            </a:pathLst>
          </a:cu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57"/>
          <p:cNvSpPr/>
          <p:nvPr/>
        </p:nvSpPr>
        <p:spPr>
          <a:xfrm rot="8353851">
            <a:off x="5580951" y="1155935"/>
            <a:ext cx="6443273" cy="4699954"/>
          </a:xfrm>
          <a:custGeom>
            <a:rect b="b" l="l" r="r" t="t"/>
            <a:pathLst>
              <a:path extrusionOk="0" h="98234" w="142351">
                <a:moveTo>
                  <a:pt x="81862" y="0"/>
                </a:moveTo>
                <a:cubicBezTo>
                  <a:pt x="65570" y="0"/>
                  <a:pt x="64109" y="29096"/>
                  <a:pt x="45181" y="48872"/>
                </a:cubicBezTo>
                <a:cubicBezTo>
                  <a:pt x="34707" y="59813"/>
                  <a:pt x="6721" y="52075"/>
                  <a:pt x="2951" y="71122"/>
                </a:cubicBezTo>
                <a:cubicBezTo>
                  <a:pt x="1" y="86034"/>
                  <a:pt x="15920" y="98234"/>
                  <a:pt x="28240" y="98234"/>
                </a:cubicBezTo>
                <a:cubicBezTo>
                  <a:pt x="28734" y="98234"/>
                  <a:pt x="29223" y="98214"/>
                  <a:pt x="29704" y="98174"/>
                </a:cubicBezTo>
                <a:cubicBezTo>
                  <a:pt x="44940" y="96927"/>
                  <a:pt x="55602" y="88909"/>
                  <a:pt x="70683" y="88909"/>
                </a:cubicBezTo>
                <a:cubicBezTo>
                  <a:pt x="72540" y="88909"/>
                  <a:pt x="74463" y="89031"/>
                  <a:pt x="76470" y="89301"/>
                </a:cubicBezTo>
                <a:cubicBezTo>
                  <a:pt x="83132" y="90208"/>
                  <a:pt x="89465" y="91284"/>
                  <a:pt x="95552" y="91284"/>
                </a:cubicBezTo>
                <a:cubicBezTo>
                  <a:pt x="104248" y="91284"/>
                  <a:pt x="112441" y="89087"/>
                  <a:pt x="120368" y="81062"/>
                </a:cubicBezTo>
                <a:cubicBezTo>
                  <a:pt x="129308" y="71989"/>
                  <a:pt x="142351" y="47138"/>
                  <a:pt x="140816" y="34228"/>
                </a:cubicBezTo>
                <a:cubicBezTo>
                  <a:pt x="138615" y="15382"/>
                  <a:pt x="119601" y="22320"/>
                  <a:pt x="101155" y="8710"/>
                </a:cubicBezTo>
                <a:cubicBezTo>
                  <a:pt x="92850" y="2568"/>
                  <a:pt x="86702" y="0"/>
                  <a:pt x="81862" y="0"/>
                </a:cubicBezTo>
                <a:close/>
              </a:path>
            </a:pathLst>
          </a:custGeom>
          <a:noFill/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8"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58"/>
          <p:cNvSpPr/>
          <p:nvPr/>
        </p:nvSpPr>
        <p:spPr>
          <a:xfrm rot="8565322">
            <a:off x="6920077" y="3790171"/>
            <a:ext cx="3645687" cy="2659108"/>
          </a:xfrm>
          <a:custGeom>
            <a:rect b="b" l="l" r="r" t="t"/>
            <a:pathLst>
              <a:path extrusionOk="0" h="98234" w="142351">
                <a:moveTo>
                  <a:pt x="81862" y="0"/>
                </a:moveTo>
                <a:cubicBezTo>
                  <a:pt x="65570" y="0"/>
                  <a:pt x="64109" y="29096"/>
                  <a:pt x="45181" y="48872"/>
                </a:cubicBezTo>
                <a:cubicBezTo>
                  <a:pt x="34707" y="59813"/>
                  <a:pt x="6721" y="52075"/>
                  <a:pt x="2951" y="71122"/>
                </a:cubicBezTo>
                <a:cubicBezTo>
                  <a:pt x="1" y="86034"/>
                  <a:pt x="15920" y="98234"/>
                  <a:pt x="28240" y="98234"/>
                </a:cubicBezTo>
                <a:cubicBezTo>
                  <a:pt x="28734" y="98234"/>
                  <a:pt x="29223" y="98214"/>
                  <a:pt x="29704" y="98174"/>
                </a:cubicBezTo>
                <a:cubicBezTo>
                  <a:pt x="44940" y="96927"/>
                  <a:pt x="55602" y="88909"/>
                  <a:pt x="70683" y="88909"/>
                </a:cubicBezTo>
                <a:cubicBezTo>
                  <a:pt x="72540" y="88909"/>
                  <a:pt x="74463" y="89031"/>
                  <a:pt x="76470" y="89301"/>
                </a:cubicBezTo>
                <a:cubicBezTo>
                  <a:pt x="83132" y="90208"/>
                  <a:pt x="89465" y="91284"/>
                  <a:pt x="95552" y="91284"/>
                </a:cubicBezTo>
                <a:cubicBezTo>
                  <a:pt x="104248" y="91284"/>
                  <a:pt x="112441" y="89087"/>
                  <a:pt x="120368" y="81062"/>
                </a:cubicBezTo>
                <a:cubicBezTo>
                  <a:pt x="129308" y="71989"/>
                  <a:pt x="142351" y="47138"/>
                  <a:pt x="140816" y="34228"/>
                </a:cubicBezTo>
                <a:cubicBezTo>
                  <a:pt x="138615" y="15382"/>
                  <a:pt x="119601" y="22320"/>
                  <a:pt x="101155" y="8710"/>
                </a:cubicBezTo>
                <a:cubicBezTo>
                  <a:pt x="92850" y="2568"/>
                  <a:pt x="86702" y="0"/>
                  <a:pt x="81862" y="0"/>
                </a:cubicBezTo>
                <a:close/>
              </a:path>
            </a:pathLst>
          </a:custGeom>
          <a:solidFill>
            <a:srgbClr val="F6B2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58"/>
          <p:cNvSpPr/>
          <p:nvPr/>
        </p:nvSpPr>
        <p:spPr>
          <a:xfrm rot="8353947">
            <a:off x="6937069" y="3694179"/>
            <a:ext cx="3644929" cy="2658799"/>
          </a:xfrm>
          <a:custGeom>
            <a:rect b="b" l="l" r="r" t="t"/>
            <a:pathLst>
              <a:path extrusionOk="0" h="98234" w="142351">
                <a:moveTo>
                  <a:pt x="81862" y="0"/>
                </a:moveTo>
                <a:cubicBezTo>
                  <a:pt x="65570" y="0"/>
                  <a:pt x="64109" y="29096"/>
                  <a:pt x="45181" y="48872"/>
                </a:cubicBezTo>
                <a:cubicBezTo>
                  <a:pt x="34707" y="59813"/>
                  <a:pt x="6721" y="52075"/>
                  <a:pt x="2951" y="71122"/>
                </a:cubicBezTo>
                <a:cubicBezTo>
                  <a:pt x="1" y="86034"/>
                  <a:pt x="15920" y="98234"/>
                  <a:pt x="28240" y="98234"/>
                </a:cubicBezTo>
                <a:cubicBezTo>
                  <a:pt x="28734" y="98234"/>
                  <a:pt x="29223" y="98214"/>
                  <a:pt x="29704" y="98174"/>
                </a:cubicBezTo>
                <a:cubicBezTo>
                  <a:pt x="44940" y="96927"/>
                  <a:pt x="55602" y="88909"/>
                  <a:pt x="70683" y="88909"/>
                </a:cubicBezTo>
                <a:cubicBezTo>
                  <a:pt x="72540" y="88909"/>
                  <a:pt x="74463" y="89031"/>
                  <a:pt x="76470" y="89301"/>
                </a:cubicBezTo>
                <a:cubicBezTo>
                  <a:pt x="83132" y="90208"/>
                  <a:pt x="89465" y="91284"/>
                  <a:pt x="95552" y="91284"/>
                </a:cubicBezTo>
                <a:cubicBezTo>
                  <a:pt x="104248" y="91284"/>
                  <a:pt x="112441" y="89087"/>
                  <a:pt x="120368" y="81062"/>
                </a:cubicBezTo>
                <a:cubicBezTo>
                  <a:pt x="129308" y="71989"/>
                  <a:pt x="142351" y="47138"/>
                  <a:pt x="140816" y="34228"/>
                </a:cubicBezTo>
                <a:cubicBezTo>
                  <a:pt x="138615" y="15382"/>
                  <a:pt x="119601" y="22320"/>
                  <a:pt x="101155" y="8710"/>
                </a:cubicBezTo>
                <a:cubicBezTo>
                  <a:pt x="92850" y="2568"/>
                  <a:pt x="86702" y="0"/>
                  <a:pt x="81862" y="0"/>
                </a:cubicBezTo>
                <a:close/>
              </a:path>
            </a:pathLst>
          </a:custGeom>
          <a:noFill/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58"/>
          <p:cNvSpPr/>
          <p:nvPr/>
        </p:nvSpPr>
        <p:spPr>
          <a:xfrm rot="8565322">
            <a:off x="-904223" y="-1413879"/>
            <a:ext cx="3645687" cy="2659108"/>
          </a:xfrm>
          <a:custGeom>
            <a:rect b="b" l="l" r="r" t="t"/>
            <a:pathLst>
              <a:path extrusionOk="0" h="98234" w="142351">
                <a:moveTo>
                  <a:pt x="81862" y="0"/>
                </a:moveTo>
                <a:cubicBezTo>
                  <a:pt x="65570" y="0"/>
                  <a:pt x="64109" y="29096"/>
                  <a:pt x="45181" y="48872"/>
                </a:cubicBezTo>
                <a:cubicBezTo>
                  <a:pt x="34707" y="59813"/>
                  <a:pt x="6721" y="52075"/>
                  <a:pt x="2951" y="71122"/>
                </a:cubicBezTo>
                <a:cubicBezTo>
                  <a:pt x="1" y="86034"/>
                  <a:pt x="15920" y="98234"/>
                  <a:pt x="28240" y="98234"/>
                </a:cubicBezTo>
                <a:cubicBezTo>
                  <a:pt x="28734" y="98234"/>
                  <a:pt x="29223" y="98214"/>
                  <a:pt x="29704" y="98174"/>
                </a:cubicBezTo>
                <a:cubicBezTo>
                  <a:pt x="44940" y="96927"/>
                  <a:pt x="55602" y="88909"/>
                  <a:pt x="70683" y="88909"/>
                </a:cubicBezTo>
                <a:cubicBezTo>
                  <a:pt x="72540" y="88909"/>
                  <a:pt x="74463" y="89031"/>
                  <a:pt x="76470" y="89301"/>
                </a:cubicBezTo>
                <a:cubicBezTo>
                  <a:pt x="83132" y="90208"/>
                  <a:pt x="89465" y="91284"/>
                  <a:pt x="95552" y="91284"/>
                </a:cubicBezTo>
                <a:cubicBezTo>
                  <a:pt x="104248" y="91284"/>
                  <a:pt x="112441" y="89087"/>
                  <a:pt x="120368" y="81062"/>
                </a:cubicBezTo>
                <a:cubicBezTo>
                  <a:pt x="129308" y="71989"/>
                  <a:pt x="142351" y="47138"/>
                  <a:pt x="140816" y="34228"/>
                </a:cubicBezTo>
                <a:cubicBezTo>
                  <a:pt x="138615" y="15382"/>
                  <a:pt x="119601" y="22320"/>
                  <a:pt x="101155" y="8710"/>
                </a:cubicBezTo>
                <a:cubicBezTo>
                  <a:pt x="92850" y="2568"/>
                  <a:pt x="86702" y="0"/>
                  <a:pt x="81862" y="0"/>
                </a:cubicBezTo>
                <a:close/>
              </a:path>
            </a:pathLst>
          </a:cu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58"/>
          <p:cNvSpPr/>
          <p:nvPr/>
        </p:nvSpPr>
        <p:spPr>
          <a:xfrm rot="8353947">
            <a:off x="-887231" y="-1509871"/>
            <a:ext cx="3644929" cy="2658799"/>
          </a:xfrm>
          <a:custGeom>
            <a:rect b="b" l="l" r="r" t="t"/>
            <a:pathLst>
              <a:path extrusionOk="0" h="98234" w="142351">
                <a:moveTo>
                  <a:pt x="81862" y="0"/>
                </a:moveTo>
                <a:cubicBezTo>
                  <a:pt x="65570" y="0"/>
                  <a:pt x="64109" y="29096"/>
                  <a:pt x="45181" y="48872"/>
                </a:cubicBezTo>
                <a:cubicBezTo>
                  <a:pt x="34707" y="59813"/>
                  <a:pt x="6721" y="52075"/>
                  <a:pt x="2951" y="71122"/>
                </a:cubicBezTo>
                <a:cubicBezTo>
                  <a:pt x="1" y="86034"/>
                  <a:pt x="15920" y="98234"/>
                  <a:pt x="28240" y="98234"/>
                </a:cubicBezTo>
                <a:cubicBezTo>
                  <a:pt x="28734" y="98234"/>
                  <a:pt x="29223" y="98214"/>
                  <a:pt x="29704" y="98174"/>
                </a:cubicBezTo>
                <a:cubicBezTo>
                  <a:pt x="44940" y="96927"/>
                  <a:pt x="55602" y="88909"/>
                  <a:pt x="70683" y="88909"/>
                </a:cubicBezTo>
                <a:cubicBezTo>
                  <a:pt x="72540" y="88909"/>
                  <a:pt x="74463" y="89031"/>
                  <a:pt x="76470" y="89301"/>
                </a:cubicBezTo>
                <a:cubicBezTo>
                  <a:pt x="83132" y="90208"/>
                  <a:pt x="89465" y="91284"/>
                  <a:pt x="95552" y="91284"/>
                </a:cubicBezTo>
                <a:cubicBezTo>
                  <a:pt x="104248" y="91284"/>
                  <a:pt x="112441" y="89087"/>
                  <a:pt x="120368" y="81062"/>
                </a:cubicBezTo>
                <a:cubicBezTo>
                  <a:pt x="129308" y="71989"/>
                  <a:pt x="142351" y="47138"/>
                  <a:pt x="140816" y="34228"/>
                </a:cubicBezTo>
                <a:cubicBezTo>
                  <a:pt x="138615" y="15382"/>
                  <a:pt x="119601" y="22320"/>
                  <a:pt x="101155" y="8710"/>
                </a:cubicBezTo>
                <a:cubicBezTo>
                  <a:pt x="92850" y="2568"/>
                  <a:pt x="86702" y="0"/>
                  <a:pt x="81862" y="0"/>
                </a:cubicBezTo>
                <a:close/>
              </a:path>
            </a:pathLst>
          </a:custGeom>
          <a:noFill/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CUSTOM_9"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59"/>
          <p:cNvSpPr/>
          <p:nvPr/>
        </p:nvSpPr>
        <p:spPr>
          <a:xfrm flipH="1" rot="-6784793">
            <a:off x="-578672" y="4142151"/>
            <a:ext cx="1614735" cy="1027919"/>
          </a:xfrm>
          <a:custGeom>
            <a:rect b="b" l="l" r="r" t="t"/>
            <a:pathLst>
              <a:path extrusionOk="0" h="99750" w="156780">
                <a:moveTo>
                  <a:pt x="78442" y="1"/>
                </a:moveTo>
                <a:cubicBezTo>
                  <a:pt x="38913" y="1"/>
                  <a:pt x="0" y="20209"/>
                  <a:pt x="10798" y="53477"/>
                </a:cubicBezTo>
                <a:cubicBezTo>
                  <a:pt x="16027" y="69606"/>
                  <a:pt x="25323" y="73597"/>
                  <a:pt x="36170" y="73597"/>
                </a:cubicBezTo>
                <a:cubicBezTo>
                  <a:pt x="46794" y="73597"/>
                  <a:pt x="58906" y="69768"/>
                  <a:pt x="70140" y="69768"/>
                </a:cubicBezTo>
                <a:cubicBezTo>
                  <a:pt x="75093" y="69768"/>
                  <a:pt x="79875" y="70512"/>
                  <a:pt x="84284" y="72657"/>
                </a:cubicBezTo>
                <a:cubicBezTo>
                  <a:pt x="98093" y="79362"/>
                  <a:pt x="96492" y="99276"/>
                  <a:pt x="116673" y="99743"/>
                </a:cubicBezTo>
                <a:cubicBezTo>
                  <a:pt x="116864" y="99747"/>
                  <a:pt x="117055" y="99749"/>
                  <a:pt x="117244" y="99749"/>
                </a:cubicBezTo>
                <a:cubicBezTo>
                  <a:pt x="135157" y="99749"/>
                  <a:pt x="147886" y="81163"/>
                  <a:pt x="150164" y="65418"/>
                </a:cubicBezTo>
                <a:cubicBezTo>
                  <a:pt x="156779" y="19541"/>
                  <a:pt x="117312" y="1"/>
                  <a:pt x="78442" y="1"/>
                </a:cubicBezTo>
                <a:close/>
              </a:path>
            </a:pathLst>
          </a:custGeom>
          <a:solidFill>
            <a:srgbClr val="B4A7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59"/>
          <p:cNvSpPr/>
          <p:nvPr/>
        </p:nvSpPr>
        <p:spPr>
          <a:xfrm rot="-6783187">
            <a:off x="456372" y="4095607"/>
            <a:ext cx="372334" cy="372334"/>
          </a:xfrm>
          <a:prstGeom prst="ellipse">
            <a:avLst/>
          </a:pr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59"/>
          <p:cNvSpPr/>
          <p:nvPr/>
        </p:nvSpPr>
        <p:spPr>
          <a:xfrm flipH="1" rot="-8437101">
            <a:off x="-598154" y="4165791"/>
            <a:ext cx="1695715" cy="1079429"/>
          </a:xfrm>
          <a:custGeom>
            <a:rect b="b" l="l" r="r" t="t"/>
            <a:pathLst>
              <a:path extrusionOk="0" h="99750" w="156780">
                <a:moveTo>
                  <a:pt x="78442" y="1"/>
                </a:moveTo>
                <a:cubicBezTo>
                  <a:pt x="38913" y="1"/>
                  <a:pt x="0" y="20209"/>
                  <a:pt x="10798" y="53477"/>
                </a:cubicBezTo>
                <a:cubicBezTo>
                  <a:pt x="16027" y="69606"/>
                  <a:pt x="25323" y="73597"/>
                  <a:pt x="36170" y="73597"/>
                </a:cubicBezTo>
                <a:cubicBezTo>
                  <a:pt x="46794" y="73597"/>
                  <a:pt x="58906" y="69768"/>
                  <a:pt x="70140" y="69768"/>
                </a:cubicBezTo>
                <a:cubicBezTo>
                  <a:pt x="75093" y="69768"/>
                  <a:pt x="79875" y="70512"/>
                  <a:pt x="84284" y="72657"/>
                </a:cubicBezTo>
                <a:cubicBezTo>
                  <a:pt x="98093" y="79362"/>
                  <a:pt x="96492" y="99276"/>
                  <a:pt x="116673" y="99743"/>
                </a:cubicBezTo>
                <a:cubicBezTo>
                  <a:pt x="116864" y="99747"/>
                  <a:pt x="117055" y="99749"/>
                  <a:pt x="117244" y="99749"/>
                </a:cubicBezTo>
                <a:cubicBezTo>
                  <a:pt x="135157" y="99749"/>
                  <a:pt x="147886" y="81163"/>
                  <a:pt x="150164" y="65418"/>
                </a:cubicBezTo>
                <a:cubicBezTo>
                  <a:pt x="156779" y="19541"/>
                  <a:pt x="117312" y="1"/>
                  <a:pt x="78442" y="1"/>
                </a:cubicBezTo>
                <a:close/>
              </a:path>
            </a:pathLst>
          </a:custGeom>
          <a:noFill/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59"/>
          <p:cNvSpPr/>
          <p:nvPr/>
        </p:nvSpPr>
        <p:spPr>
          <a:xfrm rot="-8100000">
            <a:off x="7813310" y="-166148"/>
            <a:ext cx="2208979" cy="1153357"/>
          </a:xfrm>
          <a:custGeom>
            <a:rect b="b" l="l" r="r" t="t"/>
            <a:pathLst>
              <a:path extrusionOk="0" h="137645" w="263626">
                <a:moveTo>
                  <a:pt x="75120" y="1"/>
                </a:moveTo>
                <a:cubicBezTo>
                  <a:pt x="68706" y="1"/>
                  <a:pt x="61958" y="879"/>
                  <a:pt x="54916" y="2857"/>
                </a:cubicBezTo>
                <a:cubicBezTo>
                  <a:pt x="12926" y="14572"/>
                  <a:pt x="1" y="57071"/>
                  <a:pt x="4171" y="85436"/>
                </a:cubicBezTo>
                <a:cubicBezTo>
                  <a:pt x="7164" y="105810"/>
                  <a:pt x="18083" y="123096"/>
                  <a:pt x="32950" y="136340"/>
                </a:cubicBezTo>
                <a:cubicBezTo>
                  <a:pt x="33427" y="136785"/>
                  <a:pt x="33937" y="137199"/>
                  <a:pt x="34446" y="137645"/>
                </a:cubicBezTo>
                <a:lnTo>
                  <a:pt x="222558" y="136976"/>
                </a:lnTo>
                <a:cubicBezTo>
                  <a:pt x="222558" y="136976"/>
                  <a:pt x="263625" y="118735"/>
                  <a:pt x="262670" y="81902"/>
                </a:cubicBezTo>
                <a:cubicBezTo>
                  <a:pt x="261989" y="56448"/>
                  <a:pt x="243231" y="40404"/>
                  <a:pt x="222985" y="40404"/>
                </a:cubicBezTo>
                <a:cubicBezTo>
                  <a:pt x="213910" y="40404"/>
                  <a:pt x="204537" y="43627"/>
                  <a:pt x="196358" y="50672"/>
                </a:cubicBezTo>
                <a:cubicBezTo>
                  <a:pt x="187785" y="58047"/>
                  <a:pt x="180194" y="61025"/>
                  <a:pt x="173382" y="61025"/>
                </a:cubicBezTo>
                <a:cubicBezTo>
                  <a:pt x="159200" y="61025"/>
                  <a:pt x="148399" y="48116"/>
                  <a:pt x="139151" y="35105"/>
                </a:cubicBezTo>
                <a:cubicBezTo>
                  <a:pt x="127871" y="19261"/>
                  <a:pt x="105156" y="1"/>
                  <a:pt x="75120" y="1"/>
                </a:cubicBezTo>
                <a:close/>
              </a:path>
            </a:pathLst>
          </a:custGeom>
          <a:solidFill>
            <a:srgbClr val="F6B2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59"/>
          <p:cNvSpPr/>
          <p:nvPr/>
        </p:nvSpPr>
        <p:spPr>
          <a:xfrm flipH="1" rot="-5886435">
            <a:off x="8348682" y="235479"/>
            <a:ext cx="638178" cy="638178"/>
          </a:xfrm>
          <a:prstGeom prst="ellipse">
            <a:avLst/>
          </a:prstGeom>
          <a:noFill/>
          <a:ln cap="flat" cmpd="sng" w="9525">
            <a:solidFill>
              <a:srgbClr val="2012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 3">
  <p:cSld name="CUSTOM_10"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60"/>
          <p:cNvSpPr txBox="1"/>
          <p:nvPr>
            <p:ph idx="1" type="subTitle"/>
          </p:nvPr>
        </p:nvSpPr>
        <p:spPr>
          <a:xfrm>
            <a:off x="1188275" y="2300025"/>
            <a:ext cx="2983500" cy="122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25" name="Google Shape;425;p60"/>
          <p:cNvSpPr/>
          <p:nvPr/>
        </p:nvSpPr>
        <p:spPr>
          <a:xfrm rot="-4015207">
            <a:off x="-438406" y="-57634"/>
            <a:ext cx="1614735" cy="1027919"/>
          </a:xfrm>
          <a:custGeom>
            <a:rect b="b" l="l" r="r" t="t"/>
            <a:pathLst>
              <a:path extrusionOk="0" h="99750" w="156780">
                <a:moveTo>
                  <a:pt x="78442" y="1"/>
                </a:moveTo>
                <a:cubicBezTo>
                  <a:pt x="38913" y="1"/>
                  <a:pt x="0" y="20209"/>
                  <a:pt x="10798" y="53477"/>
                </a:cubicBezTo>
                <a:cubicBezTo>
                  <a:pt x="16027" y="69606"/>
                  <a:pt x="25323" y="73597"/>
                  <a:pt x="36170" y="73597"/>
                </a:cubicBezTo>
                <a:cubicBezTo>
                  <a:pt x="46794" y="73597"/>
                  <a:pt x="58906" y="69768"/>
                  <a:pt x="70140" y="69768"/>
                </a:cubicBezTo>
                <a:cubicBezTo>
                  <a:pt x="75093" y="69768"/>
                  <a:pt x="79875" y="70512"/>
                  <a:pt x="84284" y="72657"/>
                </a:cubicBezTo>
                <a:cubicBezTo>
                  <a:pt x="98093" y="79362"/>
                  <a:pt x="96492" y="99276"/>
                  <a:pt x="116673" y="99743"/>
                </a:cubicBezTo>
                <a:cubicBezTo>
                  <a:pt x="116864" y="99747"/>
                  <a:pt x="117055" y="99749"/>
                  <a:pt x="117244" y="99749"/>
                </a:cubicBezTo>
                <a:cubicBezTo>
                  <a:pt x="135157" y="99749"/>
                  <a:pt x="147886" y="81163"/>
                  <a:pt x="150164" y="65418"/>
                </a:cubicBezTo>
                <a:cubicBezTo>
                  <a:pt x="156779" y="19541"/>
                  <a:pt x="117312" y="1"/>
                  <a:pt x="78442" y="1"/>
                </a:cubicBezTo>
                <a:close/>
              </a:path>
            </a:pathLst>
          </a:custGeom>
          <a:solidFill>
            <a:srgbClr val="B4A7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60"/>
          <p:cNvSpPr/>
          <p:nvPr/>
        </p:nvSpPr>
        <p:spPr>
          <a:xfrm flipH="1" rot="-4016813">
            <a:off x="645064" y="539120"/>
            <a:ext cx="372334" cy="372334"/>
          </a:xfrm>
          <a:prstGeom prst="ellipse">
            <a:avLst/>
          </a:pr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60"/>
          <p:cNvSpPr/>
          <p:nvPr/>
        </p:nvSpPr>
        <p:spPr>
          <a:xfrm rot="-2362899">
            <a:off x="-457887" y="-132784"/>
            <a:ext cx="1695715" cy="1079429"/>
          </a:xfrm>
          <a:custGeom>
            <a:rect b="b" l="l" r="r" t="t"/>
            <a:pathLst>
              <a:path extrusionOk="0" h="99750" w="156780">
                <a:moveTo>
                  <a:pt x="78442" y="1"/>
                </a:moveTo>
                <a:cubicBezTo>
                  <a:pt x="38913" y="1"/>
                  <a:pt x="0" y="20209"/>
                  <a:pt x="10798" y="53477"/>
                </a:cubicBezTo>
                <a:cubicBezTo>
                  <a:pt x="16027" y="69606"/>
                  <a:pt x="25323" y="73597"/>
                  <a:pt x="36170" y="73597"/>
                </a:cubicBezTo>
                <a:cubicBezTo>
                  <a:pt x="46794" y="73597"/>
                  <a:pt x="58906" y="69768"/>
                  <a:pt x="70140" y="69768"/>
                </a:cubicBezTo>
                <a:cubicBezTo>
                  <a:pt x="75093" y="69768"/>
                  <a:pt x="79875" y="70512"/>
                  <a:pt x="84284" y="72657"/>
                </a:cubicBezTo>
                <a:cubicBezTo>
                  <a:pt x="98093" y="79362"/>
                  <a:pt x="96492" y="99276"/>
                  <a:pt x="116673" y="99743"/>
                </a:cubicBezTo>
                <a:cubicBezTo>
                  <a:pt x="116864" y="99747"/>
                  <a:pt x="117055" y="99749"/>
                  <a:pt x="117244" y="99749"/>
                </a:cubicBezTo>
                <a:cubicBezTo>
                  <a:pt x="135157" y="99749"/>
                  <a:pt x="147886" y="81163"/>
                  <a:pt x="150164" y="65418"/>
                </a:cubicBezTo>
                <a:cubicBezTo>
                  <a:pt x="156779" y="19541"/>
                  <a:pt x="117312" y="1"/>
                  <a:pt x="78442" y="1"/>
                </a:cubicBezTo>
                <a:close/>
              </a:path>
            </a:pathLst>
          </a:custGeom>
          <a:noFill/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60"/>
          <p:cNvSpPr/>
          <p:nvPr/>
        </p:nvSpPr>
        <p:spPr>
          <a:xfrm flipH="1" rot="2700000">
            <a:off x="-635240" y="4257452"/>
            <a:ext cx="2208979" cy="1153357"/>
          </a:xfrm>
          <a:custGeom>
            <a:rect b="b" l="l" r="r" t="t"/>
            <a:pathLst>
              <a:path extrusionOk="0" h="137645" w="263626">
                <a:moveTo>
                  <a:pt x="75120" y="1"/>
                </a:moveTo>
                <a:cubicBezTo>
                  <a:pt x="68706" y="1"/>
                  <a:pt x="61958" y="879"/>
                  <a:pt x="54916" y="2857"/>
                </a:cubicBezTo>
                <a:cubicBezTo>
                  <a:pt x="12926" y="14572"/>
                  <a:pt x="1" y="57071"/>
                  <a:pt x="4171" y="85436"/>
                </a:cubicBezTo>
                <a:cubicBezTo>
                  <a:pt x="7164" y="105810"/>
                  <a:pt x="18083" y="123096"/>
                  <a:pt x="32950" y="136340"/>
                </a:cubicBezTo>
                <a:cubicBezTo>
                  <a:pt x="33427" y="136785"/>
                  <a:pt x="33937" y="137199"/>
                  <a:pt x="34446" y="137645"/>
                </a:cubicBezTo>
                <a:lnTo>
                  <a:pt x="222558" y="136976"/>
                </a:lnTo>
                <a:cubicBezTo>
                  <a:pt x="222558" y="136976"/>
                  <a:pt x="263625" y="118735"/>
                  <a:pt x="262670" y="81902"/>
                </a:cubicBezTo>
                <a:cubicBezTo>
                  <a:pt x="261989" y="56448"/>
                  <a:pt x="243231" y="40404"/>
                  <a:pt x="222985" y="40404"/>
                </a:cubicBezTo>
                <a:cubicBezTo>
                  <a:pt x="213910" y="40404"/>
                  <a:pt x="204537" y="43627"/>
                  <a:pt x="196358" y="50672"/>
                </a:cubicBezTo>
                <a:cubicBezTo>
                  <a:pt x="187785" y="58047"/>
                  <a:pt x="180194" y="61025"/>
                  <a:pt x="173382" y="61025"/>
                </a:cubicBezTo>
                <a:cubicBezTo>
                  <a:pt x="159200" y="61025"/>
                  <a:pt x="148399" y="48116"/>
                  <a:pt x="139151" y="35105"/>
                </a:cubicBezTo>
                <a:cubicBezTo>
                  <a:pt x="127871" y="19261"/>
                  <a:pt x="105156" y="1"/>
                  <a:pt x="75120" y="1"/>
                </a:cubicBezTo>
                <a:close/>
              </a:path>
            </a:pathLst>
          </a:custGeom>
          <a:solidFill>
            <a:srgbClr val="F6B2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60"/>
          <p:cNvSpPr/>
          <p:nvPr/>
        </p:nvSpPr>
        <p:spPr>
          <a:xfrm rot="486435">
            <a:off x="294198" y="4265013"/>
            <a:ext cx="638178" cy="638178"/>
          </a:xfrm>
          <a:prstGeom prst="ellipse">
            <a:avLst/>
          </a:prstGeom>
          <a:noFill/>
          <a:ln cap="flat" cmpd="sng" w="9525">
            <a:solidFill>
              <a:srgbClr val="2012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60"/>
          <p:cNvSpPr txBox="1"/>
          <p:nvPr>
            <p:ph type="title"/>
          </p:nvPr>
        </p:nvSpPr>
        <p:spPr>
          <a:xfrm>
            <a:off x="1188275" y="1627525"/>
            <a:ext cx="2892900" cy="5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500"/>
              <a:buFont typeface="Oswald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11"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61"/>
          <p:cNvSpPr txBox="1"/>
          <p:nvPr>
            <p:ph type="title"/>
          </p:nvPr>
        </p:nvSpPr>
        <p:spPr>
          <a:xfrm>
            <a:off x="4612650" y="2060075"/>
            <a:ext cx="4116300" cy="110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5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433" name="Google Shape;433;p61"/>
          <p:cNvSpPr/>
          <p:nvPr/>
        </p:nvSpPr>
        <p:spPr>
          <a:xfrm flipH="1" rot="4015207">
            <a:off x="8223070" y="-124884"/>
            <a:ext cx="1614735" cy="1027919"/>
          </a:xfrm>
          <a:custGeom>
            <a:rect b="b" l="l" r="r" t="t"/>
            <a:pathLst>
              <a:path extrusionOk="0" h="99750" w="156780">
                <a:moveTo>
                  <a:pt x="78442" y="1"/>
                </a:moveTo>
                <a:cubicBezTo>
                  <a:pt x="38913" y="1"/>
                  <a:pt x="0" y="20209"/>
                  <a:pt x="10798" y="53477"/>
                </a:cubicBezTo>
                <a:cubicBezTo>
                  <a:pt x="16027" y="69606"/>
                  <a:pt x="25323" y="73597"/>
                  <a:pt x="36170" y="73597"/>
                </a:cubicBezTo>
                <a:cubicBezTo>
                  <a:pt x="46794" y="73597"/>
                  <a:pt x="58906" y="69768"/>
                  <a:pt x="70140" y="69768"/>
                </a:cubicBezTo>
                <a:cubicBezTo>
                  <a:pt x="75093" y="69768"/>
                  <a:pt x="79875" y="70512"/>
                  <a:pt x="84284" y="72657"/>
                </a:cubicBezTo>
                <a:cubicBezTo>
                  <a:pt x="98093" y="79362"/>
                  <a:pt x="96492" y="99276"/>
                  <a:pt x="116673" y="99743"/>
                </a:cubicBezTo>
                <a:cubicBezTo>
                  <a:pt x="116864" y="99747"/>
                  <a:pt x="117055" y="99749"/>
                  <a:pt x="117244" y="99749"/>
                </a:cubicBezTo>
                <a:cubicBezTo>
                  <a:pt x="135157" y="99749"/>
                  <a:pt x="147886" y="81163"/>
                  <a:pt x="150164" y="65418"/>
                </a:cubicBezTo>
                <a:cubicBezTo>
                  <a:pt x="156779" y="19541"/>
                  <a:pt x="117312" y="1"/>
                  <a:pt x="78442" y="1"/>
                </a:cubicBezTo>
                <a:close/>
              </a:path>
            </a:pathLst>
          </a:custGeom>
          <a:solidFill>
            <a:srgbClr val="B4A7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61"/>
          <p:cNvSpPr/>
          <p:nvPr/>
        </p:nvSpPr>
        <p:spPr>
          <a:xfrm rot="4016813">
            <a:off x="8382002" y="471870"/>
            <a:ext cx="372334" cy="372334"/>
          </a:xfrm>
          <a:prstGeom prst="ellipse">
            <a:avLst/>
          </a:pr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61"/>
          <p:cNvSpPr/>
          <p:nvPr/>
        </p:nvSpPr>
        <p:spPr>
          <a:xfrm flipH="1" rot="2362899">
            <a:off x="8161571" y="-200034"/>
            <a:ext cx="1695715" cy="1079429"/>
          </a:xfrm>
          <a:custGeom>
            <a:rect b="b" l="l" r="r" t="t"/>
            <a:pathLst>
              <a:path extrusionOk="0" h="99750" w="156780">
                <a:moveTo>
                  <a:pt x="78442" y="1"/>
                </a:moveTo>
                <a:cubicBezTo>
                  <a:pt x="38913" y="1"/>
                  <a:pt x="0" y="20209"/>
                  <a:pt x="10798" y="53477"/>
                </a:cubicBezTo>
                <a:cubicBezTo>
                  <a:pt x="16027" y="69606"/>
                  <a:pt x="25323" y="73597"/>
                  <a:pt x="36170" y="73597"/>
                </a:cubicBezTo>
                <a:cubicBezTo>
                  <a:pt x="46794" y="73597"/>
                  <a:pt x="58906" y="69768"/>
                  <a:pt x="70140" y="69768"/>
                </a:cubicBezTo>
                <a:cubicBezTo>
                  <a:pt x="75093" y="69768"/>
                  <a:pt x="79875" y="70512"/>
                  <a:pt x="84284" y="72657"/>
                </a:cubicBezTo>
                <a:cubicBezTo>
                  <a:pt x="98093" y="79362"/>
                  <a:pt x="96492" y="99276"/>
                  <a:pt x="116673" y="99743"/>
                </a:cubicBezTo>
                <a:cubicBezTo>
                  <a:pt x="116864" y="99747"/>
                  <a:pt x="117055" y="99749"/>
                  <a:pt x="117244" y="99749"/>
                </a:cubicBezTo>
                <a:cubicBezTo>
                  <a:pt x="135157" y="99749"/>
                  <a:pt x="147886" y="81163"/>
                  <a:pt x="150164" y="65418"/>
                </a:cubicBezTo>
                <a:cubicBezTo>
                  <a:pt x="156779" y="19541"/>
                  <a:pt x="117312" y="1"/>
                  <a:pt x="78442" y="1"/>
                </a:cubicBezTo>
                <a:close/>
              </a:path>
            </a:pathLst>
          </a:custGeom>
          <a:noFill/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61"/>
          <p:cNvSpPr/>
          <p:nvPr/>
        </p:nvSpPr>
        <p:spPr>
          <a:xfrm rot="-2700000">
            <a:off x="7825660" y="4190202"/>
            <a:ext cx="2208979" cy="1153357"/>
          </a:xfrm>
          <a:custGeom>
            <a:rect b="b" l="l" r="r" t="t"/>
            <a:pathLst>
              <a:path extrusionOk="0" h="137645" w="263626">
                <a:moveTo>
                  <a:pt x="75120" y="1"/>
                </a:moveTo>
                <a:cubicBezTo>
                  <a:pt x="68706" y="1"/>
                  <a:pt x="61958" y="879"/>
                  <a:pt x="54916" y="2857"/>
                </a:cubicBezTo>
                <a:cubicBezTo>
                  <a:pt x="12926" y="14572"/>
                  <a:pt x="1" y="57071"/>
                  <a:pt x="4171" y="85436"/>
                </a:cubicBezTo>
                <a:cubicBezTo>
                  <a:pt x="7164" y="105810"/>
                  <a:pt x="18083" y="123096"/>
                  <a:pt x="32950" y="136340"/>
                </a:cubicBezTo>
                <a:cubicBezTo>
                  <a:pt x="33427" y="136785"/>
                  <a:pt x="33937" y="137199"/>
                  <a:pt x="34446" y="137645"/>
                </a:cubicBezTo>
                <a:lnTo>
                  <a:pt x="222558" y="136976"/>
                </a:lnTo>
                <a:cubicBezTo>
                  <a:pt x="222558" y="136976"/>
                  <a:pt x="263625" y="118735"/>
                  <a:pt x="262670" y="81902"/>
                </a:cubicBezTo>
                <a:cubicBezTo>
                  <a:pt x="261989" y="56448"/>
                  <a:pt x="243231" y="40404"/>
                  <a:pt x="222985" y="40404"/>
                </a:cubicBezTo>
                <a:cubicBezTo>
                  <a:pt x="213910" y="40404"/>
                  <a:pt x="204537" y="43627"/>
                  <a:pt x="196358" y="50672"/>
                </a:cubicBezTo>
                <a:cubicBezTo>
                  <a:pt x="187785" y="58047"/>
                  <a:pt x="180194" y="61025"/>
                  <a:pt x="173382" y="61025"/>
                </a:cubicBezTo>
                <a:cubicBezTo>
                  <a:pt x="159200" y="61025"/>
                  <a:pt x="148399" y="48116"/>
                  <a:pt x="139151" y="35105"/>
                </a:cubicBezTo>
                <a:cubicBezTo>
                  <a:pt x="127871" y="19261"/>
                  <a:pt x="105156" y="1"/>
                  <a:pt x="75120" y="1"/>
                </a:cubicBezTo>
                <a:close/>
              </a:path>
            </a:pathLst>
          </a:custGeom>
          <a:solidFill>
            <a:srgbClr val="F6B2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61"/>
          <p:cNvSpPr/>
          <p:nvPr/>
        </p:nvSpPr>
        <p:spPr>
          <a:xfrm flipH="1" rot="-486435">
            <a:off x="8467023" y="4197763"/>
            <a:ext cx="638178" cy="638178"/>
          </a:xfrm>
          <a:prstGeom prst="ellipse">
            <a:avLst/>
          </a:prstGeom>
          <a:noFill/>
          <a:ln cap="flat" cmpd="sng" w="9525">
            <a:solidFill>
              <a:srgbClr val="2012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61"/>
          <p:cNvSpPr/>
          <p:nvPr/>
        </p:nvSpPr>
        <p:spPr>
          <a:xfrm flipH="1" rot="-5083955">
            <a:off x="-3515044" y="-630648"/>
            <a:ext cx="5640277" cy="4113780"/>
          </a:xfrm>
          <a:custGeom>
            <a:rect b="b" l="l" r="r" t="t"/>
            <a:pathLst>
              <a:path extrusionOk="0" h="98234" w="142351">
                <a:moveTo>
                  <a:pt x="81862" y="0"/>
                </a:moveTo>
                <a:cubicBezTo>
                  <a:pt x="65570" y="0"/>
                  <a:pt x="64109" y="29096"/>
                  <a:pt x="45181" y="48872"/>
                </a:cubicBezTo>
                <a:cubicBezTo>
                  <a:pt x="34707" y="59813"/>
                  <a:pt x="6721" y="52075"/>
                  <a:pt x="2951" y="71122"/>
                </a:cubicBezTo>
                <a:cubicBezTo>
                  <a:pt x="1" y="86034"/>
                  <a:pt x="15920" y="98234"/>
                  <a:pt x="28240" y="98234"/>
                </a:cubicBezTo>
                <a:cubicBezTo>
                  <a:pt x="28734" y="98234"/>
                  <a:pt x="29223" y="98214"/>
                  <a:pt x="29704" y="98174"/>
                </a:cubicBezTo>
                <a:cubicBezTo>
                  <a:pt x="44940" y="96927"/>
                  <a:pt x="55602" y="88909"/>
                  <a:pt x="70683" y="88909"/>
                </a:cubicBezTo>
                <a:cubicBezTo>
                  <a:pt x="72540" y="88909"/>
                  <a:pt x="74463" y="89031"/>
                  <a:pt x="76470" y="89301"/>
                </a:cubicBezTo>
                <a:cubicBezTo>
                  <a:pt x="83132" y="90208"/>
                  <a:pt x="89465" y="91284"/>
                  <a:pt x="95552" y="91284"/>
                </a:cubicBezTo>
                <a:cubicBezTo>
                  <a:pt x="104248" y="91284"/>
                  <a:pt x="112441" y="89087"/>
                  <a:pt x="120368" y="81062"/>
                </a:cubicBezTo>
                <a:cubicBezTo>
                  <a:pt x="129308" y="71989"/>
                  <a:pt x="142351" y="47138"/>
                  <a:pt x="140816" y="34228"/>
                </a:cubicBezTo>
                <a:cubicBezTo>
                  <a:pt x="138615" y="15382"/>
                  <a:pt x="119601" y="22320"/>
                  <a:pt x="101155" y="8710"/>
                </a:cubicBezTo>
                <a:cubicBezTo>
                  <a:pt x="92850" y="2568"/>
                  <a:pt x="86702" y="0"/>
                  <a:pt x="81862" y="0"/>
                </a:cubicBezTo>
                <a:close/>
              </a:path>
            </a:pathLst>
          </a:cu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61"/>
          <p:cNvSpPr/>
          <p:nvPr/>
        </p:nvSpPr>
        <p:spPr>
          <a:xfrm flipH="1" rot="-4872674">
            <a:off x="-3401668" y="-731142"/>
            <a:ext cx="5638896" cy="4113384"/>
          </a:xfrm>
          <a:custGeom>
            <a:rect b="b" l="l" r="r" t="t"/>
            <a:pathLst>
              <a:path extrusionOk="0" h="98234" w="142351">
                <a:moveTo>
                  <a:pt x="81862" y="0"/>
                </a:moveTo>
                <a:cubicBezTo>
                  <a:pt x="65570" y="0"/>
                  <a:pt x="64109" y="29096"/>
                  <a:pt x="45181" y="48872"/>
                </a:cubicBezTo>
                <a:cubicBezTo>
                  <a:pt x="34707" y="59813"/>
                  <a:pt x="6721" y="52075"/>
                  <a:pt x="2951" y="71122"/>
                </a:cubicBezTo>
                <a:cubicBezTo>
                  <a:pt x="1" y="86034"/>
                  <a:pt x="15920" y="98234"/>
                  <a:pt x="28240" y="98234"/>
                </a:cubicBezTo>
                <a:cubicBezTo>
                  <a:pt x="28734" y="98234"/>
                  <a:pt x="29223" y="98214"/>
                  <a:pt x="29704" y="98174"/>
                </a:cubicBezTo>
                <a:cubicBezTo>
                  <a:pt x="44940" y="96927"/>
                  <a:pt x="55602" y="88909"/>
                  <a:pt x="70683" y="88909"/>
                </a:cubicBezTo>
                <a:cubicBezTo>
                  <a:pt x="72540" y="88909"/>
                  <a:pt x="74463" y="89031"/>
                  <a:pt x="76470" y="89301"/>
                </a:cubicBezTo>
                <a:cubicBezTo>
                  <a:pt x="83132" y="90208"/>
                  <a:pt x="89465" y="91284"/>
                  <a:pt x="95552" y="91284"/>
                </a:cubicBezTo>
                <a:cubicBezTo>
                  <a:pt x="104248" y="91284"/>
                  <a:pt x="112441" y="89087"/>
                  <a:pt x="120368" y="81062"/>
                </a:cubicBezTo>
                <a:cubicBezTo>
                  <a:pt x="129308" y="71989"/>
                  <a:pt x="142351" y="47138"/>
                  <a:pt x="140816" y="34228"/>
                </a:cubicBezTo>
                <a:cubicBezTo>
                  <a:pt x="138615" y="15382"/>
                  <a:pt x="119601" y="22320"/>
                  <a:pt x="101155" y="8710"/>
                </a:cubicBezTo>
                <a:cubicBezTo>
                  <a:pt x="92850" y="2568"/>
                  <a:pt x="86702" y="0"/>
                  <a:pt x="81862" y="0"/>
                </a:cubicBezTo>
                <a:close/>
              </a:path>
            </a:pathLst>
          </a:custGeom>
          <a:noFill/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12"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62"/>
          <p:cNvSpPr txBox="1"/>
          <p:nvPr>
            <p:ph type="title"/>
          </p:nvPr>
        </p:nvSpPr>
        <p:spPr>
          <a:xfrm>
            <a:off x="1991025" y="391575"/>
            <a:ext cx="5162100" cy="52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442" name="Google Shape;442;p62"/>
          <p:cNvSpPr/>
          <p:nvPr/>
        </p:nvSpPr>
        <p:spPr>
          <a:xfrm flipH="1" rot="4015207">
            <a:off x="8246924" y="69480"/>
            <a:ext cx="1614735" cy="1027919"/>
          </a:xfrm>
          <a:custGeom>
            <a:rect b="b" l="l" r="r" t="t"/>
            <a:pathLst>
              <a:path extrusionOk="0" h="99750" w="156780">
                <a:moveTo>
                  <a:pt x="78442" y="1"/>
                </a:moveTo>
                <a:cubicBezTo>
                  <a:pt x="38913" y="1"/>
                  <a:pt x="0" y="20209"/>
                  <a:pt x="10798" y="53477"/>
                </a:cubicBezTo>
                <a:cubicBezTo>
                  <a:pt x="16027" y="69606"/>
                  <a:pt x="25323" y="73597"/>
                  <a:pt x="36170" y="73597"/>
                </a:cubicBezTo>
                <a:cubicBezTo>
                  <a:pt x="46794" y="73597"/>
                  <a:pt x="58906" y="69768"/>
                  <a:pt x="70140" y="69768"/>
                </a:cubicBezTo>
                <a:cubicBezTo>
                  <a:pt x="75093" y="69768"/>
                  <a:pt x="79875" y="70512"/>
                  <a:pt x="84284" y="72657"/>
                </a:cubicBezTo>
                <a:cubicBezTo>
                  <a:pt x="98093" y="79362"/>
                  <a:pt x="96492" y="99276"/>
                  <a:pt x="116673" y="99743"/>
                </a:cubicBezTo>
                <a:cubicBezTo>
                  <a:pt x="116864" y="99747"/>
                  <a:pt x="117055" y="99749"/>
                  <a:pt x="117244" y="99749"/>
                </a:cubicBezTo>
                <a:cubicBezTo>
                  <a:pt x="135157" y="99749"/>
                  <a:pt x="147886" y="81163"/>
                  <a:pt x="150164" y="65418"/>
                </a:cubicBezTo>
                <a:cubicBezTo>
                  <a:pt x="156779" y="19541"/>
                  <a:pt x="117312" y="1"/>
                  <a:pt x="78442" y="1"/>
                </a:cubicBezTo>
                <a:close/>
              </a:path>
            </a:pathLst>
          </a:custGeom>
          <a:solidFill>
            <a:srgbClr val="B4A7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62"/>
          <p:cNvSpPr/>
          <p:nvPr/>
        </p:nvSpPr>
        <p:spPr>
          <a:xfrm rot="4016813">
            <a:off x="8454281" y="771610"/>
            <a:ext cx="372334" cy="372334"/>
          </a:xfrm>
          <a:prstGeom prst="ellipse">
            <a:avLst/>
          </a:pr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62"/>
          <p:cNvSpPr/>
          <p:nvPr/>
        </p:nvSpPr>
        <p:spPr>
          <a:xfrm flipH="1" rot="2362899">
            <a:off x="8185425" y="-5669"/>
            <a:ext cx="1695715" cy="1079429"/>
          </a:xfrm>
          <a:custGeom>
            <a:rect b="b" l="l" r="r" t="t"/>
            <a:pathLst>
              <a:path extrusionOk="0" h="99750" w="156780">
                <a:moveTo>
                  <a:pt x="78442" y="1"/>
                </a:moveTo>
                <a:cubicBezTo>
                  <a:pt x="38913" y="1"/>
                  <a:pt x="0" y="20209"/>
                  <a:pt x="10798" y="53477"/>
                </a:cubicBezTo>
                <a:cubicBezTo>
                  <a:pt x="16027" y="69606"/>
                  <a:pt x="25323" y="73597"/>
                  <a:pt x="36170" y="73597"/>
                </a:cubicBezTo>
                <a:cubicBezTo>
                  <a:pt x="46794" y="73597"/>
                  <a:pt x="58906" y="69768"/>
                  <a:pt x="70140" y="69768"/>
                </a:cubicBezTo>
                <a:cubicBezTo>
                  <a:pt x="75093" y="69768"/>
                  <a:pt x="79875" y="70512"/>
                  <a:pt x="84284" y="72657"/>
                </a:cubicBezTo>
                <a:cubicBezTo>
                  <a:pt x="98093" y="79362"/>
                  <a:pt x="96492" y="99276"/>
                  <a:pt x="116673" y="99743"/>
                </a:cubicBezTo>
                <a:cubicBezTo>
                  <a:pt x="116864" y="99747"/>
                  <a:pt x="117055" y="99749"/>
                  <a:pt x="117244" y="99749"/>
                </a:cubicBezTo>
                <a:cubicBezTo>
                  <a:pt x="135157" y="99749"/>
                  <a:pt x="147886" y="81163"/>
                  <a:pt x="150164" y="65418"/>
                </a:cubicBezTo>
                <a:cubicBezTo>
                  <a:pt x="156779" y="19541"/>
                  <a:pt x="117312" y="1"/>
                  <a:pt x="78442" y="1"/>
                </a:cubicBezTo>
                <a:close/>
              </a:path>
            </a:pathLst>
          </a:custGeom>
          <a:noFill/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62"/>
          <p:cNvSpPr/>
          <p:nvPr/>
        </p:nvSpPr>
        <p:spPr>
          <a:xfrm rot="2700000">
            <a:off x="-739302" y="4252342"/>
            <a:ext cx="2208979" cy="1153357"/>
          </a:xfrm>
          <a:custGeom>
            <a:rect b="b" l="l" r="r" t="t"/>
            <a:pathLst>
              <a:path extrusionOk="0" h="137645" w="263626">
                <a:moveTo>
                  <a:pt x="75120" y="1"/>
                </a:moveTo>
                <a:cubicBezTo>
                  <a:pt x="68706" y="1"/>
                  <a:pt x="61958" y="879"/>
                  <a:pt x="54916" y="2857"/>
                </a:cubicBezTo>
                <a:cubicBezTo>
                  <a:pt x="12926" y="14572"/>
                  <a:pt x="1" y="57071"/>
                  <a:pt x="4171" y="85436"/>
                </a:cubicBezTo>
                <a:cubicBezTo>
                  <a:pt x="7164" y="105810"/>
                  <a:pt x="18083" y="123096"/>
                  <a:pt x="32950" y="136340"/>
                </a:cubicBezTo>
                <a:cubicBezTo>
                  <a:pt x="33427" y="136785"/>
                  <a:pt x="33937" y="137199"/>
                  <a:pt x="34446" y="137645"/>
                </a:cubicBezTo>
                <a:lnTo>
                  <a:pt x="222558" y="136976"/>
                </a:lnTo>
                <a:cubicBezTo>
                  <a:pt x="222558" y="136976"/>
                  <a:pt x="263625" y="118735"/>
                  <a:pt x="262670" y="81902"/>
                </a:cubicBezTo>
                <a:cubicBezTo>
                  <a:pt x="261989" y="56448"/>
                  <a:pt x="243231" y="40404"/>
                  <a:pt x="222985" y="40404"/>
                </a:cubicBezTo>
                <a:cubicBezTo>
                  <a:pt x="213910" y="40404"/>
                  <a:pt x="204537" y="43627"/>
                  <a:pt x="196358" y="50672"/>
                </a:cubicBezTo>
                <a:cubicBezTo>
                  <a:pt x="187785" y="58047"/>
                  <a:pt x="180194" y="61025"/>
                  <a:pt x="173382" y="61025"/>
                </a:cubicBezTo>
                <a:cubicBezTo>
                  <a:pt x="159200" y="61025"/>
                  <a:pt x="148399" y="48116"/>
                  <a:pt x="139151" y="35105"/>
                </a:cubicBezTo>
                <a:cubicBezTo>
                  <a:pt x="127871" y="19261"/>
                  <a:pt x="105156" y="1"/>
                  <a:pt x="75120" y="1"/>
                </a:cubicBezTo>
                <a:close/>
              </a:path>
            </a:pathLst>
          </a:custGeom>
          <a:solidFill>
            <a:srgbClr val="F6B2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62"/>
          <p:cNvSpPr/>
          <p:nvPr/>
        </p:nvSpPr>
        <p:spPr>
          <a:xfrm flipH="1" rot="4913565">
            <a:off x="296126" y="4365893"/>
            <a:ext cx="638178" cy="638178"/>
          </a:xfrm>
          <a:prstGeom prst="ellipse">
            <a:avLst/>
          </a:prstGeom>
          <a:noFill/>
          <a:ln cap="flat" cmpd="sng" w="9525">
            <a:solidFill>
              <a:srgbClr val="2012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32" Type="http://schemas.openxmlformats.org/officeDocument/2006/relationships/theme" Target="../theme/theme3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7.xml"/><Relationship Id="rId29" Type="http://schemas.openxmlformats.org/officeDocument/2006/relationships/slideLayout" Target="../slideLayouts/slideLayout60.xml"/><Relationship Id="rId7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9.xml"/><Relationship Id="rId30" Type="http://schemas.openxmlformats.org/officeDocument/2006/relationships/theme" Target="../theme/theme2.xml"/><Relationship Id="rId11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FFFFF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3"/>
          <p:cNvSpPr txBox="1"/>
          <p:nvPr>
            <p:ph type="title"/>
          </p:nvPr>
        </p:nvSpPr>
        <p:spPr>
          <a:xfrm>
            <a:off x="720000" y="381000"/>
            <a:ext cx="7704000" cy="55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500"/>
              <a:buFont typeface="Oswald SemiBold"/>
              <a:buNone/>
              <a:defRPr sz="3500">
                <a:solidFill>
                  <a:srgbClr val="20124D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6" name="Google Shape;166;p33"/>
          <p:cNvSpPr txBox="1"/>
          <p:nvPr>
            <p:ph idx="1" type="body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Oswald"/>
              <a:buChar char="●"/>
              <a:defRPr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-3175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Oswald"/>
              <a:buChar char="○"/>
              <a:defRPr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-3175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Oswald"/>
              <a:buChar char="■"/>
              <a:defRPr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-3175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Oswald"/>
              <a:buChar char="●"/>
              <a:defRPr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-3175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Oswald"/>
              <a:buChar char="○"/>
              <a:defRPr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-3175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Oswald"/>
              <a:buChar char="■"/>
              <a:defRPr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-3175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Oswald"/>
              <a:buChar char="●"/>
              <a:defRPr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-3175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Oswald"/>
              <a:buChar char="○"/>
              <a:defRPr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-3175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20124D"/>
              </a:buClr>
              <a:buSzPts val="1400"/>
              <a:buFont typeface="Oswald"/>
              <a:buChar char="■"/>
              <a:defRPr>
                <a:solidFill>
                  <a:srgbClr val="20124D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  <p:sldLayoutId id="2147483705" r:id="rId27"/>
    <p:sldLayoutId id="2147483706" r:id="rId28"/>
    <p:sldLayoutId id="2147483707" r:id="rId2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22.png"/><Relationship Id="rId5" Type="http://schemas.openxmlformats.org/officeDocument/2006/relationships/image" Target="../media/image21.png"/><Relationship Id="rId6" Type="http://schemas.openxmlformats.org/officeDocument/2006/relationships/image" Target="../media/image9.png"/><Relationship Id="rId7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0.xml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1.xml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2.xml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3.xml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4.xml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5.xml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70.pn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7.xml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jpg"/><Relationship Id="rId4" Type="http://schemas.openxmlformats.org/officeDocument/2006/relationships/image" Target="../media/image12.jpg"/><Relationship Id="rId5" Type="http://schemas.openxmlformats.org/officeDocument/2006/relationships/image" Target="../media/image24.jpg"/><Relationship Id="rId6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5" Type="http://schemas.openxmlformats.org/officeDocument/2006/relationships/image" Target="../media/image13.jpg"/><Relationship Id="rId6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Relationship Id="rId4" Type="http://schemas.openxmlformats.org/officeDocument/2006/relationships/image" Target="../media/image23.png"/><Relationship Id="rId5" Type="http://schemas.openxmlformats.org/officeDocument/2006/relationships/image" Target="../media/image33.png"/><Relationship Id="rId6" Type="http://schemas.openxmlformats.org/officeDocument/2006/relationships/image" Target="../media/image27.png"/><Relationship Id="rId7" Type="http://schemas.openxmlformats.org/officeDocument/2006/relationships/image" Target="../media/image3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sarpras-sma.kemdikbud.go.id/" TargetMode="External"/><Relationship Id="rId4" Type="http://schemas.openxmlformats.org/officeDocument/2006/relationships/image" Target="../media/image3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7.png"/><Relationship Id="rId4" Type="http://schemas.openxmlformats.org/officeDocument/2006/relationships/image" Target="../media/image3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1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4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3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6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9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5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8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1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2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0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4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5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3.png"/><Relationship Id="rId4" Type="http://schemas.openxmlformats.org/officeDocument/2006/relationships/image" Target="../media/image65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6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8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4.png"/><Relationship Id="rId4" Type="http://schemas.openxmlformats.org/officeDocument/2006/relationships/image" Target="../media/image57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2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9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0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1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66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63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67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71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68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5.xml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6.xml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7.xml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8.xml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9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0.xml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1.xml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2.xml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3.xml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4.xml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5.xml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6.xml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7.xml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8.xml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8350" y="3097400"/>
            <a:ext cx="780300" cy="780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452" name="Google Shape;452;p63"/>
          <p:cNvSpPr txBox="1"/>
          <p:nvPr>
            <p:ph type="ctrTitle"/>
          </p:nvPr>
        </p:nvSpPr>
        <p:spPr>
          <a:xfrm>
            <a:off x="281800" y="1159400"/>
            <a:ext cx="4897800" cy="193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rgbClr val="31538F"/>
                </a:solidFill>
              </a:rPr>
              <a:t>Prosedur Pemeriksaan dan Pelaporan Bantuan Peralatan TIK SMA tahun 2021</a:t>
            </a:r>
            <a:endParaRPr sz="3100">
              <a:solidFill>
                <a:srgbClr val="31538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00">
              <a:solidFill>
                <a:srgbClr val="31538F"/>
              </a:solidFill>
            </a:endParaRPr>
          </a:p>
        </p:txBody>
      </p:sp>
      <p:sp>
        <p:nvSpPr>
          <p:cNvPr id="453" name="Google Shape;453;p63"/>
          <p:cNvSpPr txBox="1"/>
          <p:nvPr>
            <p:ph idx="1" type="subTitle"/>
          </p:nvPr>
        </p:nvSpPr>
        <p:spPr>
          <a:xfrm>
            <a:off x="0" y="2926250"/>
            <a:ext cx="4773000" cy="11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131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0"/>
              <a:buFont typeface="Poppins"/>
              <a:buAutoNum type="arabicPeriod"/>
            </a:pPr>
            <a:r>
              <a:rPr lang="en-US" sz="146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Pemeriksaan Awal</a:t>
            </a:r>
            <a:endParaRPr sz="146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2131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0"/>
              <a:buFont typeface="Poppins"/>
              <a:buAutoNum type="arabicPeriod"/>
            </a:pPr>
            <a:r>
              <a:rPr lang="en-US" sz="146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Berita Acara Serah Terima (BAST)</a:t>
            </a:r>
            <a:endParaRPr sz="146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2131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0"/>
              <a:buFont typeface="Poppins"/>
              <a:buAutoNum type="arabicPeriod"/>
            </a:pPr>
            <a:r>
              <a:rPr lang="en-US" sz="146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Pemeriksaan Lanjutan</a:t>
            </a:r>
            <a:endParaRPr sz="146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2131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0"/>
              <a:buFont typeface="Poppins"/>
              <a:buAutoNum type="arabicPeriod"/>
            </a:pPr>
            <a:r>
              <a:rPr lang="en-US" sz="146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Prosedur Pelaporan Bantuan Peralatan TIK tahun 2021</a:t>
            </a:r>
            <a:endParaRPr sz="146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6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6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63"/>
          <p:cNvSpPr txBox="1"/>
          <p:nvPr/>
        </p:nvSpPr>
        <p:spPr>
          <a:xfrm>
            <a:off x="5313254" y="4272673"/>
            <a:ext cx="36534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Direktorat Sekolah Menengah Atas</a:t>
            </a:r>
            <a:endParaRPr b="1" sz="1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Direktorat Jenderal Pendidikan Anak Usia Dini</a:t>
            </a:r>
            <a:endParaRPr b="1" sz="1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Pendidikan Dasar dan Menengah</a:t>
            </a:r>
            <a:endParaRPr b="1" sz="1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latin typeface="Roboto"/>
                <a:ea typeface="Roboto"/>
                <a:cs typeface="Roboto"/>
                <a:sym typeface="Roboto"/>
              </a:rPr>
              <a:t>Kementerian Pendidikan, Kebudayaan, Riset, dan Teknologi</a:t>
            </a:r>
            <a:endParaRPr b="1" sz="1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logo-None-kemdikbud" id="455" name="Google Shape;455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08913" y="4143914"/>
            <a:ext cx="780425" cy="780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43699" y="1662425"/>
            <a:ext cx="896775" cy="135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56979" y="2806939"/>
            <a:ext cx="2000250" cy="113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63"/>
          <p:cNvPicPr preferRelativeResize="0"/>
          <p:nvPr/>
        </p:nvPicPr>
        <p:blipFill rotWithShape="1">
          <a:blip r:embed="rId7">
            <a:alphaModFix/>
          </a:blip>
          <a:srcRect b="5621" l="15943" r="7551" t="5568"/>
          <a:stretch/>
        </p:blipFill>
        <p:spPr>
          <a:xfrm>
            <a:off x="6271075" y="720326"/>
            <a:ext cx="2619375" cy="202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72"/>
          <p:cNvSpPr txBox="1"/>
          <p:nvPr/>
        </p:nvSpPr>
        <p:spPr>
          <a:xfrm>
            <a:off x="361275" y="156552"/>
            <a:ext cx="6285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Instrumen Pemeriksaan Awal Konektor</a:t>
            </a:r>
            <a:endParaRPr b="1" sz="23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46" name="Google Shape;546;p72"/>
          <p:cNvSpPr txBox="1"/>
          <p:nvPr/>
        </p:nvSpPr>
        <p:spPr>
          <a:xfrm>
            <a:off x="372800" y="838775"/>
            <a:ext cx="7063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latin typeface="Raleway"/>
                <a:ea typeface="Raleway"/>
                <a:cs typeface="Raleway"/>
                <a:sym typeface="Raleway"/>
              </a:rPr>
              <a:t>Nama Barang		: Konektor</a:t>
            </a:r>
            <a:endParaRPr b="1" sz="16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latin typeface="Raleway"/>
                <a:ea typeface="Raleway"/>
                <a:cs typeface="Raleway"/>
                <a:sym typeface="Raleway"/>
              </a:rPr>
              <a:t>Merk / Tipe 		: LIBERA /  connector Type C To HDMI dan VGA</a:t>
            </a:r>
            <a:endParaRPr b="1" sz="16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latin typeface="Raleway"/>
                <a:ea typeface="Raleway"/>
                <a:cs typeface="Raleway"/>
                <a:sym typeface="Raleway"/>
              </a:rPr>
              <a:t>No Seri			: .............................................</a:t>
            </a:r>
            <a:endParaRPr b="1" sz="1600">
              <a:latin typeface="Raleway"/>
              <a:ea typeface="Raleway"/>
              <a:cs typeface="Raleway"/>
              <a:sym typeface="Raleway"/>
            </a:endParaRPr>
          </a:p>
        </p:txBody>
      </p:sp>
      <p:graphicFrame>
        <p:nvGraphicFramePr>
          <p:cNvPr id="547" name="Google Shape;547;p72"/>
          <p:cNvGraphicFramePr/>
          <p:nvPr/>
        </p:nvGraphicFramePr>
        <p:xfrm>
          <a:off x="457510" y="17210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{F3D8D0EC-FE2F-4293-AEB8-96BBB97391CE}</a:tableStyleId>
              </a:tblPr>
              <a:tblGrid>
                <a:gridCol w="5393125"/>
                <a:gridCol w="1738825"/>
                <a:gridCol w="1264725"/>
              </a:tblGrid>
              <a:tr h="2642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b="1" lang="en-US" sz="1500">
                          <a:latin typeface="Nunito"/>
                          <a:ea typeface="Nunito"/>
                          <a:cs typeface="Nunito"/>
                          <a:sym typeface="Nunito"/>
                        </a:rPr>
                        <a:t>Pemeriksaan</a:t>
                      </a:r>
                      <a:endParaRPr b="1" sz="15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b="1" lang="en-US" sz="1500">
                          <a:latin typeface="Nunito"/>
                          <a:ea typeface="Nunito"/>
                          <a:cs typeface="Nunito"/>
                          <a:sym typeface="Nunito"/>
                        </a:rPr>
                        <a:t>Ya (√) / Tidak (x)</a:t>
                      </a:r>
                      <a:endParaRPr b="1" sz="15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b="1" lang="en-US" sz="1500">
                          <a:latin typeface="Nunito"/>
                          <a:ea typeface="Nunito"/>
                          <a:cs typeface="Nunito"/>
                          <a:sym typeface="Nunito"/>
                        </a:rPr>
                        <a:t>Keterangan</a:t>
                      </a:r>
                      <a:endParaRPr b="1" sz="15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06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b="1" lang="en-US" sz="1500">
                          <a:latin typeface="Nunito"/>
                          <a:ea typeface="Nunito"/>
                          <a:cs typeface="Nunito"/>
                          <a:sym typeface="Nunito"/>
                        </a:rPr>
                        <a:t>Kemasan tanpa cacat / rusak</a:t>
                      </a:r>
                      <a:endParaRPr b="1" sz="15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b="1" lang="en-US" sz="1500"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b="1" sz="15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b="1" lang="en-US" sz="1500"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b="1" sz="15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18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b="1" lang="en-US" sz="1500">
                          <a:latin typeface="Nunito"/>
                          <a:ea typeface="Nunito"/>
                          <a:cs typeface="Nunito"/>
                          <a:sym typeface="Nunito"/>
                        </a:rPr>
                        <a:t>Konektor tanpa kerusakan atau cacat fisik</a:t>
                      </a:r>
                      <a:endParaRPr b="1" sz="15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b="1" lang="en-US" sz="1500"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b="1" sz="15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b="1" lang="en-US" sz="1500"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b="1" sz="15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33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b="1" lang="en-US" sz="1500">
                          <a:latin typeface="Nunito"/>
                          <a:ea typeface="Nunito"/>
                          <a:cs typeface="Nunito"/>
                          <a:sym typeface="Nunito"/>
                        </a:rPr>
                        <a:t>alat memiliki identitas permanen (lambang/merk) dari produsen</a:t>
                      </a:r>
                      <a:endParaRPr b="1" sz="15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b="1" lang="en-US" sz="1500"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b="1" sz="15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b="1" lang="en-US" sz="1500"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b="1" sz="15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06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b="1" lang="en-US" sz="1500">
                          <a:latin typeface="Nunito"/>
                          <a:ea typeface="Nunito"/>
                          <a:cs typeface="Nunito"/>
                          <a:sym typeface="Nunito"/>
                        </a:rPr>
                        <a:t>Kartu Garansi</a:t>
                      </a:r>
                      <a:endParaRPr b="1" sz="15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b="1" lang="en-US" sz="1500"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b="1" sz="15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b="1" lang="en-US" sz="1500"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b="1" sz="15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0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b="1" lang="en-US" sz="1500">
                          <a:latin typeface="Nunito"/>
                          <a:ea typeface="Nunito"/>
                          <a:cs typeface="Nunito"/>
                          <a:sym typeface="Nunito"/>
                        </a:rPr>
                        <a:t>Petunjuk Instalasi atau Petunjuk Operasi (jika ada)</a:t>
                      </a:r>
                      <a:endParaRPr b="1" sz="15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b="1" lang="en-US" sz="1500"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b="1" sz="15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b="1" lang="en-US" sz="1500"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b="1" sz="15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0600">
                <a:tc gridSpan="3"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1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……………….., ……………………. 2021</a:t>
                      </a:r>
                      <a:endParaRPr b="1" sz="11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800100" lvl="0" marL="320040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1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                                                                                      Pemeriksa</a:t>
                      </a:r>
                      <a:endParaRPr b="1" sz="11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1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                                                                                                                                                                                     (..................................)</a:t>
                      </a:r>
                      <a:endParaRPr b="1" sz="15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0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Google Shape;1441;p162"/>
          <p:cNvSpPr txBox="1"/>
          <p:nvPr/>
        </p:nvSpPr>
        <p:spPr>
          <a:xfrm>
            <a:off x="315669" y="234994"/>
            <a:ext cx="8305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00FF"/>
                </a:solidFill>
                <a:latin typeface="Poppins"/>
                <a:ea typeface="Poppins"/>
                <a:cs typeface="Poppins"/>
                <a:sym typeface="Poppins"/>
              </a:rPr>
              <a:t>Contoh: </a:t>
            </a:r>
            <a:endParaRPr b="1" sz="240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00FF"/>
                </a:solidFill>
                <a:latin typeface="Poppins"/>
                <a:ea typeface="Poppins"/>
                <a:cs typeface="Poppins"/>
                <a:sym typeface="Poppins"/>
              </a:rPr>
              <a:t>Form Pemeriksaan Operasional Proyektor (1)</a:t>
            </a:r>
            <a:endParaRPr b="1" sz="240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42" name="Google Shape;1442;p162"/>
          <p:cNvSpPr txBox="1"/>
          <p:nvPr/>
        </p:nvSpPr>
        <p:spPr>
          <a:xfrm>
            <a:off x="404100" y="1092700"/>
            <a:ext cx="7524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43" name="Google Shape;1443;p162"/>
          <p:cNvSpPr txBox="1"/>
          <p:nvPr/>
        </p:nvSpPr>
        <p:spPr>
          <a:xfrm>
            <a:off x="315675" y="1502575"/>
            <a:ext cx="8305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44" name="Google Shape;1444;p162"/>
          <p:cNvSpPr txBox="1"/>
          <p:nvPr/>
        </p:nvSpPr>
        <p:spPr>
          <a:xfrm>
            <a:off x="404100" y="1092700"/>
            <a:ext cx="4813800" cy="9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</a:rPr>
              <a:t>Nama Barang    : Proyektor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</a:rPr>
              <a:t>Merk / Tipe    	: Acer / DX-210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</a:rPr>
              <a:t>No Seri         	: .............................</a:t>
            </a:r>
            <a:endParaRPr sz="1500">
              <a:solidFill>
                <a:schemeClr val="dk1"/>
              </a:solidFill>
            </a:endParaRPr>
          </a:p>
        </p:txBody>
      </p:sp>
      <p:graphicFrame>
        <p:nvGraphicFramePr>
          <p:cNvPr id="1445" name="Google Shape;1445;p162"/>
          <p:cNvGraphicFramePr/>
          <p:nvPr/>
        </p:nvGraphicFramePr>
        <p:xfrm>
          <a:off x="522175" y="2110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{F3D8D0EC-FE2F-4293-AEB8-96BBB97391CE}</a:tableStyleId>
              </a:tblPr>
              <a:tblGrid>
                <a:gridCol w="4067750"/>
                <a:gridCol w="2581750"/>
                <a:gridCol w="1450125"/>
              </a:tblGrid>
              <a:tr h="2857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/>
                        <a:t>Pemeriksaan Operasional</a:t>
                      </a:r>
                      <a:endParaRPr b="1"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/>
                        <a:t>Ya (√) / Tidak (x)</a:t>
                      </a:r>
                      <a:endParaRPr b="1"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/>
                        <a:t>Keterangan</a:t>
                      </a:r>
                      <a:endParaRPr b="1"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Alat dapat dioperasikan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 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 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Fokus dapat di-set ketika proyektor sedang dioperasikan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 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 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Contrast dapat di-set ketika proyektor sedang dioperasikan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 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 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Brightness dapat di-set ketika proyektor sedang dioperasikan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 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 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9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p163"/>
          <p:cNvSpPr txBox="1"/>
          <p:nvPr/>
        </p:nvSpPr>
        <p:spPr>
          <a:xfrm>
            <a:off x="315669" y="234994"/>
            <a:ext cx="8305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00FF"/>
                </a:solidFill>
                <a:latin typeface="Poppins"/>
                <a:ea typeface="Poppins"/>
                <a:cs typeface="Poppins"/>
                <a:sym typeface="Poppins"/>
              </a:rPr>
              <a:t>Form Pemeriksaan Operasional Proyektor (2)</a:t>
            </a:r>
            <a:endParaRPr b="1" sz="240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51" name="Google Shape;1451;p163"/>
          <p:cNvSpPr txBox="1"/>
          <p:nvPr/>
        </p:nvSpPr>
        <p:spPr>
          <a:xfrm>
            <a:off x="404100" y="1092700"/>
            <a:ext cx="7524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52" name="Google Shape;1452;p163"/>
          <p:cNvSpPr txBox="1"/>
          <p:nvPr/>
        </p:nvSpPr>
        <p:spPr>
          <a:xfrm>
            <a:off x="315675" y="1502575"/>
            <a:ext cx="8305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1453" name="Google Shape;1453;p163"/>
          <p:cNvGraphicFramePr/>
          <p:nvPr/>
        </p:nvGraphicFramePr>
        <p:xfrm>
          <a:off x="521850" y="13917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{F3D8D0EC-FE2F-4293-AEB8-96BBB97391CE}</a:tableStyleId>
              </a:tblPr>
              <a:tblGrid>
                <a:gridCol w="4067750"/>
                <a:gridCol w="2581750"/>
                <a:gridCol w="1450125"/>
              </a:tblGrid>
              <a:tr h="2857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/>
                        <a:t>Pemeriksaan Operasional</a:t>
                      </a:r>
                      <a:endParaRPr b="1" sz="13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/>
                        <a:t>Ya (√) / Tidak (x)</a:t>
                      </a:r>
                      <a:endParaRPr b="1" sz="13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/>
                        <a:t>Keterangan</a:t>
                      </a:r>
                      <a:endParaRPr b="1" sz="13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Input source dapat dikonfigurasikan ketika proyektor sedang dioperasikan</a:t>
                      </a:r>
                      <a:endParaRPr sz="13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 </a:t>
                      </a:r>
                      <a:endParaRPr sz="13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 </a:t>
                      </a:r>
                      <a:endParaRPr sz="13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Remote dapat dioperasikan</a:t>
                      </a:r>
                      <a:endParaRPr sz="13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 </a:t>
                      </a:r>
                      <a:endParaRPr sz="13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 </a:t>
                      </a:r>
                      <a:endParaRPr sz="13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28700">
                <a:tc gridSpan="3"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……………………….., ……………………. 2021</a:t>
                      </a:r>
                      <a:endParaRPr sz="1300"/>
                    </a:p>
                    <a:p>
                      <a:pPr indent="582930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Pemeriksa</a:t>
                      </a:r>
                      <a:endParaRPr sz="1300"/>
                    </a:p>
                    <a:p>
                      <a:pPr indent="4972050" lvl="0" marL="45720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 </a:t>
                      </a:r>
                      <a:endParaRPr sz="1300"/>
                    </a:p>
                    <a:p>
                      <a:pPr indent="542925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300"/>
                        <a:t>(..................................)</a:t>
                      </a:r>
                      <a:endParaRPr sz="13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7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Google Shape;1458;p164"/>
          <p:cNvSpPr txBox="1"/>
          <p:nvPr>
            <p:ph idx="4294967295" type="title"/>
          </p:nvPr>
        </p:nvSpPr>
        <p:spPr>
          <a:xfrm>
            <a:off x="426950" y="331300"/>
            <a:ext cx="8368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b="1" lang="en-US" sz="24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Prosedur Pemeriksaan Spesifikasi </a:t>
            </a:r>
            <a:endParaRPr b="1" sz="24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b="1" lang="en-US" sz="24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LIBERA CONNECTOR Type C to HDMI dan VGA</a:t>
            </a:r>
            <a:endParaRPr b="1" sz="24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b="1" sz="24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59" name="Google Shape;1459;p164"/>
          <p:cNvSpPr txBox="1"/>
          <p:nvPr>
            <p:ph idx="1" type="body"/>
          </p:nvPr>
        </p:nvSpPr>
        <p:spPr>
          <a:xfrm>
            <a:off x="420856" y="1922400"/>
            <a:ext cx="8302200" cy="1298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457200" rtl="0" algn="ctr">
              <a:lnSpc>
                <a:spcPct val="15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None/>
            </a:pPr>
            <a:r>
              <a:rPr b="1" lang="en-US"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Periksa kesesuaian merk dan tipe</a:t>
            </a:r>
            <a:endParaRPr b="1" sz="24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28600" lvl="0" marL="4572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None/>
            </a:pPr>
            <a:r>
              <a:rPr b="1" lang="en-US"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Pemeriksaan spesifikasi  jenis dan jumlah koneksi input dan output secara fisik</a:t>
            </a:r>
            <a:endParaRPr b="1" sz="24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3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p165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72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465" name="Google Shape;1465;p165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28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466" name="Google Shape;1466;p165"/>
          <p:cNvSpPr txBox="1"/>
          <p:nvPr>
            <p:ph idx="4294967295" type="title"/>
          </p:nvPr>
        </p:nvSpPr>
        <p:spPr>
          <a:xfrm>
            <a:off x="426950" y="331300"/>
            <a:ext cx="8368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b="1" lang="en-US" sz="24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Prosedur Pemeriksaan Spesifikasi </a:t>
            </a:r>
            <a:endParaRPr b="1" sz="24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b="1" lang="en-US" sz="24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LIBERA CONNECTOR Type C to HDMI dan VGA</a:t>
            </a:r>
            <a:endParaRPr b="1" sz="24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b="1" sz="24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67" name="Google Shape;1467;p165"/>
          <p:cNvSpPr txBox="1"/>
          <p:nvPr>
            <p:ph idx="1" type="body"/>
          </p:nvPr>
        </p:nvSpPr>
        <p:spPr>
          <a:xfrm>
            <a:off x="420856" y="1922400"/>
            <a:ext cx="8302200" cy="1298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457200" rtl="0" algn="ctr">
              <a:lnSpc>
                <a:spcPct val="15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None/>
            </a:pPr>
            <a:r>
              <a:rPr b="1" lang="en-US"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Periksa kesesuaian merk dan tipe</a:t>
            </a:r>
            <a:endParaRPr b="1" sz="24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28600" lvl="0" marL="4572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None/>
            </a:pPr>
            <a:r>
              <a:rPr b="1" lang="en-US"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Pemeriksaan spesifikasi  jenis dan jumlah koneksi input dan output secara fisik</a:t>
            </a:r>
            <a:endParaRPr b="1" sz="24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Google Shape;1472;p166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72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473" name="Google Shape;1473;p166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28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474" name="Google Shape;1474;p166"/>
          <p:cNvSpPr txBox="1"/>
          <p:nvPr/>
        </p:nvSpPr>
        <p:spPr>
          <a:xfrm>
            <a:off x="379069" y="426188"/>
            <a:ext cx="7029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Form Pemeriksaan Spesifikasi Konektor (1)</a:t>
            </a:r>
            <a:endParaRPr b="1" sz="24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75" name="Google Shape;1475;p166"/>
          <p:cNvSpPr txBox="1"/>
          <p:nvPr/>
        </p:nvSpPr>
        <p:spPr>
          <a:xfrm>
            <a:off x="508175" y="980300"/>
            <a:ext cx="60357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</a:rPr>
              <a:t>Nama Barang	: Konektor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</a:rPr>
              <a:t>Merk / Tipe   	: LIBERA connector Type C To HDMI dan VGA</a:t>
            </a:r>
            <a:endParaRPr sz="1300">
              <a:solidFill>
                <a:schemeClr val="dk1"/>
              </a:solidFill>
            </a:endParaRPr>
          </a:p>
        </p:txBody>
      </p:sp>
      <p:graphicFrame>
        <p:nvGraphicFramePr>
          <p:cNvPr id="1476" name="Google Shape;1476;p166"/>
          <p:cNvGraphicFramePr/>
          <p:nvPr/>
        </p:nvGraphicFramePr>
        <p:xfrm>
          <a:off x="484525" y="1665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{F3D8D0EC-FE2F-4293-AEB8-96BBB97391CE}</a:tableStyleId>
              </a:tblPr>
              <a:tblGrid>
                <a:gridCol w="1467700"/>
                <a:gridCol w="1530825"/>
                <a:gridCol w="1672875"/>
                <a:gridCol w="1941150"/>
                <a:gridCol w="1562400"/>
              </a:tblGrid>
              <a:tr h="7239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100"/>
                        <a:t>Komponen Utama</a:t>
                      </a:r>
                      <a:endParaRPr b="1" sz="11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100"/>
                        <a:t>Detail Komponen</a:t>
                      </a:r>
                      <a:endParaRPr b="1" sz="11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100"/>
                        <a:t>Spesifikasi</a:t>
                      </a:r>
                      <a:endParaRPr b="1" sz="11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100"/>
                        <a:t>Hasil Pemeriksaan Sesuai(√) /Tidak Sesuai (x)</a:t>
                      </a:r>
                      <a:endParaRPr b="1" sz="11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100"/>
                        <a:t>Keterangan</a:t>
                      </a:r>
                      <a:endParaRPr b="1" sz="1100"/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100"/>
                        <a:t> </a:t>
                      </a:r>
                      <a:endParaRPr b="1" sz="11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</a:tr>
              <a:tr h="428625">
                <a:tc row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100"/>
                        <a:t>Interface</a:t>
                      </a:r>
                      <a:endParaRPr b="1" sz="1100"/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Output</a:t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HDMI dan VGA</a:t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 </a:t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 </a:t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575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Input</a:t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type-C</a:t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 </a:t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 </a:t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100"/>
                        <a:t>Garansi</a:t>
                      </a:r>
                      <a:endParaRPr b="1"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Tahun</a:t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1 Tahun - Prinsipal Indonesia</a:t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 </a:t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 </a:t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28700">
                <a:tc gridSpan="5"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……………………….., ……………………. 2021</a:t>
                      </a:r>
                      <a:endParaRPr sz="1100"/>
                    </a:p>
                    <a:p>
                      <a:pPr indent="571500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Pemeriksa</a:t>
                      </a:r>
                      <a:endParaRPr sz="1100"/>
                    </a:p>
                    <a:p>
                      <a:pPr indent="5257800" lvl="0" marL="45720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 </a:t>
                      </a:r>
                      <a:endParaRPr sz="1100"/>
                    </a:p>
                    <a:p>
                      <a:pPr indent="2540000" lvl="0" marL="317500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(..................................)</a:t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0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Google Shape;1481;p167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72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482" name="Google Shape;1482;p167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28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483" name="Google Shape;1483;p167"/>
          <p:cNvSpPr txBox="1"/>
          <p:nvPr>
            <p:ph idx="4294967295" type="title"/>
          </p:nvPr>
        </p:nvSpPr>
        <p:spPr>
          <a:xfrm>
            <a:off x="690094" y="677406"/>
            <a:ext cx="5910300" cy="572700"/>
          </a:xfrm>
          <a:prstGeom prst="rect">
            <a:avLst/>
          </a:prstGeom>
          <a:solidFill>
            <a:srgbClr val="0000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b="1" lang="en-US" sz="24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Pemeriksaan Operasional Konektor </a:t>
            </a:r>
            <a:endParaRPr b="1" sz="24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84" name="Google Shape;1484;p167"/>
          <p:cNvSpPr txBox="1"/>
          <p:nvPr/>
        </p:nvSpPr>
        <p:spPr>
          <a:xfrm>
            <a:off x="632100" y="1462500"/>
            <a:ext cx="7312500" cy="24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28600" lvl="0" marL="2286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</a:rPr>
              <a:t>1.</a:t>
            </a:r>
            <a:r>
              <a:rPr lang="en-US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lang="en-US" sz="1700">
                <a:solidFill>
                  <a:schemeClr val="dk1"/>
                </a:solidFill>
              </a:rPr>
              <a:t>Melalui port USB Type-C (menggunakan kabel data Type-C to HDMI )</a:t>
            </a:r>
            <a:endParaRPr sz="1700">
              <a:solidFill>
                <a:schemeClr val="dk1"/>
              </a:solidFill>
            </a:endParaRPr>
          </a:p>
          <a:p>
            <a:pPr indent="-342900" lvl="0" marL="62865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</a:rPr>
              <a:t>a.</a:t>
            </a:r>
            <a:r>
              <a:rPr lang="en-US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1700">
                <a:solidFill>
                  <a:schemeClr val="dk1"/>
                </a:solidFill>
              </a:rPr>
              <a:t>Hubungkan kabel data konektor Type-C pada port Type-C pada chromebook</a:t>
            </a:r>
            <a:endParaRPr sz="1700">
              <a:solidFill>
                <a:schemeClr val="dk1"/>
              </a:solidFill>
            </a:endParaRPr>
          </a:p>
          <a:p>
            <a:pPr indent="-342900" lvl="0" marL="62865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</a:rPr>
              <a:t>b.</a:t>
            </a:r>
            <a:r>
              <a:rPr lang="en-US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r>
              <a:rPr lang="en-US" sz="1700">
                <a:solidFill>
                  <a:schemeClr val="dk1"/>
                </a:solidFill>
              </a:rPr>
              <a:t>Hubungkan kabel data konektor hdmi pada port HDMI proyektor</a:t>
            </a:r>
            <a:endParaRPr sz="1700">
              <a:solidFill>
                <a:schemeClr val="dk1"/>
              </a:solidFill>
            </a:endParaRPr>
          </a:p>
          <a:p>
            <a:pPr indent="-342900" lvl="0" marL="62865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</a:rPr>
              <a:t>c.</a:t>
            </a:r>
            <a:r>
              <a:rPr lang="en-US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r>
              <a:rPr lang="en-US" sz="1700">
                <a:solidFill>
                  <a:schemeClr val="dk1"/>
                </a:solidFill>
              </a:rPr>
              <a:t>Hidupkan proyektor</a:t>
            </a:r>
            <a:endParaRPr sz="1700">
              <a:solidFill>
                <a:schemeClr val="dk1"/>
              </a:solidFill>
            </a:endParaRPr>
          </a:p>
          <a:p>
            <a:pPr indent="-228600" lvl="0" marL="2286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8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p168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72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490" name="Google Shape;1490;p168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28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91" name="Google Shape;1491;p168"/>
          <p:cNvPicPr preferRelativeResize="0"/>
          <p:nvPr/>
        </p:nvPicPr>
        <p:blipFill rotWithShape="1">
          <a:blip r:embed="rId3">
            <a:alphaModFix/>
          </a:blip>
          <a:srcRect b="0" l="13438" r="13445" t="0"/>
          <a:stretch/>
        </p:blipFill>
        <p:spPr>
          <a:xfrm>
            <a:off x="5022750" y="835500"/>
            <a:ext cx="3397200" cy="3478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92" name="Google Shape;1492;p168"/>
          <p:cNvSpPr txBox="1"/>
          <p:nvPr>
            <p:ph idx="1" type="body"/>
          </p:nvPr>
        </p:nvSpPr>
        <p:spPr>
          <a:xfrm>
            <a:off x="630075" y="992625"/>
            <a:ext cx="3777600" cy="2782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-228600" lvl="0" marL="228600" rtl="0" algn="l">
              <a:spcBef>
                <a:spcPts val="72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</a:rPr>
              <a:t>2. Melalui port usb (menggunakan kabel data USB to VGA)</a:t>
            </a:r>
            <a:endParaRPr sz="1600">
              <a:solidFill>
                <a:schemeClr val="dk1"/>
              </a:solidFill>
            </a:endParaRPr>
          </a:p>
          <a:p>
            <a:pPr indent="-285750" lvl="0" marL="5715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</a:rPr>
              <a:t>a.	Hubungkan kabel data usb konektor Type-C pada port Type-C pada Chromebook</a:t>
            </a:r>
            <a:endParaRPr sz="1600">
              <a:solidFill>
                <a:schemeClr val="dk1"/>
              </a:solidFill>
            </a:endParaRPr>
          </a:p>
          <a:p>
            <a:pPr indent="-285750" lvl="0" marL="5715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</a:rPr>
              <a:t>b.   Hubungkan kabel data konektor HDMI pada port HDMI proyektor</a:t>
            </a:r>
            <a:endParaRPr sz="1600">
              <a:solidFill>
                <a:schemeClr val="dk1"/>
              </a:solidFill>
            </a:endParaRPr>
          </a:p>
          <a:p>
            <a:pPr indent="-285750" lvl="0" marL="5715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600">
                <a:solidFill>
                  <a:schemeClr val="dk1"/>
                </a:solidFill>
              </a:rPr>
              <a:t>c.    Hidupkan proyektor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6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p169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72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498" name="Google Shape;1498;p169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28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499" name="Google Shape;1499;p169"/>
          <p:cNvSpPr txBox="1"/>
          <p:nvPr/>
        </p:nvSpPr>
        <p:spPr>
          <a:xfrm>
            <a:off x="754060" y="517525"/>
            <a:ext cx="73098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u="sng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Ingat !!! </a:t>
            </a:r>
            <a:endParaRPr b="1" sz="2400" u="sng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Catat Setiap ketidaksesuaian Spesifikasi dan Operasional</a:t>
            </a:r>
            <a:r>
              <a:rPr lang="en-US" sz="240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 dari </a:t>
            </a:r>
            <a:r>
              <a:rPr b="1" lang="en-US" sz="240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Chromebook</a:t>
            </a:r>
            <a:r>
              <a:rPr lang="en-US" sz="240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b="1" lang="en-US" sz="240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Wireless Router</a:t>
            </a:r>
            <a:r>
              <a:rPr lang="en-US" sz="240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b="1" lang="en-US" sz="240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Proyektor</a:t>
            </a:r>
            <a:r>
              <a:rPr lang="en-US" sz="240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 dan </a:t>
            </a:r>
            <a:r>
              <a:rPr b="1" lang="en-US" sz="240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Konektor </a:t>
            </a:r>
            <a:r>
              <a:rPr lang="en-US" sz="240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pada kolom keterangan Form Pemeriksaan Spesifikasi dan Operasional dan tuliskan juga </a:t>
            </a:r>
            <a:r>
              <a:rPr b="1" lang="en-US" sz="240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Pada Berita Acara Pemeriksaan Spesifikasi dan Operasional</a:t>
            </a:r>
            <a:r>
              <a:rPr lang="en-US" sz="240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en-US" sz="240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Sebelum Ditandatangani</a:t>
            </a:r>
            <a:r>
              <a:rPr lang="en-US" sz="240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2400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3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p170"/>
          <p:cNvSpPr txBox="1"/>
          <p:nvPr>
            <p:ph idx="2" type="title"/>
          </p:nvPr>
        </p:nvSpPr>
        <p:spPr>
          <a:xfrm flipH="1">
            <a:off x="836478" y="1889825"/>
            <a:ext cx="4068300" cy="88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1538F"/>
                </a:solidFill>
              </a:rPr>
              <a:t>Terimakasih</a:t>
            </a:r>
            <a:endParaRPr>
              <a:solidFill>
                <a:srgbClr val="31538F"/>
              </a:solidFill>
            </a:endParaRPr>
          </a:p>
        </p:txBody>
      </p:sp>
      <p:pic>
        <p:nvPicPr>
          <p:cNvPr descr="logo-None-kemdikbud" id="1505" name="Google Shape;1505;p1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63500" y="1392001"/>
            <a:ext cx="1884673" cy="1884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73"/>
          <p:cNvSpPr txBox="1"/>
          <p:nvPr>
            <p:ph idx="1" type="body"/>
          </p:nvPr>
        </p:nvSpPr>
        <p:spPr>
          <a:xfrm>
            <a:off x="0" y="181632"/>
            <a:ext cx="91440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ct val="100000"/>
              <a:buNone/>
            </a:pPr>
            <a:r>
              <a:rPr lang="en-US"/>
              <a:t>Harap Diperhatikan !!</a:t>
            </a:r>
            <a:endParaRPr/>
          </a:p>
        </p:txBody>
      </p:sp>
      <p:sp>
        <p:nvSpPr>
          <p:cNvPr id="553" name="Google Shape;553;p73"/>
          <p:cNvSpPr txBox="1"/>
          <p:nvPr/>
        </p:nvSpPr>
        <p:spPr>
          <a:xfrm>
            <a:off x="61975" y="3219775"/>
            <a:ext cx="2160300" cy="18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Sebelum Barang Tiba : Siapkan Tim Penerima dan Pemeriksa, Ruang Pemeriksaan, Instrumen Pemeriksaan awal, dan kamera/recorder</a:t>
            </a:r>
            <a:endParaRPr b="1" sz="1300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54" name="Google Shape;554;p73"/>
          <p:cNvSpPr txBox="1"/>
          <p:nvPr/>
        </p:nvSpPr>
        <p:spPr>
          <a:xfrm>
            <a:off x="2406875" y="3219775"/>
            <a:ext cx="2049600" cy="16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5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Saat Barang Tiba : Kurir menunggu Pihak Sekolah melakukan pemeriksaan awal</a:t>
            </a:r>
            <a:endParaRPr b="1" sz="1500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3F3F3F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F3F3F"/>
              </a:solidFill>
            </a:endParaRPr>
          </a:p>
        </p:txBody>
      </p:sp>
      <p:sp>
        <p:nvSpPr>
          <p:cNvPr id="555" name="Google Shape;555;p73"/>
          <p:cNvSpPr txBox="1"/>
          <p:nvPr/>
        </p:nvSpPr>
        <p:spPr>
          <a:xfrm>
            <a:off x="4713900" y="3524575"/>
            <a:ext cx="20496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Buat Foto Bersama: Pihak Sekolah, Kurir, dan Barang</a:t>
            </a:r>
            <a:endParaRPr b="1" sz="1500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56" name="Google Shape;556;p73"/>
          <p:cNvSpPr txBox="1"/>
          <p:nvPr/>
        </p:nvSpPr>
        <p:spPr>
          <a:xfrm>
            <a:off x="7235788" y="3428318"/>
            <a:ext cx="16563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Unggah foto ini ke Sistem Manajemen Sarpras Direktorat SMA</a:t>
            </a:r>
            <a:endParaRPr b="1" sz="1500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57" name="Google Shape;557;p73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6672" l="0" r="0" t="6672"/>
          <a:stretch/>
        </p:blipFill>
        <p:spPr>
          <a:xfrm>
            <a:off x="0" y="1347774"/>
            <a:ext cx="2160300" cy="18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558" name="Google Shape;558;p73"/>
          <p:cNvPicPr preferRelativeResize="0"/>
          <p:nvPr>
            <p:ph idx="4" type="pic"/>
          </p:nvPr>
        </p:nvPicPr>
        <p:blipFill rotWithShape="1">
          <a:blip r:embed="rId4">
            <a:alphaModFix/>
          </a:blip>
          <a:srcRect b="6672" l="0" r="0" t="6672"/>
          <a:stretch/>
        </p:blipFill>
        <p:spPr>
          <a:xfrm>
            <a:off x="2327920" y="1347774"/>
            <a:ext cx="2160300" cy="18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559" name="Google Shape;559;p73"/>
          <p:cNvPicPr preferRelativeResize="0"/>
          <p:nvPr>
            <p:ph idx="5" type="pic"/>
          </p:nvPr>
        </p:nvPicPr>
        <p:blipFill rotWithShape="1">
          <a:blip r:embed="rId5">
            <a:alphaModFix/>
          </a:blip>
          <a:srcRect b="0" l="17546" r="17539" t="0"/>
          <a:stretch/>
        </p:blipFill>
        <p:spPr>
          <a:xfrm>
            <a:off x="4655840" y="1347774"/>
            <a:ext cx="2160300" cy="18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560" name="Google Shape;560;p73"/>
          <p:cNvSpPr/>
          <p:nvPr>
            <p:ph idx="6" type="pic"/>
          </p:nvPr>
        </p:nvSpPr>
        <p:spPr>
          <a:xfrm>
            <a:off x="6983760" y="1347774"/>
            <a:ext cx="2160300" cy="18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pic>
        <p:nvPicPr>
          <p:cNvPr id="561" name="Google Shape;561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17800" y="1400525"/>
            <a:ext cx="2049600" cy="1819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74"/>
          <p:cNvSpPr txBox="1"/>
          <p:nvPr>
            <p:ph idx="1" type="subTitle"/>
          </p:nvPr>
        </p:nvSpPr>
        <p:spPr>
          <a:xfrm>
            <a:off x="1715688" y="1942688"/>
            <a:ext cx="1685100" cy="5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p74"/>
          <p:cNvSpPr txBox="1"/>
          <p:nvPr>
            <p:ph idx="3" type="subTitle"/>
          </p:nvPr>
        </p:nvSpPr>
        <p:spPr>
          <a:xfrm>
            <a:off x="5743213" y="1942700"/>
            <a:ext cx="1685100" cy="5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p74"/>
          <p:cNvSpPr txBox="1"/>
          <p:nvPr/>
        </p:nvSpPr>
        <p:spPr>
          <a:xfrm>
            <a:off x="0" y="1743525"/>
            <a:ext cx="91440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2. Berita Acara Serah Terima (BAST)</a:t>
            </a:r>
            <a:endParaRPr b="1" sz="17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(Diisi bersamaan/setelah pemeriksaan awal selesai)</a:t>
            </a:r>
            <a:endParaRPr b="1" sz="32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75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Clr>
                <a:srgbClr val="3F3F3F"/>
              </a:buClr>
              <a:buSzPct val="100000"/>
              <a:buNone/>
            </a:pPr>
            <a:r>
              <a:rPr lang="en-US"/>
              <a:t>Penting Untuk Diperhatikan !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74" name="Google Shape;574;p75"/>
          <p:cNvSpPr/>
          <p:nvPr/>
        </p:nvSpPr>
        <p:spPr>
          <a:xfrm>
            <a:off x="4061224" y="1355998"/>
            <a:ext cx="990272" cy="990272"/>
          </a:xfrm>
          <a:custGeom>
            <a:rect b="b" l="l" r="r" t="t"/>
            <a:pathLst>
              <a:path extrusionOk="0" h="1226343" w="1226343">
                <a:moveTo>
                  <a:pt x="0" y="613172"/>
                </a:moveTo>
                <a:cubicBezTo>
                  <a:pt x="0" y="274526"/>
                  <a:pt x="274526" y="0"/>
                  <a:pt x="613172" y="0"/>
                </a:cubicBezTo>
                <a:cubicBezTo>
                  <a:pt x="951818" y="0"/>
                  <a:pt x="1226344" y="274526"/>
                  <a:pt x="1226344" y="613172"/>
                </a:cubicBezTo>
                <a:cubicBezTo>
                  <a:pt x="1226344" y="951818"/>
                  <a:pt x="951818" y="1226344"/>
                  <a:pt x="613172" y="1226344"/>
                </a:cubicBezTo>
                <a:cubicBezTo>
                  <a:pt x="274526" y="1226344"/>
                  <a:pt x="0" y="951818"/>
                  <a:pt x="0" y="613172"/>
                </a:cubicBezTo>
                <a:close/>
              </a:path>
            </a:pathLst>
          </a:cu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12" scaled="0"/>
          </a:gra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17675" lIns="217675" spcFirstLastPara="1" rIns="217675" wrap="square" tIns="2176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75"/>
          <p:cNvSpPr/>
          <p:nvPr/>
        </p:nvSpPr>
        <p:spPr>
          <a:xfrm rot="2163208">
            <a:off x="5020856" y="2117495"/>
            <a:ext cx="263990" cy="334044"/>
          </a:xfrm>
          <a:custGeom>
            <a:rect b="b" l="l" r="r" t="t"/>
            <a:pathLst>
              <a:path extrusionOk="0" h="413891" w="327092">
                <a:moveTo>
                  <a:pt x="0" y="82778"/>
                </a:moveTo>
                <a:lnTo>
                  <a:pt x="163546" y="82778"/>
                </a:lnTo>
                <a:lnTo>
                  <a:pt x="163546" y="0"/>
                </a:lnTo>
                <a:lnTo>
                  <a:pt x="327092" y="206946"/>
                </a:lnTo>
                <a:lnTo>
                  <a:pt x="163546" y="413891"/>
                </a:lnTo>
                <a:lnTo>
                  <a:pt x="163546" y="331113"/>
                </a:lnTo>
                <a:lnTo>
                  <a:pt x="0" y="331113"/>
                </a:lnTo>
                <a:lnTo>
                  <a:pt x="0" y="82778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82775" lIns="0" spcFirstLastPara="1" rIns="98125" wrap="square" tIns="827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75"/>
          <p:cNvSpPr/>
          <p:nvPr/>
        </p:nvSpPr>
        <p:spPr>
          <a:xfrm>
            <a:off x="5266192" y="2231458"/>
            <a:ext cx="990272" cy="990272"/>
          </a:xfrm>
          <a:custGeom>
            <a:rect b="b" l="l" r="r" t="t"/>
            <a:pathLst>
              <a:path extrusionOk="0" h="1226343" w="1226343">
                <a:moveTo>
                  <a:pt x="0" y="613172"/>
                </a:moveTo>
                <a:cubicBezTo>
                  <a:pt x="0" y="274526"/>
                  <a:pt x="274526" y="0"/>
                  <a:pt x="613172" y="0"/>
                </a:cubicBezTo>
                <a:cubicBezTo>
                  <a:pt x="951818" y="0"/>
                  <a:pt x="1226344" y="274526"/>
                  <a:pt x="1226344" y="613172"/>
                </a:cubicBezTo>
                <a:cubicBezTo>
                  <a:pt x="1226344" y="951818"/>
                  <a:pt x="951818" y="1226344"/>
                  <a:pt x="613172" y="1226344"/>
                </a:cubicBezTo>
                <a:cubicBezTo>
                  <a:pt x="274526" y="1226344"/>
                  <a:pt x="0" y="951818"/>
                  <a:pt x="0" y="613172"/>
                </a:cubicBezTo>
                <a:close/>
              </a:path>
            </a:pathLst>
          </a:cu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12" scaled="0"/>
          </a:gra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17675" lIns="217675" spcFirstLastPara="1" rIns="217675" wrap="square" tIns="2176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75"/>
          <p:cNvSpPr/>
          <p:nvPr/>
        </p:nvSpPr>
        <p:spPr>
          <a:xfrm rot="-4317472">
            <a:off x="5401634" y="3261180"/>
            <a:ext cx="264026" cy="334089"/>
          </a:xfrm>
          <a:custGeom>
            <a:rect b="b" l="l" r="r" t="t"/>
            <a:pathLst>
              <a:path extrusionOk="0" h="413891" w="327092">
                <a:moveTo>
                  <a:pt x="327092" y="331113"/>
                </a:moveTo>
                <a:lnTo>
                  <a:pt x="163546" y="331113"/>
                </a:lnTo>
                <a:lnTo>
                  <a:pt x="163546" y="413891"/>
                </a:lnTo>
                <a:lnTo>
                  <a:pt x="0" y="206945"/>
                </a:lnTo>
                <a:lnTo>
                  <a:pt x="163546" y="0"/>
                </a:lnTo>
                <a:lnTo>
                  <a:pt x="163546" y="82778"/>
                </a:lnTo>
                <a:lnTo>
                  <a:pt x="327092" y="82778"/>
                </a:lnTo>
                <a:lnTo>
                  <a:pt x="327092" y="331113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82775" lIns="98125" spcFirstLastPara="1" rIns="0" wrap="square" tIns="827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75"/>
          <p:cNvSpPr/>
          <p:nvPr/>
        </p:nvSpPr>
        <p:spPr>
          <a:xfrm>
            <a:off x="4805935" y="3647984"/>
            <a:ext cx="990272" cy="990272"/>
          </a:xfrm>
          <a:custGeom>
            <a:rect b="b" l="l" r="r" t="t"/>
            <a:pathLst>
              <a:path extrusionOk="0" h="1226343" w="1226343">
                <a:moveTo>
                  <a:pt x="0" y="613172"/>
                </a:moveTo>
                <a:cubicBezTo>
                  <a:pt x="0" y="274526"/>
                  <a:pt x="274526" y="0"/>
                  <a:pt x="613172" y="0"/>
                </a:cubicBezTo>
                <a:cubicBezTo>
                  <a:pt x="951818" y="0"/>
                  <a:pt x="1226344" y="274526"/>
                  <a:pt x="1226344" y="613172"/>
                </a:cubicBezTo>
                <a:cubicBezTo>
                  <a:pt x="1226344" y="951818"/>
                  <a:pt x="951818" y="1226344"/>
                  <a:pt x="613172" y="1226344"/>
                </a:cubicBezTo>
                <a:cubicBezTo>
                  <a:pt x="274526" y="1226344"/>
                  <a:pt x="0" y="951818"/>
                  <a:pt x="0" y="613172"/>
                </a:cubicBezTo>
                <a:close/>
              </a:path>
            </a:pathLst>
          </a:cu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12" scaled="0"/>
          </a:gra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17675" lIns="217675" spcFirstLastPara="1" rIns="217675" wrap="square" tIns="2176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75"/>
          <p:cNvSpPr/>
          <p:nvPr/>
        </p:nvSpPr>
        <p:spPr>
          <a:xfrm>
            <a:off x="3316512" y="3647984"/>
            <a:ext cx="990272" cy="990272"/>
          </a:xfrm>
          <a:custGeom>
            <a:rect b="b" l="l" r="r" t="t"/>
            <a:pathLst>
              <a:path extrusionOk="0" h="1226343" w="1226343">
                <a:moveTo>
                  <a:pt x="0" y="613172"/>
                </a:moveTo>
                <a:cubicBezTo>
                  <a:pt x="0" y="274526"/>
                  <a:pt x="274526" y="0"/>
                  <a:pt x="613172" y="0"/>
                </a:cubicBezTo>
                <a:cubicBezTo>
                  <a:pt x="951818" y="0"/>
                  <a:pt x="1226344" y="274526"/>
                  <a:pt x="1226344" y="613172"/>
                </a:cubicBezTo>
                <a:cubicBezTo>
                  <a:pt x="1226344" y="951818"/>
                  <a:pt x="951818" y="1226344"/>
                  <a:pt x="613172" y="1226344"/>
                </a:cubicBezTo>
                <a:cubicBezTo>
                  <a:pt x="274526" y="1226344"/>
                  <a:pt x="0" y="951818"/>
                  <a:pt x="0" y="613172"/>
                </a:cubicBezTo>
                <a:close/>
              </a:path>
            </a:pathLst>
          </a:cu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12" scaled="0"/>
          </a:gra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17675" lIns="217675" spcFirstLastPara="1" rIns="217675" wrap="square" tIns="2176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75"/>
          <p:cNvSpPr/>
          <p:nvPr/>
        </p:nvSpPr>
        <p:spPr>
          <a:xfrm rot="4317472">
            <a:off x="3452323" y="3275114"/>
            <a:ext cx="264026" cy="334089"/>
          </a:xfrm>
          <a:custGeom>
            <a:rect b="b" l="l" r="r" t="t"/>
            <a:pathLst>
              <a:path extrusionOk="0" h="413891" w="327092">
                <a:moveTo>
                  <a:pt x="327092" y="331113"/>
                </a:moveTo>
                <a:lnTo>
                  <a:pt x="163546" y="331113"/>
                </a:lnTo>
                <a:lnTo>
                  <a:pt x="163546" y="413891"/>
                </a:lnTo>
                <a:lnTo>
                  <a:pt x="0" y="206945"/>
                </a:lnTo>
                <a:lnTo>
                  <a:pt x="163546" y="0"/>
                </a:lnTo>
                <a:lnTo>
                  <a:pt x="163546" y="82778"/>
                </a:lnTo>
                <a:lnTo>
                  <a:pt x="327092" y="82778"/>
                </a:lnTo>
                <a:lnTo>
                  <a:pt x="327092" y="331113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82775" lIns="98125" spcFirstLastPara="1" rIns="0" wrap="square" tIns="827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75"/>
          <p:cNvSpPr/>
          <p:nvPr/>
        </p:nvSpPr>
        <p:spPr>
          <a:xfrm>
            <a:off x="2856255" y="2231458"/>
            <a:ext cx="990272" cy="990272"/>
          </a:xfrm>
          <a:custGeom>
            <a:rect b="b" l="l" r="r" t="t"/>
            <a:pathLst>
              <a:path extrusionOk="0" h="1226343" w="1226343">
                <a:moveTo>
                  <a:pt x="0" y="613172"/>
                </a:moveTo>
                <a:cubicBezTo>
                  <a:pt x="0" y="274526"/>
                  <a:pt x="274526" y="0"/>
                  <a:pt x="613172" y="0"/>
                </a:cubicBezTo>
                <a:cubicBezTo>
                  <a:pt x="951818" y="0"/>
                  <a:pt x="1226344" y="274526"/>
                  <a:pt x="1226344" y="613172"/>
                </a:cubicBezTo>
                <a:cubicBezTo>
                  <a:pt x="1226344" y="951818"/>
                  <a:pt x="951818" y="1226344"/>
                  <a:pt x="613172" y="1226344"/>
                </a:cubicBezTo>
                <a:cubicBezTo>
                  <a:pt x="274526" y="1226344"/>
                  <a:pt x="0" y="951818"/>
                  <a:pt x="0" y="613172"/>
                </a:cubicBezTo>
                <a:close/>
              </a:path>
            </a:pathLst>
          </a:cu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12" scaled="0"/>
          </a:gra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17675" lIns="217675" spcFirstLastPara="1" rIns="217675" wrap="square" tIns="2176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75"/>
          <p:cNvSpPr/>
          <p:nvPr/>
        </p:nvSpPr>
        <p:spPr>
          <a:xfrm rot="-2163208">
            <a:off x="3815933" y="2126251"/>
            <a:ext cx="263990" cy="334044"/>
          </a:xfrm>
          <a:custGeom>
            <a:rect b="b" l="l" r="r" t="t"/>
            <a:pathLst>
              <a:path extrusionOk="0" h="413891" w="327092">
                <a:moveTo>
                  <a:pt x="0" y="82778"/>
                </a:moveTo>
                <a:lnTo>
                  <a:pt x="163546" y="82778"/>
                </a:lnTo>
                <a:lnTo>
                  <a:pt x="163546" y="0"/>
                </a:lnTo>
                <a:lnTo>
                  <a:pt x="327092" y="206946"/>
                </a:lnTo>
                <a:lnTo>
                  <a:pt x="163546" y="413891"/>
                </a:lnTo>
                <a:lnTo>
                  <a:pt x="163546" y="331113"/>
                </a:lnTo>
                <a:lnTo>
                  <a:pt x="0" y="331113"/>
                </a:lnTo>
                <a:lnTo>
                  <a:pt x="0" y="82778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82775" lIns="0" spcFirstLastPara="1" rIns="98125" wrap="square" tIns="827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75"/>
          <p:cNvSpPr/>
          <p:nvPr/>
        </p:nvSpPr>
        <p:spPr>
          <a:xfrm>
            <a:off x="4032251" y="2597050"/>
            <a:ext cx="1119038" cy="990272"/>
          </a:xfrm>
          <a:custGeom>
            <a:rect b="b" l="l" r="r" t="t"/>
            <a:pathLst>
              <a:path extrusionOk="0" h="1226343" w="1226343">
                <a:moveTo>
                  <a:pt x="0" y="613172"/>
                </a:moveTo>
                <a:cubicBezTo>
                  <a:pt x="0" y="274526"/>
                  <a:pt x="274526" y="0"/>
                  <a:pt x="613172" y="0"/>
                </a:cubicBezTo>
                <a:cubicBezTo>
                  <a:pt x="951818" y="0"/>
                  <a:pt x="1226344" y="274526"/>
                  <a:pt x="1226344" y="613172"/>
                </a:cubicBezTo>
                <a:cubicBezTo>
                  <a:pt x="1226344" y="951818"/>
                  <a:pt x="951818" y="1226344"/>
                  <a:pt x="613172" y="1226344"/>
                </a:cubicBezTo>
                <a:cubicBezTo>
                  <a:pt x="274526" y="1226344"/>
                  <a:pt x="0" y="951818"/>
                  <a:pt x="0" y="613172"/>
                </a:cubicBezTo>
                <a:close/>
              </a:path>
            </a:pathLst>
          </a:custGeom>
          <a:solidFill>
            <a:schemeClr val="accent2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17675" lIns="217675" spcFirstLastPara="1" rIns="217675" wrap="square" tIns="2176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BAST</a:t>
            </a:r>
            <a:endParaRPr b="1"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84" name="Google Shape;584;p75"/>
          <p:cNvSpPr/>
          <p:nvPr/>
        </p:nvSpPr>
        <p:spPr>
          <a:xfrm flipH="1">
            <a:off x="5666915" y="2574942"/>
            <a:ext cx="324000" cy="303292"/>
          </a:xfrm>
          <a:custGeom>
            <a:rect b="b" l="l" r="r" t="t"/>
            <a:pathLst>
              <a:path extrusionOk="0" h="3032924" w="3239999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75"/>
          <p:cNvSpPr/>
          <p:nvPr/>
        </p:nvSpPr>
        <p:spPr>
          <a:xfrm flipH="1" rot="-2700000">
            <a:off x="5211659" y="3952675"/>
            <a:ext cx="244658" cy="438625"/>
          </a:xfrm>
          <a:custGeom>
            <a:rect b="b" l="l" r="r" t="t"/>
            <a:pathLst>
              <a:path extrusionOk="0" h="4001999" w="2232248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75"/>
          <p:cNvSpPr/>
          <p:nvPr/>
        </p:nvSpPr>
        <p:spPr>
          <a:xfrm flipH="1" rot="5400000">
            <a:off x="3635795" y="3952763"/>
            <a:ext cx="351698" cy="380700"/>
          </a:xfrm>
          <a:custGeom>
            <a:rect b="b" l="l" r="r" t="t"/>
            <a:pathLst>
              <a:path extrusionOk="0" h="3240001" w="2993176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75"/>
          <p:cNvSpPr/>
          <p:nvPr/>
        </p:nvSpPr>
        <p:spPr>
          <a:xfrm flipH="1" rot="-2700000">
            <a:off x="4544057" y="1630888"/>
            <a:ext cx="109875" cy="440505"/>
          </a:xfrm>
          <a:custGeom>
            <a:rect b="b" l="l" r="r" t="t"/>
            <a:pathLst>
              <a:path extrusionOk="0" h="4153123" w="1035916">
                <a:moveTo>
                  <a:pt x="277501" y="3759099"/>
                </a:moveTo>
                <a:lnTo>
                  <a:pt x="758408" y="3759099"/>
                </a:lnTo>
                <a:lnTo>
                  <a:pt x="517954" y="4153123"/>
                </a:lnTo>
                <a:close/>
                <a:moveTo>
                  <a:pt x="42612" y="2944898"/>
                </a:moveTo>
                <a:cubicBezTo>
                  <a:pt x="153922" y="2941505"/>
                  <a:pt x="246502" y="2889483"/>
                  <a:pt x="275675" y="2819018"/>
                </a:cubicBezTo>
                <a:cubicBezTo>
                  <a:pt x="304648" y="2892614"/>
                  <a:pt x="403763" y="2945872"/>
                  <a:pt x="521107" y="2945872"/>
                </a:cubicBezTo>
                <a:cubicBezTo>
                  <a:pt x="638453" y="2945872"/>
                  <a:pt x="737567" y="2892613"/>
                  <a:pt x="766540" y="2819017"/>
                </a:cubicBezTo>
                <a:cubicBezTo>
                  <a:pt x="795133" y="2888142"/>
                  <a:pt x="884783" y="2939514"/>
                  <a:pt x="993299" y="2944464"/>
                </a:cubicBezTo>
                <a:lnTo>
                  <a:pt x="776840" y="3657264"/>
                </a:lnTo>
                <a:lnTo>
                  <a:pt x="258940" y="3657264"/>
                </a:lnTo>
                <a:close/>
                <a:moveTo>
                  <a:pt x="809102" y="564558"/>
                </a:moveTo>
                <a:lnTo>
                  <a:pt x="1035914" y="564558"/>
                </a:lnTo>
                <a:lnTo>
                  <a:pt x="1035915" y="2838682"/>
                </a:lnTo>
                <a:cubicBezTo>
                  <a:pt x="1029586" y="2840409"/>
                  <a:pt x="1023074" y="2840731"/>
                  <a:pt x="1016490" y="2840731"/>
                </a:cubicBezTo>
                <a:cubicBezTo>
                  <a:pt x="901952" y="2840731"/>
                  <a:pt x="809102" y="2743612"/>
                  <a:pt x="809101" y="2623810"/>
                </a:cubicBezTo>
                <a:close/>
                <a:moveTo>
                  <a:pt x="310569" y="564558"/>
                </a:moveTo>
                <a:lnTo>
                  <a:pt x="725347" y="564558"/>
                </a:lnTo>
                <a:lnTo>
                  <a:pt x="725347" y="2633342"/>
                </a:lnTo>
                <a:cubicBezTo>
                  <a:pt x="725347" y="2747880"/>
                  <a:pt x="632496" y="2840731"/>
                  <a:pt x="517958" y="2840731"/>
                </a:cubicBezTo>
                <a:cubicBezTo>
                  <a:pt x="403420" y="2840731"/>
                  <a:pt x="310569" y="2747880"/>
                  <a:pt x="310569" y="2633342"/>
                </a:cubicBezTo>
                <a:close/>
                <a:moveTo>
                  <a:pt x="0" y="564557"/>
                </a:moveTo>
                <a:lnTo>
                  <a:pt x="226813" y="564557"/>
                </a:lnTo>
                <a:lnTo>
                  <a:pt x="226813" y="2623810"/>
                </a:lnTo>
                <a:cubicBezTo>
                  <a:pt x="226813" y="2743612"/>
                  <a:pt x="133962" y="2840731"/>
                  <a:pt x="19424" y="2840730"/>
                </a:cubicBezTo>
                <a:cubicBezTo>
                  <a:pt x="12841" y="2840730"/>
                  <a:pt x="6329" y="2840409"/>
                  <a:pt x="0" y="2838682"/>
                </a:cubicBezTo>
                <a:close/>
                <a:moveTo>
                  <a:pt x="71964" y="71964"/>
                </a:moveTo>
                <a:cubicBezTo>
                  <a:pt x="116427" y="27501"/>
                  <a:pt x="177852" y="0"/>
                  <a:pt x="245701" y="0"/>
                </a:cubicBezTo>
                <a:lnTo>
                  <a:pt x="790215" y="0"/>
                </a:lnTo>
                <a:cubicBezTo>
                  <a:pt x="925912" y="0"/>
                  <a:pt x="1035916" y="110004"/>
                  <a:pt x="1035916" y="245701"/>
                </a:cubicBezTo>
                <a:cubicBezTo>
                  <a:pt x="1035916" y="327601"/>
                  <a:pt x="1035915" y="409501"/>
                  <a:pt x="1035915" y="491401"/>
                </a:cubicBezTo>
                <a:lnTo>
                  <a:pt x="0" y="491401"/>
                </a:lnTo>
                <a:lnTo>
                  <a:pt x="0" y="245701"/>
                </a:lnTo>
                <a:cubicBezTo>
                  <a:pt x="0" y="177853"/>
                  <a:pt x="27501" y="116427"/>
                  <a:pt x="71964" y="7196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75"/>
          <p:cNvSpPr/>
          <p:nvPr/>
        </p:nvSpPr>
        <p:spPr>
          <a:xfrm>
            <a:off x="3111847" y="2497227"/>
            <a:ext cx="404775" cy="408155"/>
          </a:xfrm>
          <a:custGeom>
            <a:rect b="b" l="l" r="r" t="t"/>
            <a:pathLst>
              <a:path extrusionOk="0" h="1665940" w="1652142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75"/>
          <p:cNvSpPr txBox="1"/>
          <p:nvPr/>
        </p:nvSpPr>
        <p:spPr>
          <a:xfrm>
            <a:off x="687546" y="2499436"/>
            <a:ext cx="2144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BAST ada 3 Rangkap </a:t>
            </a:r>
            <a:r>
              <a:rPr b="1" lang="en-US" sz="1200">
                <a:solidFill>
                  <a:srgbClr val="3F3F3F"/>
                </a:solidFill>
              </a:rPr>
              <a:t>   </a:t>
            </a:r>
            <a:endParaRPr b="1" sz="1200">
              <a:solidFill>
                <a:srgbClr val="3F3F3F"/>
              </a:solidFill>
            </a:endParaRPr>
          </a:p>
        </p:txBody>
      </p:sp>
      <p:sp>
        <p:nvSpPr>
          <p:cNvPr id="590" name="Google Shape;590;p75"/>
          <p:cNvSpPr txBox="1"/>
          <p:nvPr/>
        </p:nvSpPr>
        <p:spPr>
          <a:xfrm>
            <a:off x="4947850" y="934950"/>
            <a:ext cx="31161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Catat dalam BAST Jika ada ketidaksesuaian dan kekurangan barang   </a:t>
            </a:r>
            <a:endParaRPr b="1" sz="1500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91" name="Google Shape;591;p75"/>
          <p:cNvSpPr txBox="1"/>
          <p:nvPr/>
        </p:nvSpPr>
        <p:spPr>
          <a:xfrm>
            <a:off x="6333004" y="2214706"/>
            <a:ext cx="19599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Periksa kembali BAST dengan teliti setelah di isi </a:t>
            </a:r>
            <a:r>
              <a:rPr lang="en-US"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75"/>
          <p:cNvSpPr txBox="1"/>
          <p:nvPr/>
        </p:nvSpPr>
        <p:spPr>
          <a:xfrm>
            <a:off x="5761179" y="4032937"/>
            <a:ext cx="20391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5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Semua BAST Harus di isi dan  Ditandatangani  </a:t>
            </a:r>
            <a:endParaRPr b="1" sz="1500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3F3F3F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2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75"/>
          <p:cNvSpPr txBox="1"/>
          <p:nvPr/>
        </p:nvSpPr>
        <p:spPr>
          <a:xfrm>
            <a:off x="1536865" y="4034222"/>
            <a:ext cx="17784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Periksa BAST dengan teliti</a:t>
            </a:r>
            <a:endParaRPr b="1" sz="1700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700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    </a:t>
            </a:r>
            <a:endParaRPr b="1" sz="1700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76"/>
          <p:cNvSpPr txBox="1"/>
          <p:nvPr/>
        </p:nvSpPr>
        <p:spPr>
          <a:xfrm>
            <a:off x="1623525" y="303275"/>
            <a:ext cx="37356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3800" u="none" cap="none" strike="noStrike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BAST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9" name="Google Shape;599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3775" y="1341500"/>
            <a:ext cx="2406300" cy="3562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600" name="Google Shape;600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88600" y="1337925"/>
            <a:ext cx="2476200" cy="3562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601" name="Google Shape;601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8275" y="2078213"/>
            <a:ext cx="3101400" cy="2082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Google Shape;607;p77"/>
          <p:cNvPicPr preferRelativeResize="0"/>
          <p:nvPr/>
        </p:nvPicPr>
        <p:blipFill rotWithShape="1">
          <a:blip r:embed="rId3">
            <a:alphaModFix/>
          </a:blip>
          <a:srcRect b="0" l="6686" r="6695" t="0"/>
          <a:stretch/>
        </p:blipFill>
        <p:spPr>
          <a:xfrm>
            <a:off x="680373" y="1048821"/>
            <a:ext cx="2659800" cy="3837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608" name="Google Shape;608;p77"/>
          <p:cNvPicPr preferRelativeResize="0"/>
          <p:nvPr/>
        </p:nvPicPr>
        <p:blipFill rotWithShape="1">
          <a:blip r:embed="rId4">
            <a:alphaModFix/>
          </a:blip>
          <a:srcRect b="0" l="4504" r="4504" t="0"/>
          <a:stretch/>
        </p:blipFill>
        <p:spPr>
          <a:xfrm>
            <a:off x="3385763" y="1048821"/>
            <a:ext cx="2659800" cy="3837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609" name="Google Shape;609;p77"/>
          <p:cNvPicPr preferRelativeResize="0"/>
          <p:nvPr/>
        </p:nvPicPr>
        <p:blipFill rotWithShape="1">
          <a:blip r:embed="rId5">
            <a:alphaModFix/>
          </a:blip>
          <a:srcRect b="0" l="29756" r="29752" t="0"/>
          <a:stretch/>
        </p:blipFill>
        <p:spPr>
          <a:xfrm>
            <a:off x="6091150" y="1048821"/>
            <a:ext cx="2659800" cy="3837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610" name="Google Shape;610;p77"/>
          <p:cNvPicPr preferRelativeResize="0"/>
          <p:nvPr/>
        </p:nvPicPr>
        <p:blipFill rotWithShape="1">
          <a:blip r:embed="rId6">
            <a:alphaModFix/>
          </a:blip>
          <a:srcRect b="0" l="7002" r="0" t="13088"/>
          <a:stretch/>
        </p:blipFill>
        <p:spPr>
          <a:xfrm>
            <a:off x="215475" y="81050"/>
            <a:ext cx="999305" cy="867200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77"/>
          <p:cNvSpPr txBox="1"/>
          <p:nvPr/>
        </p:nvSpPr>
        <p:spPr>
          <a:xfrm>
            <a:off x="1364925" y="129900"/>
            <a:ext cx="37356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3800" u="none" cap="none" strike="noStrike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BAST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78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72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617" name="Google Shape;617;p78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28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18" name="Google Shape;618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269" y="795322"/>
            <a:ext cx="966325" cy="800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4133" y="1548089"/>
            <a:ext cx="966325" cy="792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2658" y="2362689"/>
            <a:ext cx="966325" cy="80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7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1084" y="3186004"/>
            <a:ext cx="875326" cy="71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7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9311" y="4015462"/>
            <a:ext cx="818873" cy="6787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3" name="Google Shape;623;p78"/>
          <p:cNvGrpSpPr/>
          <p:nvPr/>
        </p:nvGrpSpPr>
        <p:grpSpPr>
          <a:xfrm>
            <a:off x="1725865" y="1580481"/>
            <a:ext cx="6288119" cy="3323527"/>
            <a:chOff x="1497324" y="2087542"/>
            <a:chExt cx="5746248" cy="3086485"/>
          </a:xfrm>
        </p:grpSpPr>
        <p:sp>
          <p:nvSpPr>
            <p:cNvPr id="624" name="Google Shape;624;p78"/>
            <p:cNvSpPr/>
            <p:nvPr/>
          </p:nvSpPr>
          <p:spPr>
            <a:xfrm>
              <a:off x="1497324" y="2842498"/>
              <a:ext cx="5746248" cy="717660"/>
            </a:xfrm>
            <a:prstGeom prst="flowChartTerminator">
              <a:avLst/>
            </a:prstGeom>
            <a:solidFill>
              <a:srgbClr val="0B5394"/>
            </a:solidFill>
            <a:ln cap="flat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r>
                <a:rPr b="1" lang="en-US" sz="150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SEKOLAH memiliki waktu selama 14 hari kerja sejak barang diterima dan BAST ditandatangani, untuk melakukan pemeriksaan lanjutan.</a:t>
              </a:r>
              <a:endParaRPr b="1" sz="1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625" name="Google Shape;625;p78"/>
            <p:cNvSpPr/>
            <p:nvPr/>
          </p:nvSpPr>
          <p:spPr>
            <a:xfrm>
              <a:off x="1497324" y="2087542"/>
              <a:ext cx="5746248" cy="717660"/>
            </a:xfrm>
            <a:prstGeom prst="flowChartTerminator">
              <a:avLst/>
            </a:prstGeom>
            <a:solidFill>
              <a:srgbClr val="0B5394"/>
            </a:solidFill>
            <a:ln cap="flat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BAST yang telah ditandatangani, 1 rangkap disimpan di SEKOLAH, 2 rangkap lainnya harus diserahkan ke KURIR pada saat meninggalkan sekolah.</a:t>
              </a:r>
              <a:endParaRPr b="1" sz="15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626" name="Google Shape;626;p78"/>
            <p:cNvSpPr/>
            <p:nvPr/>
          </p:nvSpPr>
          <p:spPr>
            <a:xfrm>
              <a:off x="1497324" y="3643461"/>
              <a:ext cx="5746248" cy="717660"/>
            </a:xfrm>
            <a:prstGeom prst="flowChartTerminator">
              <a:avLst/>
            </a:prstGeom>
            <a:solidFill>
              <a:srgbClr val="0B5394"/>
            </a:solidFill>
            <a:ln cap="flat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0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Selama waktu 14 hari kerja di atas, jika ada kerusakan atau barang tidak berfungsi atau kurang  segera dilaporkan untuk ditindak lanjuti (Penggantian unit baru).</a:t>
              </a:r>
              <a:endParaRPr b="1" sz="17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627" name="Google Shape;627;p78"/>
            <p:cNvSpPr/>
            <p:nvPr/>
          </p:nvSpPr>
          <p:spPr>
            <a:xfrm>
              <a:off x="1497324" y="4456367"/>
              <a:ext cx="5746248" cy="717660"/>
            </a:xfrm>
            <a:prstGeom prst="flowChartTerminator">
              <a:avLst/>
            </a:prstGeom>
            <a:solidFill>
              <a:srgbClr val="0B5394"/>
            </a:solidFill>
            <a:ln cap="flat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r>
                <a:rPr b="1" lang="en-US" sz="160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Jika lebih dari 14 hari kerja setelah BAST ditandatangani, komplain barang rusak, berlaku klaim masa garansi.</a:t>
              </a:r>
              <a:endParaRPr b="1" sz="1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628" name="Google Shape;628;p78"/>
          <p:cNvSpPr/>
          <p:nvPr/>
        </p:nvSpPr>
        <p:spPr>
          <a:xfrm>
            <a:off x="1744972" y="794325"/>
            <a:ext cx="6288300" cy="717660"/>
          </a:xfrm>
          <a:prstGeom prst="flowChartTerminator">
            <a:avLst/>
          </a:prstGeom>
          <a:solidFill>
            <a:srgbClr val="0B5394"/>
          </a:solidFill>
          <a:ln cap="flat" cmpd="sng" w="9525">
            <a:solidFill>
              <a:srgbClr val="2632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Pemeriksan Awal dilakukan saat barang datang dan WAJIB disaksikan oleh kurir.</a:t>
            </a:r>
            <a:endParaRPr b="1" sz="17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/>
          </a:p>
        </p:txBody>
      </p:sp>
      <p:sp>
        <p:nvSpPr>
          <p:cNvPr id="629" name="Google Shape;629;p78"/>
          <p:cNvSpPr txBox="1"/>
          <p:nvPr>
            <p:ph idx="4294967295" type="title"/>
          </p:nvPr>
        </p:nvSpPr>
        <p:spPr>
          <a:xfrm>
            <a:off x="692700" y="159544"/>
            <a:ext cx="3531000" cy="5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b="1" lang="en-US" sz="26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Informasi Penting</a:t>
            </a:r>
            <a:endParaRPr b="1" sz="26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 b="1" sz="26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1" sz="26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79"/>
          <p:cNvSpPr txBox="1"/>
          <p:nvPr>
            <p:ph type="title"/>
          </p:nvPr>
        </p:nvSpPr>
        <p:spPr>
          <a:xfrm>
            <a:off x="2934800" y="390525"/>
            <a:ext cx="3274500" cy="5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5" name="Google Shape;635;p79"/>
          <p:cNvSpPr txBox="1"/>
          <p:nvPr>
            <p:ph idx="1" type="subTitle"/>
          </p:nvPr>
        </p:nvSpPr>
        <p:spPr>
          <a:xfrm>
            <a:off x="1715688" y="1942688"/>
            <a:ext cx="1685100" cy="5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p79"/>
          <p:cNvSpPr txBox="1"/>
          <p:nvPr>
            <p:ph idx="2" type="subTitle"/>
          </p:nvPr>
        </p:nvSpPr>
        <p:spPr>
          <a:xfrm>
            <a:off x="1136388" y="2360763"/>
            <a:ext cx="2264400" cy="122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p79"/>
          <p:cNvSpPr txBox="1"/>
          <p:nvPr>
            <p:ph idx="3" type="subTitle"/>
          </p:nvPr>
        </p:nvSpPr>
        <p:spPr>
          <a:xfrm>
            <a:off x="5743213" y="1942700"/>
            <a:ext cx="1685100" cy="5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p79"/>
          <p:cNvSpPr txBox="1"/>
          <p:nvPr>
            <p:ph idx="4" type="subTitle"/>
          </p:nvPr>
        </p:nvSpPr>
        <p:spPr>
          <a:xfrm>
            <a:off x="5743213" y="2360775"/>
            <a:ext cx="2264400" cy="122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79"/>
          <p:cNvSpPr txBox="1"/>
          <p:nvPr/>
        </p:nvSpPr>
        <p:spPr>
          <a:xfrm>
            <a:off x="1333225" y="1788900"/>
            <a:ext cx="60951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3</a:t>
            </a:r>
            <a:r>
              <a:rPr b="1" lang="en-US" sz="27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. Pelaporan Bantuan Melalui Sistem Manajemen Sarpras (SIMASPRAS)</a:t>
            </a:r>
            <a:endParaRPr b="1" sz="32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80"/>
          <p:cNvSpPr txBox="1"/>
          <p:nvPr/>
        </p:nvSpPr>
        <p:spPr>
          <a:xfrm>
            <a:off x="1499690" y="244973"/>
            <a:ext cx="7059000" cy="9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Langkah-langkah pelaporan Barang Bantuan TIK dengan SIMASPRAS</a:t>
            </a:r>
            <a:endParaRPr b="0" i="0" sz="2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6" name="Google Shape;646;p80"/>
          <p:cNvSpPr txBox="1"/>
          <p:nvPr/>
        </p:nvSpPr>
        <p:spPr>
          <a:xfrm>
            <a:off x="912900" y="1093225"/>
            <a:ext cx="82326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US" sz="2434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1. Masuk ke laman :</a:t>
            </a:r>
            <a:r>
              <a:rPr b="0" i="0" lang="en-US" sz="4164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2072" u="sng" cap="none" strike="noStrike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3"/>
              </a:rPr>
              <a:t>https://sarpras-sma.kemdikbud.go.id/</a:t>
            </a:r>
            <a:endParaRPr b="0" i="0" sz="5372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7" name="Google Shape;647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24700" y="1638275"/>
            <a:ext cx="5975600" cy="336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81"/>
          <p:cNvSpPr txBox="1"/>
          <p:nvPr/>
        </p:nvSpPr>
        <p:spPr>
          <a:xfrm>
            <a:off x="1479825" y="387925"/>
            <a:ext cx="73131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50"/>
              <a:buFont typeface="Arial"/>
              <a:buNone/>
            </a:pPr>
            <a:r>
              <a:rPr b="0" i="0" lang="en-US" sz="205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2. Masukkan username dan password DAPODIK SEKOLAH, setelah itu klik "Masuk"</a:t>
            </a:r>
            <a:endParaRPr b="0" i="0" sz="2050" u="none" cap="none" strike="noStrike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54" name="Google Shape;654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9825" y="1284200"/>
            <a:ext cx="6384726" cy="3590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64"/>
          <p:cNvSpPr txBox="1"/>
          <p:nvPr/>
        </p:nvSpPr>
        <p:spPr>
          <a:xfrm>
            <a:off x="361275" y="537550"/>
            <a:ext cx="7794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Bantuan Peralatan TIK SMA Tahun 2021</a:t>
            </a:r>
            <a:endParaRPr b="1" sz="28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4" name="Google Shape;464;p64"/>
          <p:cNvSpPr txBox="1"/>
          <p:nvPr/>
        </p:nvSpPr>
        <p:spPr>
          <a:xfrm>
            <a:off x="475575" y="1509300"/>
            <a:ext cx="8100900" cy="26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-273050" lvl="0" marL="3048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900"/>
              <a:buFont typeface="Calibri"/>
              <a:buAutoNum type="arabicPeriod"/>
            </a:pPr>
            <a:r>
              <a:rPr lang="en-US" sz="290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Chromebook: </a:t>
            </a:r>
            <a:r>
              <a:rPr b="1" lang="en-US" sz="290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Zyrex Chromebook M432-2</a:t>
            </a:r>
            <a:r>
              <a:rPr lang="en-US" sz="290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(15 unit)</a:t>
            </a:r>
            <a:endParaRPr sz="290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3050" lvl="0" marL="3048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900"/>
              <a:buFont typeface="Calibri"/>
              <a:buAutoNum type="arabicPeriod"/>
            </a:pPr>
            <a:r>
              <a:rPr lang="en-US" sz="290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Wireless Router: </a:t>
            </a:r>
            <a:r>
              <a:rPr b="1" lang="en-US" sz="290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D-LINK DWR 920</a:t>
            </a:r>
            <a:r>
              <a:rPr lang="en-US" sz="290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(1 unit)</a:t>
            </a:r>
            <a:endParaRPr sz="290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3050" lvl="0" marL="3048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900"/>
              <a:buFont typeface="Calibri"/>
              <a:buAutoNum type="arabicPeriod"/>
            </a:pPr>
            <a:r>
              <a:rPr lang="en-US" sz="290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Proyektor: </a:t>
            </a:r>
            <a:r>
              <a:rPr b="1" lang="en-US" sz="290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ACER DX210 </a:t>
            </a:r>
            <a:r>
              <a:rPr lang="en-US" sz="290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(1 unit)</a:t>
            </a:r>
            <a:endParaRPr sz="290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3050" lvl="0" marL="3048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900"/>
              <a:buFont typeface="Calibri"/>
              <a:buAutoNum type="arabicPeriod"/>
            </a:pPr>
            <a:r>
              <a:rPr lang="en-US" sz="290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Konektor: </a:t>
            </a:r>
            <a:r>
              <a:rPr b="1" lang="en-US" sz="290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LIBERA connector Type C To HDMI dan VGA</a:t>
            </a:r>
            <a:r>
              <a:rPr lang="en-US" sz="290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(1 unit)</a:t>
            </a:r>
            <a:endParaRPr sz="290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82"/>
          <p:cNvSpPr txBox="1"/>
          <p:nvPr/>
        </p:nvSpPr>
        <p:spPr>
          <a:xfrm>
            <a:off x="1479825" y="172427"/>
            <a:ext cx="7269900" cy="11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50"/>
              <a:buFont typeface="Arial"/>
              <a:buNone/>
            </a:pPr>
            <a:r>
              <a:rPr b="0" i="0" lang="en-US" sz="205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3. Pilih menu "Pengelolaan Bantuan" kemudian pilih "Lihat Detail Bantuan" pada daftar bantuan yang diterima oleh sekolah.</a:t>
            </a:r>
            <a:endParaRPr b="0" i="0" sz="1100" u="none" cap="none" strike="noStrike">
              <a:solidFill>
                <a:srgbClr val="43434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61" name="Google Shape;661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7448" y="1243444"/>
            <a:ext cx="6603126" cy="3713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83"/>
          <p:cNvSpPr txBox="1"/>
          <p:nvPr/>
        </p:nvSpPr>
        <p:spPr>
          <a:xfrm>
            <a:off x="1711325" y="458575"/>
            <a:ext cx="60480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50"/>
              <a:buFont typeface="Arial"/>
              <a:buNone/>
            </a:pPr>
            <a:r>
              <a:rPr b="0" i="0" lang="en-US" sz="205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4. Pada bagian Laporan Awal, pilih menu "Unggah"</a:t>
            </a:r>
            <a:endParaRPr b="0" i="0" sz="1100" u="none" cap="none" strike="noStrike">
              <a:solidFill>
                <a:srgbClr val="43434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68" name="Google Shape;668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50001" y="1173050"/>
            <a:ext cx="6770650" cy="380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84"/>
          <p:cNvSpPr txBox="1"/>
          <p:nvPr/>
        </p:nvSpPr>
        <p:spPr>
          <a:xfrm>
            <a:off x="1549250" y="384200"/>
            <a:ext cx="74115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50"/>
              <a:buFont typeface="Arial"/>
              <a:buNone/>
            </a:pPr>
            <a:r>
              <a:rPr b="0" i="0" lang="en-US" sz="205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5. Unggah file Laporan akhir dalam format .pdf dengan ukuran file maksimal 30 MB. Setelah unggah dokumen klik “simpan”</a:t>
            </a:r>
            <a:r>
              <a:rPr b="0" i="0" lang="en-US" sz="1100" u="none" cap="none" strike="noStrike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5" name="Google Shape;675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9250" y="1315125"/>
            <a:ext cx="6411098" cy="3605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85"/>
          <p:cNvSpPr txBox="1"/>
          <p:nvPr/>
        </p:nvSpPr>
        <p:spPr>
          <a:xfrm>
            <a:off x="1810800" y="458575"/>
            <a:ext cx="55764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50"/>
              <a:buFont typeface="Arial"/>
              <a:buNone/>
            </a:pPr>
            <a:r>
              <a:rPr b="0" i="0" lang="en-US" sz="205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6. Pada bagian BAST, pilih menu "Unggah"</a:t>
            </a:r>
            <a:endParaRPr b="0" i="0" sz="205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82" name="Google Shape;682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8150" y="1049100"/>
            <a:ext cx="6751050" cy="379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86"/>
          <p:cNvSpPr txBox="1"/>
          <p:nvPr/>
        </p:nvSpPr>
        <p:spPr>
          <a:xfrm>
            <a:off x="1808525" y="334625"/>
            <a:ext cx="59748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50"/>
              <a:buFont typeface="Arial"/>
              <a:buNone/>
            </a:pPr>
            <a:r>
              <a:rPr b="0" i="0" lang="en-US" sz="205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7. Isi data Berita Acara Serah Terima dan unggah dokumen BAST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9" name="Google Shape;689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8713" y="1302725"/>
            <a:ext cx="6404026" cy="360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87"/>
          <p:cNvSpPr txBox="1"/>
          <p:nvPr/>
        </p:nvSpPr>
        <p:spPr>
          <a:xfrm>
            <a:off x="1512075" y="272675"/>
            <a:ext cx="6866400" cy="11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50"/>
              <a:buFont typeface="Arial"/>
              <a:buNone/>
            </a:pPr>
            <a:r>
              <a:rPr b="0" i="0" lang="en-US" sz="205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8. Bukti bahwa proses pengiriman laporan telah selesai di laman SIMASPRAS ditandai dengan munculnya status “tervalidasi” pada menu Laporan Awal dan BAST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6" name="Google Shape;696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3325" y="1403975"/>
            <a:ext cx="6131350" cy="3447976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p87"/>
          <p:cNvSpPr txBox="1"/>
          <p:nvPr/>
        </p:nvSpPr>
        <p:spPr>
          <a:xfrm>
            <a:off x="2988225" y="3845450"/>
            <a:ext cx="729300" cy="26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-US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Dokumentasi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88"/>
          <p:cNvSpPr txBox="1"/>
          <p:nvPr>
            <p:ph type="title"/>
          </p:nvPr>
        </p:nvSpPr>
        <p:spPr>
          <a:xfrm>
            <a:off x="2934800" y="390525"/>
            <a:ext cx="3274500" cy="5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3" name="Google Shape;703;p88"/>
          <p:cNvSpPr txBox="1"/>
          <p:nvPr>
            <p:ph idx="1" type="subTitle"/>
          </p:nvPr>
        </p:nvSpPr>
        <p:spPr>
          <a:xfrm>
            <a:off x="1715688" y="1942688"/>
            <a:ext cx="1685100" cy="5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704" name="Google Shape;704;p88"/>
          <p:cNvSpPr txBox="1"/>
          <p:nvPr>
            <p:ph idx="2" type="subTitle"/>
          </p:nvPr>
        </p:nvSpPr>
        <p:spPr>
          <a:xfrm>
            <a:off x="1136388" y="2360763"/>
            <a:ext cx="2264400" cy="122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705" name="Google Shape;705;p88"/>
          <p:cNvSpPr txBox="1"/>
          <p:nvPr>
            <p:ph idx="3" type="subTitle"/>
          </p:nvPr>
        </p:nvSpPr>
        <p:spPr>
          <a:xfrm>
            <a:off x="5743213" y="1942700"/>
            <a:ext cx="1685100" cy="5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706" name="Google Shape;706;p88"/>
          <p:cNvSpPr txBox="1"/>
          <p:nvPr>
            <p:ph idx="4" type="subTitle"/>
          </p:nvPr>
        </p:nvSpPr>
        <p:spPr>
          <a:xfrm>
            <a:off x="5743213" y="2360775"/>
            <a:ext cx="2264400" cy="122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707" name="Google Shape;707;p88"/>
          <p:cNvSpPr txBox="1"/>
          <p:nvPr/>
        </p:nvSpPr>
        <p:spPr>
          <a:xfrm>
            <a:off x="0" y="1743525"/>
            <a:ext cx="9144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08" name="Google Shape;708;p88"/>
          <p:cNvSpPr txBox="1"/>
          <p:nvPr/>
        </p:nvSpPr>
        <p:spPr>
          <a:xfrm>
            <a:off x="0" y="1278650"/>
            <a:ext cx="91440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3. Pemeriksaan Lanjutan</a:t>
            </a:r>
            <a:endParaRPr b="1" sz="32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Peralatan TIK Bantuan 2021</a:t>
            </a:r>
            <a:endParaRPr b="1" sz="32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(Dilakukan selama 14 hari kerja setelah barang datang/BAST ditandatangani)</a:t>
            </a:r>
            <a:endParaRPr b="1" sz="32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09" name="Google Shape;709;p88"/>
          <p:cNvSpPr txBox="1"/>
          <p:nvPr>
            <p:ph type="title"/>
          </p:nvPr>
        </p:nvSpPr>
        <p:spPr>
          <a:xfrm>
            <a:off x="421606" y="3661156"/>
            <a:ext cx="72504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115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300"/>
              <a:buFont typeface="Roboto"/>
              <a:buChar char="-"/>
            </a:pPr>
            <a:r>
              <a:rPr lang="en-US" sz="2300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Pemeriksaan Spesifikasi</a:t>
            </a:r>
            <a:endParaRPr sz="2300">
              <a:solidFill>
                <a:srgbClr val="0B539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300"/>
              <a:buFont typeface="Roboto"/>
              <a:buChar char="-"/>
            </a:pPr>
            <a:r>
              <a:rPr lang="en-US" sz="2300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Pemeriksaan Operasional</a:t>
            </a:r>
            <a:endParaRPr sz="2300">
              <a:solidFill>
                <a:srgbClr val="0B539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89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72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715" name="Google Shape;715;p89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28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716" name="Google Shape;716;p89"/>
          <p:cNvSpPr txBox="1"/>
          <p:nvPr>
            <p:ph idx="4294967295" type="title"/>
          </p:nvPr>
        </p:nvSpPr>
        <p:spPr>
          <a:xfrm>
            <a:off x="547540" y="263325"/>
            <a:ext cx="442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17" name="Google Shape;717;p89"/>
          <p:cNvSpPr txBox="1"/>
          <p:nvPr/>
        </p:nvSpPr>
        <p:spPr>
          <a:xfrm>
            <a:off x="172009" y="115601"/>
            <a:ext cx="74004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Alur Pemeriksaan Spesifikasi dan Operasional </a:t>
            </a:r>
            <a:endParaRPr b="1" sz="23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Peralatan TIK Bantuan 2021 </a:t>
            </a:r>
            <a:endParaRPr b="1" sz="23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18" name="Google Shape;718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6150" y="935275"/>
            <a:ext cx="6352200" cy="384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90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72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724" name="Google Shape;724;p90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28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grpSp>
        <p:nvGrpSpPr>
          <p:cNvPr id="725" name="Google Shape;725;p90"/>
          <p:cNvGrpSpPr/>
          <p:nvPr/>
        </p:nvGrpSpPr>
        <p:grpSpPr>
          <a:xfrm>
            <a:off x="450821" y="576736"/>
            <a:ext cx="8116133" cy="4114203"/>
            <a:chOff x="867879" y="635658"/>
            <a:chExt cx="10456239" cy="5102572"/>
          </a:xfrm>
        </p:grpSpPr>
        <p:sp>
          <p:nvSpPr>
            <p:cNvPr id="726" name="Google Shape;726;p90"/>
            <p:cNvSpPr/>
            <p:nvPr/>
          </p:nvSpPr>
          <p:spPr>
            <a:xfrm>
              <a:off x="4650829" y="1399885"/>
              <a:ext cx="3386700" cy="3386700"/>
            </a:xfrm>
            <a:prstGeom prst="donut">
              <a:avLst>
                <a:gd fmla="val 16003" name="adj"/>
              </a:avLst>
            </a:prstGeom>
            <a:solidFill>
              <a:srgbClr val="000000">
                <a:alpha val="107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90"/>
            <p:cNvSpPr txBox="1"/>
            <p:nvPr/>
          </p:nvSpPr>
          <p:spPr>
            <a:xfrm>
              <a:off x="867879" y="1743383"/>
              <a:ext cx="7290000" cy="49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/>
            </a:p>
          </p:txBody>
        </p:sp>
        <p:sp>
          <p:nvSpPr>
            <p:cNvPr id="728" name="Google Shape;728;p90"/>
            <p:cNvSpPr/>
            <p:nvPr/>
          </p:nvSpPr>
          <p:spPr>
            <a:xfrm flipH="1" rot="-1800095">
              <a:off x="4550197" y="1294135"/>
              <a:ext cx="3587828" cy="3587828"/>
            </a:xfrm>
            <a:prstGeom prst="blockArc">
              <a:avLst>
                <a:gd fmla="val 14365682" name="adj1"/>
                <a:gd fmla="val 20849081" name="adj2"/>
                <a:gd fmla="val 9618" name="adj3"/>
              </a:avLst>
            </a:prstGeom>
            <a:solidFill>
              <a:srgbClr val="65F0AD"/>
            </a:solidFill>
            <a:ln>
              <a:noFill/>
            </a:ln>
            <a:effectLst>
              <a:outerShdw blurRad="71438" rotWithShape="0" algn="bl" dir="5400000" dist="9525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p90"/>
            <p:cNvSpPr/>
            <p:nvPr/>
          </p:nvSpPr>
          <p:spPr>
            <a:xfrm rot="-1027073">
              <a:off x="7602635" y="3543018"/>
              <a:ext cx="416867" cy="416867"/>
            </a:xfrm>
            <a:prstGeom prst="rtTriangle">
              <a:avLst/>
            </a:prstGeom>
            <a:solidFill>
              <a:srgbClr val="08563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lt1"/>
                </a:solidFill>
              </a:endParaRPr>
            </a:p>
          </p:txBody>
        </p:sp>
        <p:sp>
          <p:nvSpPr>
            <p:cNvPr id="730" name="Google Shape;730;p90"/>
            <p:cNvSpPr/>
            <p:nvPr/>
          </p:nvSpPr>
          <p:spPr>
            <a:xfrm rot="6359354">
              <a:off x="4697738" y="3680213"/>
              <a:ext cx="484649" cy="484649"/>
            </a:xfrm>
            <a:prstGeom prst="rtTriangle">
              <a:avLst/>
            </a:prstGeom>
            <a:solidFill>
              <a:srgbClr val="0E94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" name="Google Shape;731;p90"/>
            <p:cNvSpPr/>
            <p:nvPr/>
          </p:nvSpPr>
          <p:spPr>
            <a:xfrm flipH="1" rot="-9000757">
              <a:off x="4548767" y="1291974"/>
              <a:ext cx="3586968" cy="3586968"/>
            </a:xfrm>
            <a:prstGeom prst="blockArc">
              <a:avLst>
                <a:gd fmla="val 14434805" name="adj1"/>
                <a:gd fmla="val 21331837" name="adj2"/>
                <a:gd fmla="val 8754" name="adj3"/>
              </a:avLst>
            </a:prstGeom>
            <a:solidFill>
              <a:srgbClr val="0E9453"/>
            </a:solidFill>
            <a:ln>
              <a:noFill/>
            </a:ln>
            <a:effectLst>
              <a:outerShdw blurRad="71438" rotWithShape="0" algn="bl" dir="5400000" dist="9525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90"/>
            <p:cNvSpPr/>
            <p:nvPr/>
          </p:nvSpPr>
          <p:spPr>
            <a:xfrm rot="-8100000">
              <a:off x="6097853" y="1215591"/>
              <a:ext cx="484085" cy="484085"/>
            </a:xfrm>
            <a:prstGeom prst="rtTriangle">
              <a:avLst/>
            </a:prstGeom>
            <a:solidFill>
              <a:srgbClr val="65F0A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33" name="Google Shape;733;p90"/>
            <p:cNvGrpSpPr/>
            <p:nvPr/>
          </p:nvGrpSpPr>
          <p:grpSpPr>
            <a:xfrm>
              <a:off x="3361626" y="1399900"/>
              <a:ext cx="799727" cy="731272"/>
              <a:chOff x="1166016" y="1076112"/>
              <a:chExt cx="838200" cy="1095375"/>
            </a:xfrm>
          </p:grpSpPr>
          <p:sp>
            <p:nvSpPr>
              <p:cNvPr id="734" name="Google Shape;734;p90"/>
              <p:cNvSpPr/>
              <p:nvPr/>
            </p:nvSpPr>
            <p:spPr>
              <a:xfrm>
                <a:off x="1166016" y="1076112"/>
                <a:ext cx="838200" cy="1095375"/>
              </a:xfrm>
              <a:custGeom>
                <a:rect b="b" l="l" r="r" t="t"/>
                <a:pathLst>
                  <a:path extrusionOk="0" h="1095375" w="838200">
                    <a:moveTo>
                      <a:pt x="0" y="0"/>
                    </a:moveTo>
                    <a:lnTo>
                      <a:pt x="838295" y="0"/>
                    </a:lnTo>
                    <a:lnTo>
                      <a:pt x="838295" y="1100709"/>
                    </a:lnTo>
                    <a:lnTo>
                      <a:pt x="0" y="1100709"/>
                    </a:lnTo>
                    <a:close/>
                  </a:path>
                </a:pathLst>
              </a:custGeom>
              <a:solidFill>
                <a:srgbClr val="ED7D3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5" name="Google Shape;735;p90"/>
              <p:cNvSpPr/>
              <p:nvPr/>
            </p:nvSpPr>
            <p:spPr>
              <a:xfrm>
                <a:off x="1278221" y="1192793"/>
                <a:ext cx="114300" cy="114300"/>
              </a:xfrm>
              <a:custGeom>
                <a:rect b="b" l="l" r="r" t="t"/>
                <a:pathLst>
                  <a:path extrusionOk="0" h="114300" w="114300">
                    <a:moveTo>
                      <a:pt x="0" y="0"/>
                    </a:moveTo>
                    <a:lnTo>
                      <a:pt x="119348" y="0"/>
                    </a:lnTo>
                    <a:lnTo>
                      <a:pt x="119348" y="119348"/>
                    </a:lnTo>
                    <a:lnTo>
                      <a:pt x="0" y="1193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6" name="Google Shape;736;p90"/>
              <p:cNvSpPr/>
              <p:nvPr/>
            </p:nvSpPr>
            <p:spPr>
              <a:xfrm>
                <a:off x="1278221" y="1502737"/>
                <a:ext cx="114300" cy="114300"/>
              </a:xfrm>
              <a:custGeom>
                <a:rect b="b" l="l" r="r" t="t"/>
                <a:pathLst>
                  <a:path extrusionOk="0" h="114300" w="114300">
                    <a:moveTo>
                      <a:pt x="0" y="0"/>
                    </a:moveTo>
                    <a:lnTo>
                      <a:pt x="119348" y="0"/>
                    </a:lnTo>
                    <a:lnTo>
                      <a:pt x="119348" y="119348"/>
                    </a:lnTo>
                    <a:lnTo>
                      <a:pt x="0" y="1193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7" name="Google Shape;737;p90"/>
              <p:cNvSpPr/>
              <p:nvPr/>
            </p:nvSpPr>
            <p:spPr>
              <a:xfrm>
                <a:off x="1278221" y="1812776"/>
                <a:ext cx="114300" cy="114300"/>
              </a:xfrm>
              <a:custGeom>
                <a:rect b="b" l="l" r="r" t="t"/>
                <a:pathLst>
                  <a:path extrusionOk="0" h="114300" w="114300">
                    <a:moveTo>
                      <a:pt x="0" y="0"/>
                    </a:moveTo>
                    <a:lnTo>
                      <a:pt x="119348" y="0"/>
                    </a:lnTo>
                    <a:lnTo>
                      <a:pt x="119348" y="119348"/>
                    </a:lnTo>
                    <a:lnTo>
                      <a:pt x="0" y="1193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8" name="Google Shape;738;p90"/>
              <p:cNvSpPr/>
              <p:nvPr/>
            </p:nvSpPr>
            <p:spPr>
              <a:xfrm>
                <a:off x="1471197" y="1192793"/>
                <a:ext cx="381000" cy="28575"/>
              </a:xfrm>
              <a:custGeom>
                <a:rect b="b" l="l" r="r" t="t"/>
                <a:pathLst>
                  <a:path extrusionOk="0" h="28575" w="381000">
                    <a:moveTo>
                      <a:pt x="0" y="0"/>
                    </a:moveTo>
                    <a:lnTo>
                      <a:pt x="385763" y="0"/>
                    </a:lnTo>
                    <a:lnTo>
                      <a:pt x="385763" y="35909"/>
                    </a:lnTo>
                    <a:lnTo>
                      <a:pt x="0" y="3590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9" name="Google Shape;739;p90"/>
              <p:cNvSpPr/>
              <p:nvPr/>
            </p:nvSpPr>
            <p:spPr>
              <a:xfrm>
                <a:off x="1471197" y="1276232"/>
                <a:ext cx="381000" cy="28575"/>
              </a:xfrm>
              <a:custGeom>
                <a:rect b="b" l="l" r="r" t="t"/>
                <a:pathLst>
                  <a:path extrusionOk="0" h="28575" w="381000">
                    <a:moveTo>
                      <a:pt x="0" y="0"/>
                    </a:moveTo>
                    <a:lnTo>
                      <a:pt x="385763" y="0"/>
                    </a:lnTo>
                    <a:lnTo>
                      <a:pt x="385763" y="35909"/>
                    </a:lnTo>
                    <a:lnTo>
                      <a:pt x="0" y="3590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0" name="Google Shape;740;p90"/>
              <p:cNvSpPr/>
              <p:nvPr/>
            </p:nvSpPr>
            <p:spPr>
              <a:xfrm>
                <a:off x="1471197" y="1502737"/>
                <a:ext cx="381000" cy="28575"/>
              </a:xfrm>
              <a:custGeom>
                <a:rect b="b" l="l" r="r" t="t"/>
                <a:pathLst>
                  <a:path extrusionOk="0" h="28575" w="381000">
                    <a:moveTo>
                      <a:pt x="0" y="0"/>
                    </a:moveTo>
                    <a:lnTo>
                      <a:pt x="385763" y="0"/>
                    </a:lnTo>
                    <a:lnTo>
                      <a:pt x="385763" y="35909"/>
                    </a:lnTo>
                    <a:lnTo>
                      <a:pt x="0" y="3590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1" name="Google Shape;741;p90"/>
              <p:cNvSpPr/>
              <p:nvPr/>
            </p:nvSpPr>
            <p:spPr>
              <a:xfrm>
                <a:off x="1471197" y="1586271"/>
                <a:ext cx="381000" cy="28575"/>
              </a:xfrm>
              <a:custGeom>
                <a:rect b="b" l="l" r="r" t="t"/>
                <a:pathLst>
                  <a:path extrusionOk="0" h="28575" w="381000">
                    <a:moveTo>
                      <a:pt x="0" y="0"/>
                    </a:moveTo>
                    <a:lnTo>
                      <a:pt x="385763" y="0"/>
                    </a:lnTo>
                    <a:lnTo>
                      <a:pt x="385763" y="35909"/>
                    </a:lnTo>
                    <a:lnTo>
                      <a:pt x="0" y="3590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2" name="Google Shape;742;p90"/>
              <p:cNvSpPr/>
              <p:nvPr/>
            </p:nvSpPr>
            <p:spPr>
              <a:xfrm>
                <a:off x="1471197" y="1812776"/>
                <a:ext cx="381000" cy="28575"/>
              </a:xfrm>
              <a:custGeom>
                <a:rect b="b" l="l" r="r" t="t"/>
                <a:pathLst>
                  <a:path extrusionOk="0" h="28575" w="381000">
                    <a:moveTo>
                      <a:pt x="0" y="0"/>
                    </a:moveTo>
                    <a:lnTo>
                      <a:pt x="385763" y="0"/>
                    </a:lnTo>
                    <a:lnTo>
                      <a:pt x="385763" y="35909"/>
                    </a:lnTo>
                    <a:lnTo>
                      <a:pt x="0" y="3590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3" name="Google Shape;743;p90"/>
              <p:cNvSpPr/>
              <p:nvPr/>
            </p:nvSpPr>
            <p:spPr>
              <a:xfrm>
                <a:off x="1471197" y="1896215"/>
                <a:ext cx="381000" cy="28575"/>
              </a:xfrm>
              <a:custGeom>
                <a:rect b="b" l="l" r="r" t="t"/>
                <a:pathLst>
                  <a:path extrusionOk="0" h="28575" w="381000">
                    <a:moveTo>
                      <a:pt x="0" y="0"/>
                    </a:moveTo>
                    <a:lnTo>
                      <a:pt x="385763" y="0"/>
                    </a:lnTo>
                    <a:lnTo>
                      <a:pt x="385763" y="35909"/>
                    </a:lnTo>
                    <a:lnTo>
                      <a:pt x="0" y="3590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44" name="Google Shape;744;p90"/>
              <p:cNvGrpSpPr/>
              <p:nvPr/>
            </p:nvGrpSpPr>
            <p:grpSpPr>
              <a:xfrm>
                <a:off x="1303367" y="1237561"/>
                <a:ext cx="63150" cy="28575"/>
                <a:chOff x="1303367" y="1237561"/>
                <a:chExt cx="63150" cy="28575"/>
              </a:xfrm>
            </p:grpSpPr>
            <p:sp>
              <p:nvSpPr>
                <p:cNvPr id="745" name="Google Shape;745;p90"/>
                <p:cNvSpPr/>
                <p:nvPr/>
              </p:nvSpPr>
              <p:spPr>
                <a:xfrm>
                  <a:off x="1303367" y="1237561"/>
                  <a:ext cx="28575" cy="28575"/>
                </a:xfrm>
                <a:custGeom>
                  <a:rect b="b" l="l" r="r" t="t"/>
                  <a:pathLst>
                    <a:path extrusionOk="0" h="28575" w="28575">
                      <a:moveTo>
                        <a:pt x="0" y="0"/>
                      </a:moveTo>
                      <a:lnTo>
                        <a:pt x="34576" y="34671"/>
                      </a:lnTo>
                    </a:path>
                  </a:pathLst>
                </a:custGeom>
                <a:noFill/>
                <a:ln cap="rnd" cmpd="sng" w="28575">
                  <a:solidFill>
                    <a:srgbClr val="70AD47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6" name="Google Shape;746;p90"/>
                <p:cNvSpPr/>
                <p:nvPr/>
              </p:nvSpPr>
              <p:spPr>
                <a:xfrm>
                  <a:off x="1337942" y="1237561"/>
                  <a:ext cx="28575" cy="28575"/>
                </a:xfrm>
                <a:custGeom>
                  <a:rect b="b" l="l" r="r" t="t"/>
                  <a:pathLst>
                    <a:path extrusionOk="0" h="28575" w="28575">
                      <a:moveTo>
                        <a:pt x="34671" y="0"/>
                      </a:moveTo>
                      <a:lnTo>
                        <a:pt x="0" y="34671"/>
                      </a:lnTo>
                    </a:path>
                  </a:pathLst>
                </a:custGeom>
                <a:noFill/>
                <a:ln cap="rnd" cmpd="sng" w="28575">
                  <a:solidFill>
                    <a:srgbClr val="70AD47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47" name="Google Shape;747;p90"/>
              <p:cNvGrpSpPr/>
              <p:nvPr/>
            </p:nvGrpSpPr>
            <p:grpSpPr>
              <a:xfrm>
                <a:off x="1303367" y="1545123"/>
                <a:ext cx="63150" cy="28575"/>
                <a:chOff x="1303367" y="1545123"/>
                <a:chExt cx="63150" cy="28575"/>
              </a:xfrm>
            </p:grpSpPr>
            <p:sp>
              <p:nvSpPr>
                <p:cNvPr id="748" name="Google Shape;748;p90"/>
                <p:cNvSpPr/>
                <p:nvPr/>
              </p:nvSpPr>
              <p:spPr>
                <a:xfrm>
                  <a:off x="1303367" y="1545123"/>
                  <a:ext cx="28575" cy="28575"/>
                </a:xfrm>
                <a:custGeom>
                  <a:rect b="b" l="l" r="r" t="t"/>
                  <a:pathLst>
                    <a:path extrusionOk="0" h="28575" w="28575">
                      <a:moveTo>
                        <a:pt x="0" y="0"/>
                      </a:moveTo>
                      <a:lnTo>
                        <a:pt x="34576" y="34671"/>
                      </a:lnTo>
                    </a:path>
                  </a:pathLst>
                </a:custGeom>
                <a:noFill/>
                <a:ln cap="rnd" cmpd="sng" w="28575">
                  <a:solidFill>
                    <a:srgbClr val="70AD47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9" name="Google Shape;749;p90"/>
                <p:cNvSpPr/>
                <p:nvPr/>
              </p:nvSpPr>
              <p:spPr>
                <a:xfrm>
                  <a:off x="1337942" y="1545123"/>
                  <a:ext cx="28575" cy="28575"/>
                </a:xfrm>
                <a:custGeom>
                  <a:rect b="b" l="l" r="r" t="t"/>
                  <a:pathLst>
                    <a:path extrusionOk="0" h="28575" w="28575">
                      <a:moveTo>
                        <a:pt x="34671" y="0"/>
                      </a:moveTo>
                      <a:lnTo>
                        <a:pt x="0" y="34671"/>
                      </a:lnTo>
                    </a:path>
                  </a:pathLst>
                </a:custGeom>
                <a:noFill/>
                <a:ln cap="rnd" cmpd="sng" w="28575">
                  <a:solidFill>
                    <a:srgbClr val="70AD47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50" name="Google Shape;750;p90"/>
            <p:cNvGrpSpPr/>
            <p:nvPr/>
          </p:nvGrpSpPr>
          <p:grpSpPr>
            <a:xfrm>
              <a:off x="1164306" y="1599019"/>
              <a:ext cx="3906361" cy="892778"/>
              <a:chOff x="682625" y="1315125"/>
              <a:chExt cx="2929844" cy="669600"/>
            </a:xfrm>
          </p:grpSpPr>
          <p:cxnSp>
            <p:nvCxnSpPr>
              <p:cNvPr id="751" name="Google Shape;751;p90"/>
              <p:cNvCxnSpPr/>
              <p:nvPr/>
            </p:nvCxnSpPr>
            <p:spPr>
              <a:xfrm>
                <a:off x="3178969" y="1638300"/>
                <a:ext cx="433500" cy="2523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65F0AD"/>
                </a:solidFill>
                <a:prstDash val="solid"/>
                <a:round/>
                <a:headEnd len="med" w="med" type="oval"/>
                <a:tailEnd len="sm" w="sm" type="none"/>
              </a:ln>
            </p:spPr>
          </p:cxnSp>
          <p:sp>
            <p:nvSpPr>
              <p:cNvPr id="752" name="Google Shape;752;p90"/>
              <p:cNvSpPr txBox="1"/>
              <p:nvPr/>
            </p:nvSpPr>
            <p:spPr>
              <a:xfrm>
                <a:off x="682625" y="1315125"/>
                <a:ext cx="2614800" cy="66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-457200" lvl="0" marL="45720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Roboto"/>
                  <a:buAutoNum type="arabicPeriod"/>
                </a:pPr>
                <a:r>
                  <a:rPr b="1" lang="en-US" sz="240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Form Pemeriksaan</a:t>
                </a:r>
                <a:endParaRPr b="1" sz="14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753" name="Google Shape;753;p90"/>
            <p:cNvGrpSpPr/>
            <p:nvPr/>
          </p:nvGrpSpPr>
          <p:grpSpPr>
            <a:xfrm>
              <a:off x="7610404" y="1599025"/>
              <a:ext cx="3612063" cy="892778"/>
              <a:chOff x="5517319" y="1315130"/>
              <a:chExt cx="2709115" cy="669600"/>
            </a:xfrm>
          </p:grpSpPr>
          <p:cxnSp>
            <p:nvCxnSpPr>
              <p:cNvPr id="754" name="Google Shape;754;p90"/>
              <p:cNvCxnSpPr/>
              <p:nvPr/>
            </p:nvCxnSpPr>
            <p:spPr>
              <a:xfrm flipH="1">
                <a:off x="5517319" y="1638300"/>
                <a:ext cx="433500" cy="2523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85631"/>
                </a:solidFill>
                <a:prstDash val="solid"/>
                <a:round/>
                <a:headEnd len="med" w="med" type="oval"/>
                <a:tailEnd len="sm" w="sm" type="none"/>
              </a:ln>
            </p:spPr>
          </p:cxnSp>
          <p:sp>
            <p:nvSpPr>
              <p:cNvPr id="755" name="Google Shape;755;p90"/>
              <p:cNvSpPr txBox="1"/>
              <p:nvPr/>
            </p:nvSpPr>
            <p:spPr>
              <a:xfrm>
                <a:off x="6100034" y="1315130"/>
                <a:ext cx="2126400" cy="66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-457200" lvl="0" marL="457200" rtl="0" algn="l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Roboto"/>
                  <a:buAutoNum type="arabicPeriod" startAt="2"/>
                </a:pPr>
                <a:r>
                  <a:rPr b="1" lang="en-US" sz="240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Aplikasi Tambahan</a:t>
                </a:r>
                <a:endParaRPr b="1" sz="24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756" name="Google Shape;756;p90"/>
            <p:cNvGrpSpPr/>
            <p:nvPr/>
          </p:nvGrpSpPr>
          <p:grpSpPr>
            <a:xfrm>
              <a:off x="5799874" y="4558948"/>
              <a:ext cx="5524244" cy="979606"/>
              <a:chOff x="-1354185" y="3535140"/>
              <a:chExt cx="8668200" cy="734723"/>
            </a:xfrm>
          </p:grpSpPr>
          <p:cxnSp>
            <p:nvCxnSpPr>
              <p:cNvPr id="757" name="Google Shape;757;p90"/>
              <p:cNvCxnSpPr/>
              <p:nvPr/>
            </p:nvCxnSpPr>
            <p:spPr>
              <a:xfrm rot="10800000">
                <a:off x="-504715" y="3535140"/>
                <a:ext cx="0" cy="4605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E9453"/>
                </a:solidFill>
                <a:prstDash val="solid"/>
                <a:round/>
                <a:headEnd len="med" w="med" type="oval"/>
                <a:tailEnd len="sm" w="sm" type="none"/>
              </a:ln>
            </p:spPr>
          </p:cxnSp>
          <p:sp>
            <p:nvSpPr>
              <p:cNvPr id="758" name="Google Shape;758;p90"/>
              <p:cNvSpPr txBox="1"/>
              <p:nvPr/>
            </p:nvSpPr>
            <p:spPr>
              <a:xfrm>
                <a:off x="-1354185" y="3756263"/>
                <a:ext cx="8668200" cy="51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-457200" lvl="0" marL="457200" rtl="0" algn="l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Roboto"/>
                  <a:buAutoNum type="arabicPeriod" startAt="3"/>
                </a:pPr>
                <a:r>
                  <a:rPr b="1" lang="en-US" sz="240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Kamera atau Video Recorder (Smartphone)</a:t>
                </a:r>
                <a:endParaRPr b="1" sz="8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759" name="Google Shape;759;p90"/>
            <p:cNvSpPr/>
            <p:nvPr/>
          </p:nvSpPr>
          <p:spPr>
            <a:xfrm rot="1800095">
              <a:off x="4570607" y="1294135"/>
              <a:ext cx="3587828" cy="3587828"/>
            </a:xfrm>
            <a:prstGeom prst="blockArc">
              <a:avLst>
                <a:gd fmla="val 15026423" name="adj1"/>
                <a:gd fmla="val 21323615" name="adj2"/>
                <a:gd fmla="val 10170" name="adj3"/>
              </a:avLst>
            </a:prstGeom>
            <a:solidFill>
              <a:srgbClr val="085631"/>
            </a:solidFill>
            <a:ln>
              <a:noFill/>
            </a:ln>
            <a:effectLst>
              <a:outerShdw blurRad="71438" rotWithShape="0" algn="bl" dir="5400000" dist="9525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p90"/>
            <p:cNvSpPr txBox="1"/>
            <p:nvPr/>
          </p:nvSpPr>
          <p:spPr>
            <a:xfrm>
              <a:off x="5381874" y="2587509"/>
              <a:ext cx="1924800" cy="107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latin typeface="Roboto"/>
                  <a:ea typeface="Roboto"/>
                  <a:cs typeface="Roboto"/>
                  <a:sym typeface="Roboto"/>
                </a:rPr>
                <a:t>Software dan Perangkat Pendukung Pemeriksaan</a:t>
              </a:r>
              <a:endParaRPr sz="1600"/>
            </a:p>
          </p:txBody>
        </p:sp>
        <p:pic>
          <p:nvPicPr>
            <p:cNvPr id="761" name="Google Shape;761;p9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338929" y="1109300"/>
              <a:ext cx="799767" cy="6966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2" name="Google Shape;762;p9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795614" y="5138629"/>
              <a:ext cx="901177" cy="599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63" name="Google Shape;763;p90"/>
          <p:cNvSpPr txBox="1"/>
          <p:nvPr/>
        </p:nvSpPr>
        <p:spPr>
          <a:xfrm>
            <a:off x="207994" y="489544"/>
            <a:ext cx="7777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1" lang="en-US" sz="23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Software dan Perangkat Pendukung Pemeriksaan</a:t>
            </a:r>
            <a:endParaRPr b="1" sz="23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91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72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769" name="Google Shape;769;p91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28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770" name="Google Shape;770;p91"/>
          <p:cNvSpPr txBox="1"/>
          <p:nvPr/>
        </p:nvSpPr>
        <p:spPr>
          <a:xfrm>
            <a:off x="719506" y="241616"/>
            <a:ext cx="67563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Point Penting!!!</a:t>
            </a:r>
            <a:endParaRPr b="1" sz="23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Pemeriksaan Spesifikasi dan Operasional</a:t>
            </a:r>
            <a:endParaRPr b="1" sz="23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771" name="Google Shape;771;p91"/>
          <p:cNvGrpSpPr/>
          <p:nvPr/>
        </p:nvGrpSpPr>
        <p:grpSpPr>
          <a:xfrm>
            <a:off x="719510" y="1379666"/>
            <a:ext cx="7267858" cy="3073882"/>
            <a:chOff x="1113401" y="2178422"/>
            <a:chExt cx="8854603" cy="4098509"/>
          </a:xfrm>
        </p:grpSpPr>
        <p:grpSp>
          <p:nvGrpSpPr>
            <p:cNvPr id="772" name="Google Shape;772;p91"/>
            <p:cNvGrpSpPr/>
            <p:nvPr/>
          </p:nvGrpSpPr>
          <p:grpSpPr>
            <a:xfrm>
              <a:off x="1113401" y="5021529"/>
              <a:ext cx="8854603" cy="1255401"/>
              <a:chOff x="1354401" y="2628505"/>
              <a:chExt cx="4546885" cy="857632"/>
            </a:xfrm>
          </p:grpSpPr>
          <p:sp>
            <p:nvSpPr>
              <p:cNvPr id="773" name="Google Shape;773;p91"/>
              <p:cNvSpPr/>
              <p:nvPr/>
            </p:nvSpPr>
            <p:spPr>
              <a:xfrm>
                <a:off x="1372277" y="2741707"/>
                <a:ext cx="4529009" cy="666978"/>
              </a:xfrm>
              <a:custGeom>
                <a:rect b="b" l="l" r="r" t="t"/>
                <a:pathLst>
                  <a:path extrusionOk="0" h="23992" w="162914">
                    <a:moveTo>
                      <a:pt x="3215" y="1"/>
                    </a:moveTo>
                    <a:cubicBezTo>
                      <a:pt x="1441" y="1"/>
                      <a:pt x="1" y="1429"/>
                      <a:pt x="1" y="3215"/>
                    </a:cubicBezTo>
                    <a:lnTo>
                      <a:pt x="1" y="20777"/>
                    </a:lnTo>
                    <a:cubicBezTo>
                      <a:pt x="1" y="22563"/>
                      <a:pt x="1441" y="23992"/>
                      <a:pt x="3215" y="23992"/>
                    </a:cubicBezTo>
                    <a:lnTo>
                      <a:pt x="159699" y="23992"/>
                    </a:lnTo>
                    <a:cubicBezTo>
                      <a:pt x="161473" y="23992"/>
                      <a:pt x="162914" y="22563"/>
                      <a:pt x="162914" y="20777"/>
                    </a:cubicBezTo>
                    <a:lnTo>
                      <a:pt x="162914" y="3215"/>
                    </a:lnTo>
                    <a:cubicBezTo>
                      <a:pt x="162914" y="1429"/>
                      <a:pt x="161473" y="1"/>
                      <a:pt x="159699" y="1"/>
                    </a:cubicBezTo>
                    <a:close/>
                  </a:path>
                </a:pathLst>
              </a:custGeom>
              <a:solidFill>
                <a:srgbClr val="000000">
                  <a:alpha val="32960"/>
                </a:srgbClr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4" name="Google Shape;774;p91"/>
              <p:cNvSpPr/>
              <p:nvPr/>
            </p:nvSpPr>
            <p:spPr>
              <a:xfrm>
                <a:off x="1354401" y="2723832"/>
                <a:ext cx="4529009" cy="666978"/>
              </a:xfrm>
              <a:custGeom>
                <a:rect b="b" l="l" r="r" t="t"/>
                <a:pathLst>
                  <a:path extrusionOk="0" h="23992" w="162914">
                    <a:moveTo>
                      <a:pt x="3215" y="1"/>
                    </a:moveTo>
                    <a:cubicBezTo>
                      <a:pt x="1441" y="1"/>
                      <a:pt x="1" y="1429"/>
                      <a:pt x="1" y="3215"/>
                    </a:cubicBezTo>
                    <a:lnTo>
                      <a:pt x="1" y="20777"/>
                    </a:lnTo>
                    <a:cubicBezTo>
                      <a:pt x="1" y="22563"/>
                      <a:pt x="1441" y="23992"/>
                      <a:pt x="3215" y="23992"/>
                    </a:cubicBezTo>
                    <a:lnTo>
                      <a:pt x="159699" y="23992"/>
                    </a:lnTo>
                    <a:cubicBezTo>
                      <a:pt x="161473" y="23992"/>
                      <a:pt x="162914" y="22563"/>
                      <a:pt x="162914" y="20777"/>
                    </a:cubicBezTo>
                    <a:lnTo>
                      <a:pt x="162914" y="3215"/>
                    </a:lnTo>
                    <a:cubicBezTo>
                      <a:pt x="162914" y="1429"/>
                      <a:pt x="161473" y="1"/>
                      <a:pt x="159699" y="1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5" name="Google Shape;775;p91"/>
              <p:cNvSpPr/>
              <p:nvPr/>
            </p:nvSpPr>
            <p:spPr>
              <a:xfrm>
                <a:off x="1706573" y="2628505"/>
                <a:ext cx="738146" cy="95354"/>
              </a:xfrm>
              <a:custGeom>
                <a:rect b="b" l="l" r="r" t="t"/>
                <a:pathLst>
                  <a:path extrusionOk="0" h="3430" w="26552">
                    <a:moveTo>
                      <a:pt x="620" y="1"/>
                    </a:moveTo>
                    <a:lnTo>
                      <a:pt x="1" y="3430"/>
                    </a:lnTo>
                    <a:lnTo>
                      <a:pt x="25873" y="3430"/>
                    </a:lnTo>
                    <a:lnTo>
                      <a:pt x="26552" y="1"/>
                    </a:lnTo>
                    <a:close/>
                  </a:path>
                </a:pathLst>
              </a:custGeom>
              <a:solidFill>
                <a:srgbClr val="F48989"/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6" name="Google Shape;776;p91"/>
              <p:cNvSpPr/>
              <p:nvPr/>
            </p:nvSpPr>
            <p:spPr>
              <a:xfrm>
                <a:off x="1421594" y="3390783"/>
                <a:ext cx="738146" cy="95354"/>
              </a:xfrm>
              <a:custGeom>
                <a:rect b="b" l="l" r="r" t="t"/>
                <a:pathLst>
                  <a:path extrusionOk="0" h="3430" w="26552">
                    <a:moveTo>
                      <a:pt x="620" y="1"/>
                    </a:moveTo>
                    <a:lnTo>
                      <a:pt x="1" y="3430"/>
                    </a:lnTo>
                    <a:lnTo>
                      <a:pt x="25921" y="3430"/>
                    </a:lnTo>
                    <a:lnTo>
                      <a:pt x="26552" y="1"/>
                    </a:lnTo>
                    <a:close/>
                  </a:path>
                </a:pathLst>
              </a:custGeom>
              <a:solidFill>
                <a:srgbClr val="F48989"/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7" name="Google Shape;777;p91"/>
              <p:cNvSpPr/>
              <p:nvPr/>
            </p:nvSpPr>
            <p:spPr>
              <a:xfrm>
                <a:off x="1461654" y="3390783"/>
                <a:ext cx="586858" cy="47705"/>
              </a:xfrm>
              <a:custGeom>
                <a:rect b="b" l="l" r="r" t="t"/>
                <a:pathLst>
                  <a:path extrusionOk="0" h="1716" w="21110">
                    <a:moveTo>
                      <a:pt x="0" y="1"/>
                    </a:moveTo>
                    <a:lnTo>
                      <a:pt x="1393" y="1715"/>
                    </a:lnTo>
                    <a:lnTo>
                      <a:pt x="21110" y="1715"/>
                    </a:lnTo>
                    <a:lnTo>
                      <a:pt x="21110" y="1"/>
                    </a:lnTo>
                    <a:close/>
                  </a:path>
                </a:pathLst>
              </a:custGeom>
              <a:solidFill>
                <a:srgbClr val="C6282F"/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8" name="Google Shape;778;p91"/>
              <p:cNvSpPr/>
              <p:nvPr/>
            </p:nvSpPr>
            <p:spPr>
              <a:xfrm>
                <a:off x="1796617" y="2676182"/>
                <a:ext cx="604761" cy="47677"/>
              </a:xfrm>
              <a:custGeom>
                <a:rect b="b" l="l" r="r" t="t"/>
                <a:pathLst>
                  <a:path extrusionOk="0" h="1715" w="21754">
                    <a:moveTo>
                      <a:pt x="596" y="0"/>
                    </a:moveTo>
                    <a:lnTo>
                      <a:pt x="0" y="1715"/>
                    </a:lnTo>
                    <a:lnTo>
                      <a:pt x="21753" y="1715"/>
                    </a:lnTo>
                    <a:lnTo>
                      <a:pt x="20312" y="0"/>
                    </a:lnTo>
                    <a:close/>
                  </a:path>
                </a:pathLst>
              </a:custGeom>
              <a:solidFill>
                <a:srgbClr val="C6282F"/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9" name="Google Shape;779;p91"/>
              <p:cNvSpPr/>
              <p:nvPr/>
            </p:nvSpPr>
            <p:spPr>
              <a:xfrm>
                <a:off x="1500380" y="2676182"/>
                <a:ext cx="859270" cy="762304"/>
              </a:xfrm>
              <a:custGeom>
                <a:rect b="b" l="l" r="r" t="t"/>
                <a:pathLst>
                  <a:path extrusionOk="0" h="27421" w="30909">
                    <a:moveTo>
                      <a:pt x="4977" y="0"/>
                    </a:moveTo>
                    <a:lnTo>
                      <a:pt x="0" y="27420"/>
                    </a:lnTo>
                    <a:lnTo>
                      <a:pt x="25932" y="27420"/>
                    </a:lnTo>
                    <a:lnTo>
                      <a:pt x="30909" y="0"/>
                    </a:lnTo>
                    <a:close/>
                  </a:path>
                </a:pathLst>
              </a:custGeom>
              <a:solidFill>
                <a:srgbClr val="EC3A3B"/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000">
                    <a:solidFill>
                      <a:srgbClr val="FFFFFF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03</a:t>
                </a:r>
                <a:endParaRPr sz="30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780" name="Google Shape;780;p91"/>
              <p:cNvSpPr txBox="1"/>
              <p:nvPr/>
            </p:nvSpPr>
            <p:spPr>
              <a:xfrm>
                <a:off x="2513316" y="3288428"/>
                <a:ext cx="3210900" cy="4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30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Lakukan pemeriksaan dengan </a:t>
                </a:r>
                <a:r>
                  <a:rPr b="1" lang="en-US" sz="230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Teliti</a:t>
                </a:r>
                <a:endParaRPr b="1" sz="23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300">
                  <a:solidFill>
                    <a:srgbClr val="434343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  <p:grpSp>
          <p:nvGrpSpPr>
            <p:cNvPr id="781" name="Google Shape;781;p91"/>
            <p:cNvGrpSpPr/>
            <p:nvPr/>
          </p:nvGrpSpPr>
          <p:grpSpPr>
            <a:xfrm>
              <a:off x="1113401" y="2178422"/>
              <a:ext cx="8854603" cy="1255889"/>
              <a:chOff x="1354401" y="686226"/>
              <a:chExt cx="4546885" cy="857965"/>
            </a:xfrm>
          </p:grpSpPr>
          <p:sp>
            <p:nvSpPr>
              <p:cNvPr id="782" name="Google Shape;782;p91"/>
              <p:cNvSpPr/>
              <p:nvPr/>
            </p:nvSpPr>
            <p:spPr>
              <a:xfrm>
                <a:off x="1372277" y="799428"/>
                <a:ext cx="4529009" cy="667311"/>
              </a:xfrm>
              <a:custGeom>
                <a:rect b="b" l="l" r="r" t="t"/>
                <a:pathLst>
                  <a:path extrusionOk="0" h="24004" w="162914">
                    <a:moveTo>
                      <a:pt x="3215" y="1"/>
                    </a:moveTo>
                    <a:cubicBezTo>
                      <a:pt x="1441" y="1"/>
                      <a:pt x="1" y="1442"/>
                      <a:pt x="1" y="3216"/>
                    </a:cubicBezTo>
                    <a:lnTo>
                      <a:pt x="1" y="20789"/>
                    </a:lnTo>
                    <a:cubicBezTo>
                      <a:pt x="1" y="22563"/>
                      <a:pt x="1441" y="24004"/>
                      <a:pt x="3215" y="24004"/>
                    </a:cubicBezTo>
                    <a:lnTo>
                      <a:pt x="159699" y="24004"/>
                    </a:lnTo>
                    <a:cubicBezTo>
                      <a:pt x="161473" y="24004"/>
                      <a:pt x="162914" y="22563"/>
                      <a:pt x="162914" y="20789"/>
                    </a:cubicBezTo>
                    <a:lnTo>
                      <a:pt x="162914" y="3216"/>
                    </a:lnTo>
                    <a:cubicBezTo>
                      <a:pt x="162914" y="1442"/>
                      <a:pt x="161473" y="1"/>
                      <a:pt x="159699" y="1"/>
                    </a:cubicBezTo>
                    <a:close/>
                  </a:path>
                </a:pathLst>
              </a:custGeom>
              <a:solidFill>
                <a:srgbClr val="000000">
                  <a:alpha val="32960"/>
                </a:srgbClr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3" name="Google Shape;783;p91"/>
              <p:cNvSpPr/>
              <p:nvPr/>
            </p:nvSpPr>
            <p:spPr>
              <a:xfrm>
                <a:off x="1354401" y="781553"/>
                <a:ext cx="4529009" cy="667311"/>
              </a:xfrm>
              <a:custGeom>
                <a:rect b="b" l="l" r="r" t="t"/>
                <a:pathLst>
                  <a:path extrusionOk="0" h="24004" w="162914">
                    <a:moveTo>
                      <a:pt x="3215" y="1"/>
                    </a:moveTo>
                    <a:cubicBezTo>
                      <a:pt x="1441" y="1"/>
                      <a:pt x="1" y="1442"/>
                      <a:pt x="1" y="3216"/>
                    </a:cubicBezTo>
                    <a:lnTo>
                      <a:pt x="1" y="20789"/>
                    </a:lnTo>
                    <a:cubicBezTo>
                      <a:pt x="1" y="22563"/>
                      <a:pt x="1441" y="24004"/>
                      <a:pt x="3215" y="24004"/>
                    </a:cubicBezTo>
                    <a:lnTo>
                      <a:pt x="159699" y="24004"/>
                    </a:lnTo>
                    <a:cubicBezTo>
                      <a:pt x="161473" y="24004"/>
                      <a:pt x="162914" y="22563"/>
                      <a:pt x="162914" y="20789"/>
                    </a:cubicBezTo>
                    <a:lnTo>
                      <a:pt x="162914" y="3216"/>
                    </a:lnTo>
                    <a:cubicBezTo>
                      <a:pt x="162914" y="1442"/>
                      <a:pt x="161473" y="1"/>
                      <a:pt x="159699" y="1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4" name="Google Shape;784;p91"/>
              <p:cNvSpPr/>
              <p:nvPr/>
            </p:nvSpPr>
            <p:spPr>
              <a:xfrm>
                <a:off x="1706573" y="686226"/>
                <a:ext cx="738146" cy="95354"/>
              </a:xfrm>
              <a:custGeom>
                <a:rect b="b" l="l" r="r" t="t"/>
                <a:pathLst>
                  <a:path extrusionOk="0" h="3430" w="26552">
                    <a:moveTo>
                      <a:pt x="620" y="1"/>
                    </a:moveTo>
                    <a:lnTo>
                      <a:pt x="1" y="3430"/>
                    </a:lnTo>
                    <a:lnTo>
                      <a:pt x="25873" y="3430"/>
                    </a:lnTo>
                    <a:lnTo>
                      <a:pt x="26552" y="1"/>
                    </a:lnTo>
                    <a:close/>
                  </a:path>
                </a:pathLst>
              </a:custGeom>
              <a:solidFill>
                <a:srgbClr val="A5F1B3"/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5" name="Google Shape;785;p91"/>
              <p:cNvSpPr/>
              <p:nvPr/>
            </p:nvSpPr>
            <p:spPr>
              <a:xfrm>
                <a:off x="1421594" y="1448838"/>
                <a:ext cx="738146" cy="95354"/>
              </a:xfrm>
              <a:custGeom>
                <a:rect b="b" l="l" r="r" t="t"/>
                <a:pathLst>
                  <a:path extrusionOk="0" h="3430" w="26552">
                    <a:moveTo>
                      <a:pt x="620" y="1"/>
                    </a:moveTo>
                    <a:lnTo>
                      <a:pt x="1" y="3430"/>
                    </a:lnTo>
                    <a:lnTo>
                      <a:pt x="25921" y="3430"/>
                    </a:lnTo>
                    <a:lnTo>
                      <a:pt x="26552" y="1"/>
                    </a:lnTo>
                    <a:close/>
                  </a:path>
                </a:pathLst>
              </a:custGeom>
              <a:solidFill>
                <a:srgbClr val="A5F1B3"/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6" name="Google Shape;786;p91"/>
              <p:cNvSpPr/>
              <p:nvPr/>
            </p:nvSpPr>
            <p:spPr>
              <a:xfrm>
                <a:off x="1461654" y="1448838"/>
                <a:ext cx="586858" cy="47705"/>
              </a:xfrm>
              <a:custGeom>
                <a:rect b="b" l="l" r="r" t="t"/>
                <a:pathLst>
                  <a:path extrusionOk="0" h="1716" w="21110">
                    <a:moveTo>
                      <a:pt x="0" y="1"/>
                    </a:moveTo>
                    <a:lnTo>
                      <a:pt x="1393" y="1715"/>
                    </a:lnTo>
                    <a:lnTo>
                      <a:pt x="21110" y="1715"/>
                    </a:lnTo>
                    <a:lnTo>
                      <a:pt x="21110" y="1"/>
                    </a:lnTo>
                    <a:close/>
                  </a:path>
                </a:pathLst>
              </a:custGeom>
              <a:solidFill>
                <a:srgbClr val="2FC948"/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7" name="Google Shape;787;p91"/>
              <p:cNvSpPr/>
              <p:nvPr/>
            </p:nvSpPr>
            <p:spPr>
              <a:xfrm>
                <a:off x="1796617" y="733903"/>
                <a:ext cx="604761" cy="47677"/>
              </a:xfrm>
              <a:custGeom>
                <a:rect b="b" l="l" r="r" t="t"/>
                <a:pathLst>
                  <a:path extrusionOk="0" h="1715" w="21754">
                    <a:moveTo>
                      <a:pt x="596" y="0"/>
                    </a:moveTo>
                    <a:lnTo>
                      <a:pt x="0" y="1715"/>
                    </a:lnTo>
                    <a:lnTo>
                      <a:pt x="21753" y="1715"/>
                    </a:lnTo>
                    <a:lnTo>
                      <a:pt x="20312" y="0"/>
                    </a:lnTo>
                    <a:close/>
                  </a:path>
                </a:pathLst>
              </a:custGeom>
              <a:solidFill>
                <a:srgbClr val="2FC948"/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8" name="Google Shape;788;p91"/>
              <p:cNvSpPr/>
              <p:nvPr/>
            </p:nvSpPr>
            <p:spPr>
              <a:xfrm>
                <a:off x="1500380" y="733903"/>
                <a:ext cx="859270" cy="762637"/>
              </a:xfrm>
              <a:custGeom>
                <a:rect b="b" l="l" r="r" t="t"/>
                <a:pathLst>
                  <a:path extrusionOk="0" h="27433" w="30909">
                    <a:moveTo>
                      <a:pt x="4977" y="0"/>
                    </a:moveTo>
                    <a:lnTo>
                      <a:pt x="0" y="27432"/>
                    </a:lnTo>
                    <a:lnTo>
                      <a:pt x="25932" y="27432"/>
                    </a:lnTo>
                    <a:lnTo>
                      <a:pt x="30909" y="0"/>
                    </a:lnTo>
                    <a:close/>
                  </a:path>
                </a:pathLst>
              </a:custGeom>
              <a:solidFill>
                <a:srgbClr val="69E781"/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000">
                    <a:solidFill>
                      <a:srgbClr val="FFFFFF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01</a:t>
                </a:r>
                <a:endParaRPr sz="30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789" name="Google Shape;789;p91"/>
              <p:cNvSpPr txBox="1"/>
              <p:nvPr/>
            </p:nvSpPr>
            <p:spPr>
              <a:xfrm>
                <a:off x="2503888" y="1004402"/>
                <a:ext cx="3252000" cy="36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30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Pemeriksaan dilakukan secara </a:t>
                </a:r>
                <a:r>
                  <a:rPr b="1" lang="en-US" sz="230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Detail </a:t>
                </a:r>
                <a:endParaRPr sz="2300">
                  <a:solidFill>
                    <a:srgbClr val="434343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  <p:grpSp>
          <p:nvGrpSpPr>
            <p:cNvPr id="790" name="Google Shape;790;p91"/>
            <p:cNvGrpSpPr/>
            <p:nvPr/>
          </p:nvGrpSpPr>
          <p:grpSpPr>
            <a:xfrm>
              <a:off x="1113401" y="3599976"/>
              <a:ext cx="8854603" cy="1255889"/>
              <a:chOff x="1354401" y="1657366"/>
              <a:chExt cx="4546885" cy="857965"/>
            </a:xfrm>
          </p:grpSpPr>
          <p:sp>
            <p:nvSpPr>
              <p:cNvPr id="791" name="Google Shape;791;p91"/>
              <p:cNvSpPr/>
              <p:nvPr/>
            </p:nvSpPr>
            <p:spPr>
              <a:xfrm>
                <a:off x="1372277" y="1770568"/>
                <a:ext cx="4529009" cy="667311"/>
              </a:xfrm>
              <a:custGeom>
                <a:rect b="b" l="l" r="r" t="t"/>
                <a:pathLst>
                  <a:path extrusionOk="0" h="24004" w="162914">
                    <a:moveTo>
                      <a:pt x="3215" y="1"/>
                    </a:moveTo>
                    <a:cubicBezTo>
                      <a:pt x="1441" y="1"/>
                      <a:pt x="1" y="1441"/>
                      <a:pt x="1" y="3215"/>
                    </a:cubicBezTo>
                    <a:lnTo>
                      <a:pt x="1" y="20789"/>
                    </a:lnTo>
                    <a:cubicBezTo>
                      <a:pt x="1" y="22563"/>
                      <a:pt x="1441" y="24004"/>
                      <a:pt x="3215" y="24004"/>
                    </a:cubicBezTo>
                    <a:lnTo>
                      <a:pt x="159699" y="24004"/>
                    </a:lnTo>
                    <a:cubicBezTo>
                      <a:pt x="161473" y="24004"/>
                      <a:pt x="162914" y="22563"/>
                      <a:pt x="162914" y="20789"/>
                    </a:cubicBezTo>
                    <a:lnTo>
                      <a:pt x="162914" y="3215"/>
                    </a:lnTo>
                    <a:cubicBezTo>
                      <a:pt x="162914" y="1441"/>
                      <a:pt x="161473" y="1"/>
                      <a:pt x="159699" y="1"/>
                    </a:cubicBezTo>
                    <a:close/>
                  </a:path>
                </a:pathLst>
              </a:custGeom>
              <a:solidFill>
                <a:srgbClr val="000000">
                  <a:alpha val="32960"/>
                </a:srgbClr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2" name="Google Shape;792;p91"/>
              <p:cNvSpPr/>
              <p:nvPr/>
            </p:nvSpPr>
            <p:spPr>
              <a:xfrm>
                <a:off x="1354401" y="1752692"/>
                <a:ext cx="4529009" cy="667311"/>
              </a:xfrm>
              <a:custGeom>
                <a:rect b="b" l="l" r="r" t="t"/>
                <a:pathLst>
                  <a:path extrusionOk="0" h="24004" w="162914">
                    <a:moveTo>
                      <a:pt x="3215" y="1"/>
                    </a:moveTo>
                    <a:cubicBezTo>
                      <a:pt x="1441" y="1"/>
                      <a:pt x="1" y="1441"/>
                      <a:pt x="1" y="3215"/>
                    </a:cubicBezTo>
                    <a:lnTo>
                      <a:pt x="1" y="20789"/>
                    </a:lnTo>
                    <a:cubicBezTo>
                      <a:pt x="1" y="22563"/>
                      <a:pt x="1441" y="24004"/>
                      <a:pt x="3215" y="24004"/>
                    </a:cubicBezTo>
                    <a:lnTo>
                      <a:pt x="159699" y="24004"/>
                    </a:lnTo>
                    <a:cubicBezTo>
                      <a:pt x="161473" y="24004"/>
                      <a:pt x="162914" y="22563"/>
                      <a:pt x="162914" y="20789"/>
                    </a:cubicBezTo>
                    <a:lnTo>
                      <a:pt x="162914" y="3215"/>
                    </a:lnTo>
                    <a:cubicBezTo>
                      <a:pt x="162914" y="1441"/>
                      <a:pt x="161473" y="1"/>
                      <a:pt x="159699" y="1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3" name="Google Shape;793;p91"/>
              <p:cNvSpPr/>
              <p:nvPr/>
            </p:nvSpPr>
            <p:spPr>
              <a:xfrm>
                <a:off x="1706573" y="1657366"/>
                <a:ext cx="738146" cy="95354"/>
              </a:xfrm>
              <a:custGeom>
                <a:rect b="b" l="l" r="r" t="t"/>
                <a:pathLst>
                  <a:path extrusionOk="0" h="3430" w="26552">
                    <a:moveTo>
                      <a:pt x="620" y="1"/>
                    </a:moveTo>
                    <a:lnTo>
                      <a:pt x="1" y="3430"/>
                    </a:lnTo>
                    <a:lnTo>
                      <a:pt x="25873" y="3430"/>
                    </a:lnTo>
                    <a:lnTo>
                      <a:pt x="26552" y="1"/>
                    </a:lnTo>
                    <a:close/>
                  </a:path>
                </a:pathLst>
              </a:custGeom>
              <a:solidFill>
                <a:srgbClr val="FDD77C"/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4" name="Google Shape;794;p91"/>
              <p:cNvSpPr/>
              <p:nvPr/>
            </p:nvSpPr>
            <p:spPr>
              <a:xfrm>
                <a:off x="1421594" y="2419977"/>
                <a:ext cx="738146" cy="95354"/>
              </a:xfrm>
              <a:custGeom>
                <a:rect b="b" l="l" r="r" t="t"/>
                <a:pathLst>
                  <a:path extrusionOk="0" h="3430" w="26552">
                    <a:moveTo>
                      <a:pt x="620" y="1"/>
                    </a:moveTo>
                    <a:lnTo>
                      <a:pt x="1" y="3430"/>
                    </a:lnTo>
                    <a:lnTo>
                      <a:pt x="25921" y="3430"/>
                    </a:lnTo>
                    <a:lnTo>
                      <a:pt x="26552" y="1"/>
                    </a:lnTo>
                    <a:close/>
                  </a:path>
                </a:pathLst>
              </a:custGeom>
              <a:solidFill>
                <a:srgbClr val="FDD77C"/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5" name="Google Shape;795;p91"/>
              <p:cNvSpPr/>
              <p:nvPr/>
            </p:nvSpPr>
            <p:spPr>
              <a:xfrm>
                <a:off x="1461654" y="2419977"/>
                <a:ext cx="586858" cy="47705"/>
              </a:xfrm>
              <a:custGeom>
                <a:rect b="b" l="l" r="r" t="t"/>
                <a:pathLst>
                  <a:path extrusionOk="0" h="1716" w="21110">
                    <a:moveTo>
                      <a:pt x="0" y="1"/>
                    </a:moveTo>
                    <a:lnTo>
                      <a:pt x="1393" y="1715"/>
                    </a:lnTo>
                    <a:lnTo>
                      <a:pt x="21110" y="1715"/>
                    </a:lnTo>
                    <a:lnTo>
                      <a:pt x="21110" y="1"/>
                    </a:lnTo>
                    <a:close/>
                  </a:path>
                </a:pathLst>
              </a:custGeom>
              <a:solidFill>
                <a:srgbClr val="E09214"/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6" name="Google Shape;796;p91"/>
              <p:cNvSpPr/>
              <p:nvPr/>
            </p:nvSpPr>
            <p:spPr>
              <a:xfrm>
                <a:off x="1796617" y="1705043"/>
                <a:ext cx="604761" cy="47677"/>
              </a:xfrm>
              <a:custGeom>
                <a:rect b="b" l="l" r="r" t="t"/>
                <a:pathLst>
                  <a:path extrusionOk="0" h="1715" w="21754">
                    <a:moveTo>
                      <a:pt x="596" y="0"/>
                    </a:moveTo>
                    <a:lnTo>
                      <a:pt x="0" y="1715"/>
                    </a:lnTo>
                    <a:lnTo>
                      <a:pt x="21753" y="1715"/>
                    </a:lnTo>
                    <a:lnTo>
                      <a:pt x="20312" y="0"/>
                    </a:lnTo>
                    <a:close/>
                  </a:path>
                </a:pathLst>
              </a:custGeom>
              <a:solidFill>
                <a:srgbClr val="E09214"/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7" name="Google Shape;797;p91"/>
              <p:cNvSpPr/>
              <p:nvPr/>
            </p:nvSpPr>
            <p:spPr>
              <a:xfrm>
                <a:off x="1500380" y="1705043"/>
                <a:ext cx="859270" cy="762637"/>
              </a:xfrm>
              <a:custGeom>
                <a:rect b="b" l="l" r="r" t="t"/>
                <a:pathLst>
                  <a:path extrusionOk="0" h="27433" w="30909">
                    <a:moveTo>
                      <a:pt x="4977" y="0"/>
                    </a:moveTo>
                    <a:lnTo>
                      <a:pt x="0" y="27432"/>
                    </a:lnTo>
                    <a:lnTo>
                      <a:pt x="25932" y="27432"/>
                    </a:lnTo>
                    <a:lnTo>
                      <a:pt x="30909" y="0"/>
                    </a:lnTo>
                    <a:close/>
                  </a:path>
                </a:pathLst>
              </a:custGeom>
              <a:solidFill>
                <a:srgbClr val="FCBD24"/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000">
                    <a:solidFill>
                      <a:srgbClr val="FFFFFF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02</a:t>
                </a:r>
                <a:endParaRPr sz="30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798" name="Google Shape;798;p91"/>
              <p:cNvSpPr txBox="1"/>
              <p:nvPr/>
            </p:nvSpPr>
            <p:spPr>
              <a:xfrm>
                <a:off x="2519731" y="1947865"/>
                <a:ext cx="3210900" cy="36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30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Harus diperiksa </a:t>
                </a:r>
                <a:r>
                  <a:rPr b="1" lang="en-US" sz="230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Semua</a:t>
                </a:r>
                <a:endParaRPr sz="2300">
                  <a:solidFill>
                    <a:srgbClr val="434343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65"/>
          <p:cNvSpPr txBox="1"/>
          <p:nvPr>
            <p:ph type="title"/>
          </p:nvPr>
        </p:nvSpPr>
        <p:spPr>
          <a:xfrm>
            <a:off x="2934800" y="390525"/>
            <a:ext cx="3274500" cy="5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65"/>
          <p:cNvSpPr txBox="1"/>
          <p:nvPr>
            <p:ph idx="1" type="subTitle"/>
          </p:nvPr>
        </p:nvSpPr>
        <p:spPr>
          <a:xfrm>
            <a:off x="1715688" y="1942688"/>
            <a:ext cx="1685100" cy="5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65"/>
          <p:cNvSpPr txBox="1"/>
          <p:nvPr>
            <p:ph idx="2" type="subTitle"/>
          </p:nvPr>
        </p:nvSpPr>
        <p:spPr>
          <a:xfrm>
            <a:off x="1136388" y="2360763"/>
            <a:ext cx="2264400" cy="122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65"/>
          <p:cNvSpPr txBox="1"/>
          <p:nvPr>
            <p:ph idx="3" type="subTitle"/>
          </p:nvPr>
        </p:nvSpPr>
        <p:spPr>
          <a:xfrm>
            <a:off x="5743213" y="1942700"/>
            <a:ext cx="1685100" cy="5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65"/>
          <p:cNvSpPr txBox="1"/>
          <p:nvPr>
            <p:ph idx="4" type="subTitle"/>
          </p:nvPr>
        </p:nvSpPr>
        <p:spPr>
          <a:xfrm>
            <a:off x="5743213" y="2360775"/>
            <a:ext cx="2264400" cy="122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65"/>
          <p:cNvSpPr txBox="1"/>
          <p:nvPr/>
        </p:nvSpPr>
        <p:spPr>
          <a:xfrm>
            <a:off x="0" y="1743525"/>
            <a:ext cx="91440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31800" lvl="0" marL="457200" rtl="0" algn="ctr">
              <a:spcBef>
                <a:spcPts val="0"/>
              </a:spcBef>
              <a:spcAft>
                <a:spcPts val="0"/>
              </a:spcAft>
              <a:buClr>
                <a:srgbClr val="0944A1"/>
              </a:buClr>
              <a:buSzPts val="3200"/>
              <a:buFont typeface="Poppins"/>
              <a:buAutoNum type="arabicPeriod"/>
            </a:pPr>
            <a:r>
              <a:rPr b="1" lang="en-US" sz="32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Pemeriksaan Awal </a:t>
            </a:r>
            <a:endParaRPr b="1" sz="32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Bantuan Peralatan TIK SMA 2021</a:t>
            </a:r>
            <a:endParaRPr b="1" sz="32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(Dilakukan pada saat barang tiba di sekolah)</a:t>
            </a:r>
            <a:endParaRPr b="1" sz="22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1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1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92"/>
          <p:cNvSpPr txBox="1"/>
          <p:nvPr/>
        </p:nvSpPr>
        <p:spPr>
          <a:xfrm>
            <a:off x="0" y="1743525"/>
            <a:ext cx="9144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04" name="Google Shape;804;p92"/>
          <p:cNvSpPr txBox="1"/>
          <p:nvPr/>
        </p:nvSpPr>
        <p:spPr>
          <a:xfrm>
            <a:off x="-83625" y="1940700"/>
            <a:ext cx="91440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3429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rgbClr val="0E65F0"/>
                </a:solidFill>
                <a:latin typeface="Poppins"/>
                <a:ea typeface="Poppins"/>
                <a:cs typeface="Poppins"/>
                <a:sym typeface="Poppins"/>
              </a:rPr>
              <a:t>A1. Pemeriksaan Spesifikasi Chromebook</a:t>
            </a:r>
            <a:endParaRPr b="1" sz="3200">
              <a:solidFill>
                <a:srgbClr val="0E65F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93"/>
          <p:cNvSpPr/>
          <p:nvPr/>
        </p:nvSpPr>
        <p:spPr>
          <a:xfrm>
            <a:off x="361031" y="626756"/>
            <a:ext cx="7549800" cy="807000"/>
          </a:xfrm>
          <a:prstGeom prst="roundRect">
            <a:avLst>
              <a:gd fmla="val 30756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Cara Pemeriksaan Spesifikasi Chromebook</a:t>
            </a:r>
            <a:endParaRPr b="1" sz="33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10" name="Google Shape;810;p93"/>
          <p:cNvSpPr/>
          <p:nvPr/>
        </p:nvSpPr>
        <p:spPr>
          <a:xfrm>
            <a:off x="545400" y="1738594"/>
            <a:ext cx="7435500" cy="2171400"/>
          </a:xfrm>
          <a:prstGeom prst="roundRect">
            <a:avLst>
              <a:gd fmla="val 27550" name="adj"/>
            </a:avLst>
          </a:prstGeom>
          <a:solidFill>
            <a:srgbClr val="0D5D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Roboto"/>
              <a:buChar char="●"/>
            </a:pPr>
            <a:r>
              <a:rPr lang="en-US" sz="23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Pada Chrome Browser Ketik </a:t>
            </a:r>
            <a:endParaRPr sz="23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6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chrome://system</a:t>
            </a:r>
            <a:r>
              <a:rPr b="1" lang="en-US" sz="23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23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atau</a:t>
            </a:r>
            <a:endParaRPr sz="23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Nunito"/>
              <a:buChar char="●"/>
            </a:pPr>
            <a:r>
              <a:rPr lang="en-US" sz="23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Melalui Menu </a:t>
            </a:r>
            <a:r>
              <a:rPr i="1" lang="en-US" sz="23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Setting/Setelan pada Chromebook</a:t>
            </a:r>
            <a:r>
              <a:rPr lang="en-US" sz="23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23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94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72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816" name="Google Shape;816;p94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28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17" name="Google Shape;817;p94"/>
          <p:cNvPicPr preferRelativeResize="0"/>
          <p:nvPr/>
        </p:nvPicPr>
        <p:blipFill rotWithShape="1">
          <a:blip r:embed="rId3">
            <a:alphaModFix/>
          </a:blip>
          <a:srcRect b="0" l="19606" r="20434" t="11039"/>
          <a:stretch/>
        </p:blipFill>
        <p:spPr>
          <a:xfrm>
            <a:off x="4717197" y="1211275"/>
            <a:ext cx="4268124" cy="3616350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Google Shape;818;p94"/>
          <p:cNvSpPr txBox="1"/>
          <p:nvPr>
            <p:ph idx="4294967295" type="title"/>
          </p:nvPr>
        </p:nvSpPr>
        <p:spPr>
          <a:xfrm>
            <a:off x="429078" y="233981"/>
            <a:ext cx="4882500" cy="5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-US" sz="23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Cek Spesifikasi Melalui Setting</a:t>
            </a:r>
            <a:endParaRPr b="1" sz="23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19" name="Google Shape;819;p94"/>
          <p:cNvSpPr txBox="1"/>
          <p:nvPr>
            <p:ph idx="1" type="body"/>
          </p:nvPr>
        </p:nvSpPr>
        <p:spPr>
          <a:xfrm>
            <a:off x="504625" y="725160"/>
            <a:ext cx="6912600" cy="338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66700" lvl="0" marL="342900" rtl="0" algn="ctr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AutoNum type="arabicPeriod"/>
            </a:pPr>
            <a:r>
              <a:rPr b="1" lang="en-US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Pemeriksaan Storage :</a:t>
            </a:r>
            <a:endParaRPr b="1"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342900" rtl="0" algn="ctr">
              <a:spcBef>
                <a:spcPts val="1200"/>
              </a:spcBef>
              <a:spcAft>
                <a:spcPts val="0"/>
              </a:spcAft>
              <a:buSzPts val="300"/>
              <a:buNone/>
            </a:pPr>
            <a:r>
              <a:rPr b="1" lang="en-US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Setting 🡪 Device 🡪 “Storage Management” </a:t>
            </a:r>
            <a:endParaRPr b="1"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SzPts val="300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SzPts val="300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SzPts val="300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SzPts val="300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SzPts val="300"/>
              <a:buNone/>
            </a:pPr>
            <a:r>
              <a:rPr b="1" lang="en-US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endParaRPr b="1"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SzPts val="300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SzPts val="300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SzPts val="300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SzPts val="300"/>
              <a:buNone/>
            </a:pPr>
            <a:r>
              <a:rPr b="1" lang="en-US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endParaRPr b="1"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SzPts val="300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95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72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825" name="Google Shape;825;p95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28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826" name="Google Shape;826;p95"/>
          <p:cNvSpPr txBox="1"/>
          <p:nvPr/>
        </p:nvSpPr>
        <p:spPr>
          <a:xfrm>
            <a:off x="376059" y="1137630"/>
            <a:ext cx="5550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latin typeface="Raleway"/>
                <a:ea typeface="Raleway"/>
                <a:cs typeface="Raleway"/>
                <a:sym typeface="Raleway"/>
              </a:rPr>
              <a:t>Nama Barang	: Chromebook </a:t>
            </a:r>
            <a:endParaRPr b="1" sz="16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latin typeface="Raleway"/>
                <a:ea typeface="Raleway"/>
                <a:cs typeface="Raleway"/>
                <a:sym typeface="Raleway"/>
              </a:rPr>
              <a:t>Merk / Tipe 	: Zyrex /Chromebook M432-2</a:t>
            </a:r>
            <a:endParaRPr b="1" sz="16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latin typeface="Raleway"/>
                <a:ea typeface="Raleway"/>
                <a:cs typeface="Raleway"/>
                <a:sym typeface="Raleway"/>
              </a:rPr>
              <a:t>No Seri		: ...............................................</a:t>
            </a:r>
            <a:endParaRPr b="1" sz="1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27" name="Google Shape;827;p95"/>
          <p:cNvSpPr txBox="1"/>
          <p:nvPr/>
        </p:nvSpPr>
        <p:spPr>
          <a:xfrm>
            <a:off x="363976" y="233579"/>
            <a:ext cx="74484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-US" sz="23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Instrumen Spesifikasi Chromebook </a:t>
            </a:r>
            <a:endParaRPr b="1" sz="23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-US" sz="23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Contoh (1)</a:t>
            </a:r>
            <a:endParaRPr b="1" sz="23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aphicFrame>
        <p:nvGraphicFramePr>
          <p:cNvPr id="828" name="Google Shape;828;p95"/>
          <p:cNvGraphicFramePr/>
          <p:nvPr/>
        </p:nvGraphicFramePr>
        <p:xfrm>
          <a:off x="461575" y="2075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{F3D8D0EC-FE2F-4293-AEB8-96BBB97391CE}</a:tableStyleId>
              </a:tblPr>
              <a:tblGrid>
                <a:gridCol w="1388975"/>
                <a:gridCol w="2294175"/>
                <a:gridCol w="1534475"/>
                <a:gridCol w="2183125"/>
                <a:gridCol w="1100850"/>
              </a:tblGrid>
              <a:tr h="6383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1300"/>
                        <a:t>Komponen Utama</a:t>
                      </a:r>
                      <a:endParaRPr b="1" sz="13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1300"/>
                        <a:t>Detail Komponen</a:t>
                      </a:r>
                      <a:endParaRPr b="1" sz="13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1300"/>
                        <a:t>Spesifikasi</a:t>
                      </a:r>
                      <a:endParaRPr b="1" sz="13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1300"/>
                        <a:t>Hasil Pemeriksaan Sesuai(√) /Tidak Sesuai</a:t>
                      </a:r>
                      <a:endParaRPr b="1" sz="13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1300"/>
                        <a:t>Keterangan</a:t>
                      </a:r>
                      <a:endParaRPr b="1" sz="13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</a:tr>
              <a:tr h="285750">
                <a:tc rowSpan="4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/>
                        <a:t>Processor</a:t>
                      </a:r>
                      <a:endParaRPr b="1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/>
                        <a:t>Merk</a:t>
                      </a:r>
                      <a:endParaRPr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/>
                        <a:t>Intel N4500</a:t>
                      </a:r>
                      <a:endParaRPr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800"/>
                        <a:t> </a:t>
                      </a:r>
                      <a:endParaRPr sz="8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800"/>
                        <a:t> </a:t>
                      </a:r>
                      <a:endParaRPr sz="8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575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/>
                        <a:t>Jumlah Core</a:t>
                      </a:r>
                      <a:endParaRPr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/>
                        <a:t>2</a:t>
                      </a:r>
                      <a:endParaRPr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800"/>
                        <a:t> </a:t>
                      </a:r>
                      <a:endParaRPr sz="8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800"/>
                        <a:t> </a:t>
                      </a:r>
                      <a:endParaRPr sz="8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575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/>
                        <a:t>Frekuensi dasar</a:t>
                      </a:r>
                      <a:endParaRPr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/>
                        <a:t>1,1 GHz</a:t>
                      </a:r>
                      <a:endParaRPr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800"/>
                        <a:t> </a:t>
                      </a:r>
                      <a:endParaRPr sz="8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800"/>
                        <a:t> </a:t>
                      </a:r>
                      <a:endParaRPr sz="8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575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/>
                        <a:t>Cache</a:t>
                      </a:r>
                      <a:endParaRPr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/>
                        <a:t>4 MB L3</a:t>
                      </a:r>
                      <a:endParaRPr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800"/>
                        <a:t> </a:t>
                      </a:r>
                      <a:endParaRPr sz="8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800"/>
                        <a:t> </a:t>
                      </a:r>
                      <a:endParaRPr sz="8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96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72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834" name="Google Shape;834;p96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28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835" name="Google Shape;835;p96"/>
          <p:cNvSpPr txBox="1"/>
          <p:nvPr/>
        </p:nvSpPr>
        <p:spPr>
          <a:xfrm>
            <a:off x="306769" y="159619"/>
            <a:ext cx="69249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Instrumen Spesifikasi Chromebook </a:t>
            </a:r>
            <a:endParaRPr b="1" sz="23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Contoh (2)</a:t>
            </a:r>
            <a:endParaRPr b="1" sz="23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aphicFrame>
        <p:nvGraphicFramePr>
          <p:cNvPr id="836" name="Google Shape;836;p96"/>
          <p:cNvGraphicFramePr/>
          <p:nvPr/>
        </p:nvGraphicFramePr>
        <p:xfrm>
          <a:off x="408625" y="1284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{F3D8D0EC-FE2F-4293-AEB8-96BBB97391CE}</a:tableStyleId>
              </a:tblPr>
              <a:tblGrid>
                <a:gridCol w="1425700"/>
                <a:gridCol w="1389675"/>
                <a:gridCol w="2349000"/>
                <a:gridCol w="2217175"/>
                <a:gridCol w="1220775"/>
              </a:tblGrid>
              <a:tr h="501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Komponen Utama</a:t>
                      </a:r>
                      <a:endParaRPr b="1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Detail Komponen</a:t>
                      </a:r>
                      <a:endParaRPr b="1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Spesifikasi</a:t>
                      </a:r>
                      <a:endParaRPr b="1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/>
                        <a:t>Hasil Pemeriksaan Sesuai(√) / Tidak Sesuai</a:t>
                      </a:r>
                      <a:endParaRPr b="1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Keterangan</a:t>
                      </a:r>
                      <a:endParaRPr b="1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</a:tr>
              <a:tr h="518675">
                <a:tc row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/>
                        <a:t>Memory</a:t>
                      </a:r>
                      <a:endParaRPr b="1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/>
                        <a:t>Jenis</a:t>
                      </a:r>
                      <a:endParaRPr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/>
                        <a:t>DDR4 LPDDR4x</a:t>
                      </a:r>
                      <a:endParaRPr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/>
                        <a:t> </a:t>
                      </a:r>
                      <a:endParaRPr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/>
                        <a:t> </a:t>
                      </a:r>
                      <a:endParaRPr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6975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/>
                        <a:t>Ukuran</a:t>
                      </a:r>
                      <a:endParaRPr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/>
                        <a:t>4 GB</a:t>
                      </a:r>
                      <a:endParaRPr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/>
                        <a:t> </a:t>
                      </a:r>
                      <a:endParaRPr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/>
                        <a:t> </a:t>
                      </a:r>
                      <a:endParaRPr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8675">
                <a:tc row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/>
                        <a:t>Storage</a:t>
                      </a:r>
                      <a:endParaRPr b="1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/>
                        <a:t>Jenis</a:t>
                      </a:r>
                      <a:endParaRPr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/>
                        <a:t>eMMC</a:t>
                      </a:r>
                      <a:endParaRPr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/>
                        <a:t> </a:t>
                      </a:r>
                      <a:endParaRPr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/>
                        <a:t> </a:t>
                      </a:r>
                      <a:endParaRPr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8675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/>
                        <a:t>Ukuran</a:t>
                      </a:r>
                      <a:endParaRPr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/>
                        <a:t>32GB</a:t>
                      </a:r>
                      <a:endParaRPr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/>
                        <a:t> </a:t>
                      </a:r>
                      <a:endParaRPr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/>
                        <a:t> </a:t>
                      </a:r>
                      <a:endParaRPr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343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/>
                        <a:t>Grafik</a:t>
                      </a:r>
                      <a:endParaRPr b="1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/>
                        <a:t>Merk</a:t>
                      </a:r>
                      <a:endParaRPr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/>
                        <a:t>Intel® UHD Graphics integrated (Tiger Lake G4)</a:t>
                      </a:r>
                      <a:endParaRPr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/>
                        <a:t> </a:t>
                      </a:r>
                      <a:endParaRPr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/>
                        <a:t> </a:t>
                      </a:r>
                      <a:endParaRPr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97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72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842" name="Google Shape;842;p97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28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843" name="Google Shape;843;p97"/>
          <p:cNvSpPr txBox="1"/>
          <p:nvPr/>
        </p:nvSpPr>
        <p:spPr>
          <a:xfrm>
            <a:off x="306769" y="159619"/>
            <a:ext cx="69249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Instrumen Spesifikasi Chromebook </a:t>
            </a:r>
            <a:endParaRPr b="1" sz="23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Contoh (3)</a:t>
            </a:r>
            <a:endParaRPr b="1" sz="23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aphicFrame>
        <p:nvGraphicFramePr>
          <p:cNvPr id="844" name="Google Shape;844;p97"/>
          <p:cNvGraphicFramePr/>
          <p:nvPr/>
        </p:nvGraphicFramePr>
        <p:xfrm>
          <a:off x="408625" y="1052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{F3D8D0EC-FE2F-4293-AEB8-96BBB97391CE}</a:tableStyleId>
              </a:tblPr>
              <a:tblGrid>
                <a:gridCol w="1388975"/>
                <a:gridCol w="1974475"/>
                <a:gridCol w="1778950"/>
                <a:gridCol w="2258350"/>
                <a:gridCol w="979975"/>
              </a:tblGrid>
              <a:tr h="5516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Komponen Utama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Detail Komponen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Spesifikasi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1000"/>
                        <a:t>Hasil Pemeriksaan Sesuai(√)/Tidak Sesuai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Keterangan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</a:tr>
              <a:tr h="285750">
                <a:tc rowSpan="4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1000"/>
                        <a:t>Layar</a:t>
                      </a:r>
                      <a:endParaRPr b="1"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Jenis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LED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575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Ukuran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11.6 Inch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8625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Resolusi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HD 1366 x 768 resolution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575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Aspek Rasio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16:9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8625">
                <a:tc rowSpan="3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1000"/>
                        <a:t>Koneksi</a:t>
                      </a:r>
                      <a:endParaRPr b="1"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WLAN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IEEE 802.11ac/b/g/n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8625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Band Frekuensi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Dual Band (2.4 GHz and 5 GHz)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575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Bluetooth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Supports BT 5.0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98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72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850" name="Google Shape;850;p98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28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851" name="Google Shape;851;p98"/>
          <p:cNvSpPr txBox="1"/>
          <p:nvPr/>
        </p:nvSpPr>
        <p:spPr>
          <a:xfrm>
            <a:off x="306769" y="159619"/>
            <a:ext cx="69249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Instrumen Spesifikasi Chromebook </a:t>
            </a:r>
            <a:endParaRPr b="1" sz="23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Contoh (4)</a:t>
            </a:r>
            <a:endParaRPr b="1" sz="23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aphicFrame>
        <p:nvGraphicFramePr>
          <p:cNvPr id="852" name="Google Shape;852;p98"/>
          <p:cNvGraphicFramePr/>
          <p:nvPr/>
        </p:nvGraphicFramePr>
        <p:xfrm>
          <a:off x="381625" y="1151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{F3D8D0EC-FE2F-4293-AEB8-96BBB97391CE}</a:tableStyleId>
              </a:tblPr>
              <a:tblGrid>
                <a:gridCol w="1388975"/>
                <a:gridCol w="2294175"/>
                <a:gridCol w="1534475"/>
                <a:gridCol w="2183125"/>
                <a:gridCol w="979975"/>
              </a:tblGrid>
              <a:tr h="5516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Komponen Utama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Detail Komponen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Spesifikasi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1000"/>
                        <a:t>Hasil Pemeriksaan Sesuai (√) /Tidak Sesuai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Keterangan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</a:tr>
              <a:tr h="285750">
                <a:tc row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1000"/>
                        <a:t>Audio</a:t>
                      </a:r>
                      <a:endParaRPr b="1"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Jenis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Audio Integrated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1025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Interfaces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1x Headset/speaker jack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5750">
                <a:tc row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1000"/>
                        <a:t>Port Interfaces</a:t>
                      </a:r>
                      <a:endParaRPr b="1"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USB Type C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2x port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575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USB 3.1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1x port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1000"/>
                        <a:t>Kamera</a:t>
                      </a:r>
                      <a:endParaRPr b="1"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Fitur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Module 1M HD (Single D mic)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1000"/>
                        <a:t>Touch pad</a:t>
                      </a:r>
                      <a:endParaRPr b="1"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Fitur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Click pad w/ Scroll &amp; Gesture Function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99"/>
          <p:cNvSpPr txBox="1"/>
          <p:nvPr/>
        </p:nvSpPr>
        <p:spPr>
          <a:xfrm>
            <a:off x="306769" y="263494"/>
            <a:ext cx="69249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Instrumen Spesifikasi Chromebook </a:t>
            </a:r>
            <a:endParaRPr b="1" sz="23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Contoh (5)</a:t>
            </a:r>
            <a:endParaRPr b="1" sz="23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aphicFrame>
        <p:nvGraphicFramePr>
          <p:cNvPr id="858" name="Google Shape;858;p99"/>
          <p:cNvGraphicFramePr/>
          <p:nvPr/>
        </p:nvGraphicFramePr>
        <p:xfrm>
          <a:off x="381625" y="1401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{F3D8D0EC-FE2F-4293-AEB8-96BBB97391CE}</a:tableStyleId>
              </a:tblPr>
              <a:tblGrid>
                <a:gridCol w="1388975"/>
                <a:gridCol w="2294175"/>
                <a:gridCol w="1534475"/>
                <a:gridCol w="2183125"/>
                <a:gridCol w="979975"/>
              </a:tblGrid>
              <a:tr h="5516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Komponen Utama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Detail Komponen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Spesifikasi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1000"/>
                        <a:t>Hasil Pemeriksaan Sesuai(√) / Tidak Sesuai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Keterangan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1000"/>
                        <a:t>Dimensi</a:t>
                      </a:r>
                      <a:endParaRPr b="1"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Ukuran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287 (W) x 198 (D) x 18.3 (H) mm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1000"/>
                        <a:t>Berat</a:t>
                      </a:r>
                      <a:endParaRPr b="1"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Ukuran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1.1 kg with battery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1000"/>
                        <a:t>Casing</a:t>
                      </a:r>
                      <a:endParaRPr b="1"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Warna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Hitam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1000"/>
                        <a:t>Garansi (Tahun)</a:t>
                      </a:r>
                      <a:endParaRPr b="1"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Sparepart/Jasa/</a:t>
                      </a:r>
                      <a:r>
                        <a:rPr i="1" lang="en-US" sz="1000"/>
                        <a:t>Onsite</a:t>
                      </a:r>
                      <a:endParaRPr i="1"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1 Tahun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100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72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864" name="Google Shape;864;p100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28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865" name="Google Shape;865;p100"/>
          <p:cNvSpPr txBox="1"/>
          <p:nvPr/>
        </p:nvSpPr>
        <p:spPr>
          <a:xfrm>
            <a:off x="306769" y="159619"/>
            <a:ext cx="69249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Instrumen Spesifikasi Chromebook </a:t>
            </a:r>
            <a:endParaRPr b="1" sz="23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Contoh (6)</a:t>
            </a:r>
            <a:endParaRPr b="1" sz="23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aphicFrame>
        <p:nvGraphicFramePr>
          <p:cNvPr id="866" name="Google Shape;866;p100"/>
          <p:cNvGraphicFramePr/>
          <p:nvPr/>
        </p:nvGraphicFramePr>
        <p:xfrm>
          <a:off x="408625" y="1238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{F3D8D0EC-FE2F-4293-AEB8-96BBB97391CE}</a:tableStyleId>
              </a:tblPr>
              <a:tblGrid>
                <a:gridCol w="1388975"/>
                <a:gridCol w="2294175"/>
                <a:gridCol w="1534475"/>
                <a:gridCol w="2183125"/>
                <a:gridCol w="979975"/>
              </a:tblGrid>
              <a:tr h="5516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Komponen Utama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Detail Komponen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Spesifikasi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1000"/>
                        <a:t>Hasil Pemeriksaan Sesuai(√) / Tidak Sesuai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Keterangan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</a:tr>
              <a:tr h="285750">
                <a:tc row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1000"/>
                        <a:t>Operating System</a:t>
                      </a:r>
                      <a:endParaRPr b="1"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Jenis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Chrome OS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19175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Fitur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Termasuk Google Chrome Device Management dan Education Upgrade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28700">
                <a:tc gridSpan="5"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……………………….., ……………………. 2021</a:t>
                      </a:r>
                      <a:endParaRPr sz="1000"/>
                    </a:p>
                    <a:p>
                      <a:pPr indent="617220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Pemeriksa</a:t>
                      </a:r>
                      <a:endParaRPr sz="1000"/>
                    </a:p>
                    <a:p>
                      <a:pPr indent="5715000" lvl="0" marL="45720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  <a:p>
                      <a:pPr indent="617220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(..................................)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101"/>
          <p:cNvSpPr txBox="1"/>
          <p:nvPr>
            <p:ph type="title"/>
          </p:nvPr>
        </p:nvSpPr>
        <p:spPr>
          <a:xfrm>
            <a:off x="2494425" y="390525"/>
            <a:ext cx="4155300" cy="51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2" name="Google Shape;872;p101"/>
          <p:cNvSpPr txBox="1"/>
          <p:nvPr/>
        </p:nvSpPr>
        <p:spPr>
          <a:xfrm>
            <a:off x="0" y="1743525"/>
            <a:ext cx="9144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73" name="Google Shape;873;p101"/>
          <p:cNvSpPr txBox="1"/>
          <p:nvPr/>
        </p:nvSpPr>
        <p:spPr>
          <a:xfrm>
            <a:off x="-83625" y="1940700"/>
            <a:ext cx="91440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3429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rgbClr val="0000FF"/>
                </a:solidFill>
                <a:latin typeface="Poppins"/>
                <a:ea typeface="Poppins"/>
                <a:cs typeface="Poppins"/>
                <a:sym typeface="Poppins"/>
              </a:rPr>
              <a:t>A2. Pemeriksaan Operasional Chromebook</a:t>
            </a:r>
            <a:endParaRPr b="1" sz="3200">
              <a:solidFill>
                <a:srgbClr val="0E65F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650" y="242225"/>
            <a:ext cx="7351925" cy="464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02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72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879" name="Google Shape;879;p102"/>
          <p:cNvSpPr txBox="1"/>
          <p:nvPr/>
        </p:nvSpPr>
        <p:spPr>
          <a:xfrm>
            <a:off x="285750" y="228600"/>
            <a:ext cx="6958200" cy="4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1" lang="en-US" sz="23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Pemeriksaan Operasional Chromebook (1)</a:t>
            </a:r>
            <a:endParaRPr sz="1100">
              <a:solidFill>
                <a:srgbClr val="0944A1"/>
              </a:solidFill>
            </a:endParaRPr>
          </a:p>
        </p:txBody>
      </p:sp>
      <p:grpSp>
        <p:nvGrpSpPr>
          <p:cNvPr id="880" name="Google Shape;880;p102"/>
          <p:cNvGrpSpPr/>
          <p:nvPr/>
        </p:nvGrpSpPr>
        <p:grpSpPr>
          <a:xfrm>
            <a:off x="-1" y="989050"/>
            <a:ext cx="10679867" cy="3978159"/>
            <a:chOff x="-390526" y="1394933"/>
            <a:chExt cx="14239822" cy="5304212"/>
          </a:xfrm>
        </p:grpSpPr>
        <p:sp>
          <p:nvSpPr>
            <p:cNvPr id="881" name="Google Shape;881;p102"/>
            <p:cNvSpPr/>
            <p:nvPr/>
          </p:nvSpPr>
          <p:spPr>
            <a:xfrm>
              <a:off x="4905953" y="2089343"/>
              <a:ext cx="443" cy="898"/>
            </a:xfrm>
            <a:custGeom>
              <a:rect b="b" l="l" r="r" t="t"/>
              <a:pathLst>
                <a:path extrusionOk="0" h="25" w="13">
                  <a:moveTo>
                    <a:pt x="0" y="1"/>
                  </a:moveTo>
                  <a:lnTo>
                    <a:pt x="0" y="25"/>
                  </a:lnTo>
                  <a:lnTo>
                    <a:pt x="12" y="1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2" name="Google Shape;882;p102"/>
            <p:cNvSpPr/>
            <p:nvPr/>
          </p:nvSpPr>
          <p:spPr>
            <a:xfrm>
              <a:off x="4709293" y="3377489"/>
              <a:ext cx="443" cy="898"/>
            </a:xfrm>
            <a:custGeom>
              <a:rect b="b" l="l" r="r" t="t"/>
              <a:pathLst>
                <a:path extrusionOk="0" h="25" w="13">
                  <a:moveTo>
                    <a:pt x="0" y="1"/>
                  </a:moveTo>
                  <a:lnTo>
                    <a:pt x="0" y="25"/>
                  </a:lnTo>
                  <a:lnTo>
                    <a:pt x="12" y="1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3" name="Google Shape;883;p102"/>
            <p:cNvSpPr/>
            <p:nvPr/>
          </p:nvSpPr>
          <p:spPr>
            <a:xfrm>
              <a:off x="4709293" y="4728997"/>
              <a:ext cx="443" cy="898"/>
            </a:xfrm>
            <a:custGeom>
              <a:rect b="b" l="l" r="r" t="t"/>
              <a:pathLst>
                <a:path extrusionOk="0" h="25" w="13">
                  <a:moveTo>
                    <a:pt x="0" y="0"/>
                  </a:moveTo>
                  <a:lnTo>
                    <a:pt x="0" y="24"/>
                  </a:lnTo>
                  <a:lnTo>
                    <a:pt x="12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p102"/>
            <p:cNvSpPr/>
            <p:nvPr/>
          </p:nvSpPr>
          <p:spPr>
            <a:xfrm>
              <a:off x="5102238" y="2704104"/>
              <a:ext cx="443" cy="898"/>
            </a:xfrm>
            <a:custGeom>
              <a:rect b="b" l="l" r="r" t="t"/>
              <a:pathLst>
                <a:path extrusionOk="0" h="25" w="13">
                  <a:moveTo>
                    <a:pt x="12" y="0"/>
                  </a:moveTo>
                  <a:lnTo>
                    <a:pt x="0" y="12"/>
                  </a:lnTo>
                  <a:lnTo>
                    <a:pt x="12" y="2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5" name="Google Shape;885;p102"/>
            <p:cNvSpPr/>
            <p:nvPr/>
          </p:nvSpPr>
          <p:spPr>
            <a:xfrm>
              <a:off x="5102238" y="5404536"/>
              <a:ext cx="443" cy="898"/>
            </a:xfrm>
            <a:custGeom>
              <a:rect b="b" l="l" r="r" t="t"/>
              <a:pathLst>
                <a:path extrusionOk="0" h="25" w="13">
                  <a:moveTo>
                    <a:pt x="12" y="0"/>
                  </a:moveTo>
                  <a:lnTo>
                    <a:pt x="0" y="12"/>
                  </a:lnTo>
                  <a:lnTo>
                    <a:pt x="12" y="2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6" name="Google Shape;886;p102"/>
            <p:cNvSpPr/>
            <p:nvPr/>
          </p:nvSpPr>
          <p:spPr>
            <a:xfrm>
              <a:off x="5102238" y="4057732"/>
              <a:ext cx="443" cy="898"/>
            </a:xfrm>
            <a:custGeom>
              <a:rect b="b" l="l" r="r" t="t"/>
              <a:pathLst>
                <a:path extrusionOk="0" h="25" w="13">
                  <a:moveTo>
                    <a:pt x="12" y="1"/>
                  </a:moveTo>
                  <a:lnTo>
                    <a:pt x="0" y="13"/>
                  </a:lnTo>
                  <a:lnTo>
                    <a:pt x="12" y="24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887" name="Google Shape;887;p102"/>
            <p:cNvGrpSpPr/>
            <p:nvPr/>
          </p:nvGrpSpPr>
          <p:grpSpPr>
            <a:xfrm>
              <a:off x="4709293" y="1394933"/>
              <a:ext cx="6320649" cy="1272004"/>
              <a:chOff x="4427638" y="1213900"/>
              <a:chExt cx="4634586" cy="885550"/>
            </a:xfrm>
          </p:grpSpPr>
          <p:sp>
            <p:nvSpPr>
              <p:cNvPr id="888" name="Google Shape;888;p102"/>
              <p:cNvSpPr/>
              <p:nvPr/>
            </p:nvSpPr>
            <p:spPr>
              <a:xfrm>
                <a:off x="4427638" y="1213900"/>
                <a:ext cx="1252850" cy="885550"/>
              </a:xfrm>
              <a:custGeom>
                <a:rect b="b" l="l" r="r" t="t"/>
                <a:pathLst>
                  <a:path extrusionOk="0" h="35422" w="50114">
                    <a:moveTo>
                      <a:pt x="13764" y="1"/>
                    </a:moveTo>
                    <a:lnTo>
                      <a:pt x="3679" y="13002"/>
                    </a:lnTo>
                    <a:lnTo>
                      <a:pt x="0" y="17717"/>
                    </a:lnTo>
                    <a:lnTo>
                      <a:pt x="12" y="17741"/>
                    </a:lnTo>
                    <a:lnTo>
                      <a:pt x="12" y="17753"/>
                    </a:lnTo>
                    <a:lnTo>
                      <a:pt x="0" y="17765"/>
                    </a:lnTo>
                    <a:lnTo>
                      <a:pt x="0" y="17789"/>
                    </a:lnTo>
                    <a:lnTo>
                      <a:pt x="595" y="18503"/>
                    </a:lnTo>
                    <a:lnTo>
                      <a:pt x="13764" y="35422"/>
                    </a:lnTo>
                    <a:lnTo>
                      <a:pt x="29909" y="35422"/>
                    </a:lnTo>
                    <a:lnTo>
                      <a:pt x="24241" y="27980"/>
                    </a:lnTo>
                    <a:lnTo>
                      <a:pt x="50078" y="27980"/>
                    </a:lnTo>
                    <a:lnTo>
                      <a:pt x="42041" y="17729"/>
                    </a:lnTo>
                    <a:lnTo>
                      <a:pt x="50114" y="7442"/>
                    </a:lnTo>
                    <a:lnTo>
                      <a:pt x="24134" y="7442"/>
                    </a:lnTo>
                    <a:lnTo>
                      <a:pt x="29909" y="1"/>
                    </a:lnTo>
                    <a:close/>
                  </a:path>
                </a:pathLst>
              </a:custGeom>
              <a:solidFill>
                <a:srgbClr val="FCBD24"/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9" name="Google Shape;889;p102"/>
              <p:cNvSpPr txBox="1"/>
              <p:nvPr/>
            </p:nvSpPr>
            <p:spPr>
              <a:xfrm>
                <a:off x="5693224" y="1643545"/>
                <a:ext cx="3369000" cy="36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10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Booting Awal</a:t>
                </a:r>
                <a:endParaRPr b="1" sz="21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10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890" name="Google Shape;890;p102"/>
              <p:cNvSpPr txBox="1"/>
              <p:nvPr/>
            </p:nvSpPr>
            <p:spPr>
              <a:xfrm>
                <a:off x="4504163" y="1374825"/>
                <a:ext cx="606300" cy="563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1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01</a:t>
                </a:r>
                <a:endParaRPr b="1" sz="2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891" name="Google Shape;891;p102"/>
            <p:cNvGrpSpPr/>
            <p:nvPr/>
          </p:nvGrpSpPr>
          <p:grpSpPr>
            <a:xfrm>
              <a:off x="4709293" y="4093642"/>
              <a:ext cx="9121052" cy="1272004"/>
              <a:chOff x="4427638" y="3092700"/>
              <a:chExt cx="6687969" cy="885550"/>
            </a:xfrm>
          </p:grpSpPr>
          <p:sp>
            <p:nvSpPr>
              <p:cNvPr id="892" name="Google Shape;892;p102"/>
              <p:cNvSpPr/>
              <p:nvPr/>
            </p:nvSpPr>
            <p:spPr>
              <a:xfrm>
                <a:off x="4427638" y="3092700"/>
                <a:ext cx="1252850" cy="885550"/>
              </a:xfrm>
              <a:custGeom>
                <a:rect b="b" l="l" r="r" t="t"/>
                <a:pathLst>
                  <a:path extrusionOk="0" h="35422" w="50114">
                    <a:moveTo>
                      <a:pt x="13764" y="1"/>
                    </a:moveTo>
                    <a:lnTo>
                      <a:pt x="3679" y="12979"/>
                    </a:lnTo>
                    <a:lnTo>
                      <a:pt x="0" y="17693"/>
                    </a:lnTo>
                    <a:lnTo>
                      <a:pt x="12" y="17705"/>
                    </a:lnTo>
                    <a:lnTo>
                      <a:pt x="0" y="17717"/>
                    </a:lnTo>
                    <a:lnTo>
                      <a:pt x="0" y="17741"/>
                    </a:lnTo>
                    <a:lnTo>
                      <a:pt x="595" y="18491"/>
                    </a:lnTo>
                    <a:lnTo>
                      <a:pt x="13764" y="35422"/>
                    </a:lnTo>
                    <a:lnTo>
                      <a:pt x="29909" y="35422"/>
                    </a:lnTo>
                    <a:lnTo>
                      <a:pt x="24241" y="28135"/>
                    </a:lnTo>
                    <a:lnTo>
                      <a:pt x="50078" y="28135"/>
                    </a:lnTo>
                    <a:lnTo>
                      <a:pt x="42041" y="17812"/>
                    </a:lnTo>
                    <a:lnTo>
                      <a:pt x="50114" y="7442"/>
                    </a:lnTo>
                    <a:lnTo>
                      <a:pt x="24134" y="7442"/>
                    </a:lnTo>
                    <a:lnTo>
                      <a:pt x="29909" y="1"/>
                    </a:lnTo>
                    <a:close/>
                  </a:path>
                </a:pathLst>
              </a:custGeom>
              <a:solidFill>
                <a:srgbClr val="4949E7"/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3" name="Google Shape;893;p102"/>
              <p:cNvSpPr txBox="1"/>
              <p:nvPr/>
            </p:nvSpPr>
            <p:spPr>
              <a:xfrm>
                <a:off x="4504163" y="3253625"/>
                <a:ext cx="606300" cy="563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1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05</a:t>
                </a:r>
                <a:endParaRPr b="1" sz="2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894" name="Google Shape;894;p102"/>
              <p:cNvSpPr txBox="1"/>
              <p:nvPr/>
            </p:nvSpPr>
            <p:spPr>
              <a:xfrm>
                <a:off x="5832907" y="3363069"/>
                <a:ext cx="5282700" cy="36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10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Login </a:t>
                </a:r>
                <a:endParaRPr b="1" sz="21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10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(Akun belajar.id/G-mail pribadi)</a:t>
                </a:r>
                <a:endParaRPr b="1" sz="21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895" name="Google Shape;895;p102"/>
            <p:cNvGrpSpPr/>
            <p:nvPr/>
          </p:nvGrpSpPr>
          <p:grpSpPr>
            <a:xfrm>
              <a:off x="4709293" y="2741738"/>
              <a:ext cx="6263341" cy="1272004"/>
              <a:chOff x="4427638" y="2151525"/>
              <a:chExt cx="4592565" cy="885550"/>
            </a:xfrm>
          </p:grpSpPr>
          <p:sp>
            <p:nvSpPr>
              <p:cNvPr id="896" name="Google Shape;896;p102"/>
              <p:cNvSpPr/>
              <p:nvPr/>
            </p:nvSpPr>
            <p:spPr>
              <a:xfrm>
                <a:off x="4427638" y="2151525"/>
                <a:ext cx="1252850" cy="885550"/>
              </a:xfrm>
              <a:custGeom>
                <a:rect b="b" l="l" r="r" t="t"/>
                <a:pathLst>
                  <a:path extrusionOk="0" h="35422" w="50114">
                    <a:moveTo>
                      <a:pt x="13764" y="0"/>
                    </a:moveTo>
                    <a:lnTo>
                      <a:pt x="3679" y="12990"/>
                    </a:lnTo>
                    <a:lnTo>
                      <a:pt x="0" y="17705"/>
                    </a:lnTo>
                    <a:lnTo>
                      <a:pt x="12" y="17717"/>
                    </a:lnTo>
                    <a:lnTo>
                      <a:pt x="12" y="17729"/>
                    </a:lnTo>
                    <a:lnTo>
                      <a:pt x="0" y="17741"/>
                    </a:lnTo>
                    <a:lnTo>
                      <a:pt x="0" y="17764"/>
                    </a:lnTo>
                    <a:lnTo>
                      <a:pt x="595" y="18491"/>
                    </a:lnTo>
                    <a:lnTo>
                      <a:pt x="13764" y="35421"/>
                    </a:lnTo>
                    <a:lnTo>
                      <a:pt x="29909" y="35421"/>
                    </a:lnTo>
                    <a:lnTo>
                      <a:pt x="24241" y="27980"/>
                    </a:lnTo>
                    <a:lnTo>
                      <a:pt x="50078" y="27980"/>
                    </a:lnTo>
                    <a:lnTo>
                      <a:pt x="42041" y="17657"/>
                    </a:lnTo>
                    <a:lnTo>
                      <a:pt x="50114" y="7287"/>
                    </a:lnTo>
                    <a:lnTo>
                      <a:pt x="24134" y="7287"/>
                    </a:lnTo>
                    <a:lnTo>
                      <a:pt x="29909" y="0"/>
                    </a:ln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7" name="Google Shape;897;p102"/>
              <p:cNvSpPr txBox="1"/>
              <p:nvPr/>
            </p:nvSpPr>
            <p:spPr>
              <a:xfrm>
                <a:off x="4504163" y="2312450"/>
                <a:ext cx="606300" cy="563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1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03</a:t>
                </a:r>
                <a:endParaRPr b="1" sz="2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898" name="Google Shape;898;p102"/>
              <p:cNvSpPr txBox="1"/>
              <p:nvPr/>
            </p:nvSpPr>
            <p:spPr>
              <a:xfrm>
                <a:off x="5791003" y="2598415"/>
                <a:ext cx="3229200" cy="36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10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Cek koneksi jaringan Internet</a:t>
                </a:r>
                <a:endParaRPr b="1" sz="21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21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899" name="Google Shape;899;p102"/>
            <p:cNvGrpSpPr/>
            <p:nvPr/>
          </p:nvGrpSpPr>
          <p:grpSpPr>
            <a:xfrm>
              <a:off x="438150" y="4767062"/>
              <a:ext cx="4664531" cy="1272004"/>
              <a:chOff x="1295842" y="3561525"/>
              <a:chExt cx="3420246" cy="885550"/>
            </a:xfrm>
          </p:grpSpPr>
          <p:sp>
            <p:nvSpPr>
              <p:cNvPr id="900" name="Google Shape;900;p102"/>
              <p:cNvSpPr/>
              <p:nvPr/>
            </p:nvSpPr>
            <p:spPr>
              <a:xfrm>
                <a:off x="3463213" y="3561525"/>
                <a:ext cx="1252875" cy="885550"/>
              </a:xfrm>
              <a:custGeom>
                <a:rect b="b" l="l" r="r" t="t"/>
                <a:pathLst>
                  <a:path extrusionOk="0" h="35422" w="50115">
                    <a:moveTo>
                      <a:pt x="20206" y="0"/>
                    </a:moveTo>
                    <a:lnTo>
                      <a:pt x="25980" y="7441"/>
                    </a:lnTo>
                    <a:lnTo>
                      <a:pt x="1" y="7441"/>
                    </a:lnTo>
                    <a:lnTo>
                      <a:pt x="8073" y="17740"/>
                    </a:lnTo>
                    <a:lnTo>
                      <a:pt x="49" y="27980"/>
                    </a:lnTo>
                    <a:lnTo>
                      <a:pt x="25873" y="27980"/>
                    </a:lnTo>
                    <a:lnTo>
                      <a:pt x="20206" y="35421"/>
                    </a:lnTo>
                    <a:lnTo>
                      <a:pt x="36363" y="35421"/>
                    </a:lnTo>
                    <a:lnTo>
                      <a:pt x="49531" y="18514"/>
                    </a:lnTo>
                    <a:lnTo>
                      <a:pt x="50114" y="17800"/>
                    </a:lnTo>
                    <a:lnTo>
                      <a:pt x="50114" y="17776"/>
                    </a:lnTo>
                    <a:lnTo>
                      <a:pt x="50102" y="17764"/>
                    </a:lnTo>
                    <a:lnTo>
                      <a:pt x="50102" y="17752"/>
                    </a:lnTo>
                    <a:lnTo>
                      <a:pt x="50114" y="17740"/>
                    </a:lnTo>
                    <a:lnTo>
                      <a:pt x="46435" y="13014"/>
                    </a:lnTo>
                    <a:lnTo>
                      <a:pt x="36363" y="0"/>
                    </a:lnTo>
                    <a:close/>
                  </a:path>
                </a:pathLst>
              </a:custGeom>
              <a:solidFill>
                <a:srgbClr val="EC3A3B"/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1" name="Google Shape;901;p102"/>
              <p:cNvSpPr txBox="1"/>
              <p:nvPr/>
            </p:nvSpPr>
            <p:spPr>
              <a:xfrm>
                <a:off x="4033588" y="3722450"/>
                <a:ext cx="606300" cy="563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1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06</a:t>
                </a:r>
                <a:endParaRPr b="1" sz="2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902" name="Google Shape;902;p102"/>
              <p:cNvSpPr txBox="1"/>
              <p:nvPr/>
            </p:nvSpPr>
            <p:spPr>
              <a:xfrm>
                <a:off x="1295842" y="3847370"/>
                <a:ext cx="2167500" cy="280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10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Uji fungsi aplikasi default</a:t>
                </a:r>
                <a:endParaRPr b="1" sz="21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903" name="Google Shape;903;p102"/>
            <p:cNvGrpSpPr/>
            <p:nvPr/>
          </p:nvGrpSpPr>
          <p:grpSpPr>
            <a:xfrm>
              <a:off x="304800" y="3420257"/>
              <a:ext cx="4797881" cy="1448061"/>
              <a:chOff x="1198063" y="2623900"/>
              <a:chExt cx="3518024" cy="1008118"/>
            </a:xfrm>
          </p:grpSpPr>
          <p:sp>
            <p:nvSpPr>
              <p:cNvPr id="904" name="Google Shape;904;p102"/>
              <p:cNvSpPr/>
              <p:nvPr/>
            </p:nvSpPr>
            <p:spPr>
              <a:xfrm>
                <a:off x="3463213" y="2623900"/>
                <a:ext cx="1252875" cy="885550"/>
              </a:xfrm>
              <a:custGeom>
                <a:rect b="b" l="l" r="r" t="t"/>
                <a:pathLst>
                  <a:path extrusionOk="0" h="35422" w="50115">
                    <a:moveTo>
                      <a:pt x="20206" y="0"/>
                    </a:moveTo>
                    <a:lnTo>
                      <a:pt x="25980" y="7442"/>
                    </a:lnTo>
                    <a:lnTo>
                      <a:pt x="1" y="7442"/>
                    </a:lnTo>
                    <a:lnTo>
                      <a:pt x="8073" y="17812"/>
                    </a:lnTo>
                    <a:lnTo>
                      <a:pt x="49" y="28135"/>
                    </a:lnTo>
                    <a:lnTo>
                      <a:pt x="25873" y="28135"/>
                    </a:lnTo>
                    <a:lnTo>
                      <a:pt x="20206" y="35421"/>
                    </a:lnTo>
                    <a:lnTo>
                      <a:pt x="36363" y="35421"/>
                    </a:lnTo>
                    <a:lnTo>
                      <a:pt x="49531" y="18515"/>
                    </a:lnTo>
                    <a:lnTo>
                      <a:pt x="50114" y="17800"/>
                    </a:lnTo>
                    <a:lnTo>
                      <a:pt x="50114" y="17788"/>
                    </a:lnTo>
                    <a:lnTo>
                      <a:pt x="50102" y="17765"/>
                    </a:lnTo>
                    <a:lnTo>
                      <a:pt x="50114" y="17741"/>
                    </a:lnTo>
                    <a:lnTo>
                      <a:pt x="46435" y="13014"/>
                    </a:lnTo>
                    <a:lnTo>
                      <a:pt x="36363" y="0"/>
                    </a:lnTo>
                    <a:close/>
                  </a:path>
                </a:pathLst>
              </a:custGeom>
              <a:solidFill>
                <a:srgbClr val="5EB2FC"/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5" name="Google Shape;905;p102"/>
              <p:cNvSpPr txBox="1"/>
              <p:nvPr/>
            </p:nvSpPr>
            <p:spPr>
              <a:xfrm>
                <a:off x="4033588" y="2784825"/>
                <a:ext cx="606300" cy="563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1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04</a:t>
                </a:r>
                <a:endParaRPr b="1" sz="2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906" name="Google Shape;906;p102"/>
              <p:cNvSpPr txBox="1"/>
              <p:nvPr/>
            </p:nvSpPr>
            <p:spPr>
              <a:xfrm>
                <a:off x="1198063" y="2784818"/>
                <a:ext cx="2238900" cy="84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10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Cek Kesesuaian Serial Number</a:t>
                </a:r>
                <a:endParaRPr b="1" sz="21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21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907" name="Google Shape;907;p102"/>
            <p:cNvGrpSpPr/>
            <p:nvPr/>
          </p:nvGrpSpPr>
          <p:grpSpPr>
            <a:xfrm>
              <a:off x="-390526" y="2068318"/>
              <a:ext cx="5493207" cy="1272004"/>
              <a:chOff x="688219" y="1682700"/>
              <a:chExt cx="4027869" cy="885550"/>
            </a:xfrm>
          </p:grpSpPr>
          <p:sp>
            <p:nvSpPr>
              <p:cNvPr id="908" name="Google Shape;908;p102"/>
              <p:cNvSpPr/>
              <p:nvPr/>
            </p:nvSpPr>
            <p:spPr>
              <a:xfrm>
                <a:off x="3463213" y="1682700"/>
                <a:ext cx="1252875" cy="885550"/>
              </a:xfrm>
              <a:custGeom>
                <a:rect b="b" l="l" r="r" t="t"/>
                <a:pathLst>
                  <a:path extrusionOk="0" h="35422" w="50115">
                    <a:moveTo>
                      <a:pt x="20206" y="1"/>
                    </a:moveTo>
                    <a:lnTo>
                      <a:pt x="25873" y="7288"/>
                    </a:lnTo>
                    <a:lnTo>
                      <a:pt x="49" y="7288"/>
                    </a:lnTo>
                    <a:lnTo>
                      <a:pt x="8073" y="17610"/>
                    </a:lnTo>
                    <a:lnTo>
                      <a:pt x="1" y="27981"/>
                    </a:lnTo>
                    <a:lnTo>
                      <a:pt x="25980" y="27981"/>
                    </a:lnTo>
                    <a:lnTo>
                      <a:pt x="20206" y="35422"/>
                    </a:lnTo>
                    <a:lnTo>
                      <a:pt x="36363" y="35422"/>
                    </a:lnTo>
                    <a:lnTo>
                      <a:pt x="46435" y="22432"/>
                    </a:lnTo>
                    <a:lnTo>
                      <a:pt x="50114" y="17729"/>
                    </a:lnTo>
                    <a:lnTo>
                      <a:pt x="50102" y="17717"/>
                    </a:lnTo>
                    <a:lnTo>
                      <a:pt x="50102" y="17705"/>
                    </a:lnTo>
                    <a:lnTo>
                      <a:pt x="50114" y="17694"/>
                    </a:lnTo>
                    <a:lnTo>
                      <a:pt x="50114" y="17682"/>
                    </a:lnTo>
                    <a:lnTo>
                      <a:pt x="49531" y="16932"/>
                    </a:lnTo>
                    <a:lnTo>
                      <a:pt x="36363" y="1"/>
                    </a:lnTo>
                    <a:close/>
                  </a:path>
                </a:pathLst>
              </a:custGeom>
              <a:solidFill>
                <a:srgbClr val="69E781"/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9" name="Google Shape;909;p102"/>
              <p:cNvSpPr txBox="1"/>
              <p:nvPr/>
            </p:nvSpPr>
            <p:spPr>
              <a:xfrm>
                <a:off x="4033588" y="1843625"/>
                <a:ext cx="606300" cy="563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1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02</a:t>
                </a:r>
                <a:endParaRPr b="1" sz="2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910" name="Google Shape;910;p102"/>
              <p:cNvSpPr txBox="1"/>
              <p:nvPr/>
            </p:nvSpPr>
            <p:spPr>
              <a:xfrm>
                <a:off x="688219" y="1906755"/>
                <a:ext cx="2748600" cy="36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10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Uji Fungsi Keyboard dan Touchpad</a:t>
                </a:r>
                <a:endParaRPr b="1" sz="21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10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</p:grpSp>
        <p:grpSp>
          <p:nvGrpSpPr>
            <p:cNvPr id="911" name="Google Shape;911;p102"/>
            <p:cNvGrpSpPr/>
            <p:nvPr/>
          </p:nvGrpSpPr>
          <p:grpSpPr>
            <a:xfrm>
              <a:off x="4728343" y="5427142"/>
              <a:ext cx="9120953" cy="1272004"/>
              <a:chOff x="4427638" y="3092700"/>
              <a:chExt cx="6687896" cy="885550"/>
            </a:xfrm>
          </p:grpSpPr>
          <p:sp>
            <p:nvSpPr>
              <p:cNvPr id="912" name="Google Shape;912;p102"/>
              <p:cNvSpPr/>
              <p:nvPr/>
            </p:nvSpPr>
            <p:spPr>
              <a:xfrm>
                <a:off x="4427638" y="3092700"/>
                <a:ext cx="1252850" cy="885550"/>
              </a:xfrm>
              <a:custGeom>
                <a:rect b="b" l="l" r="r" t="t"/>
                <a:pathLst>
                  <a:path extrusionOk="0" h="35422" w="50114">
                    <a:moveTo>
                      <a:pt x="13764" y="1"/>
                    </a:moveTo>
                    <a:lnTo>
                      <a:pt x="3679" y="12979"/>
                    </a:lnTo>
                    <a:lnTo>
                      <a:pt x="0" y="17693"/>
                    </a:lnTo>
                    <a:lnTo>
                      <a:pt x="12" y="17705"/>
                    </a:lnTo>
                    <a:lnTo>
                      <a:pt x="0" y="17717"/>
                    </a:lnTo>
                    <a:lnTo>
                      <a:pt x="0" y="17741"/>
                    </a:lnTo>
                    <a:lnTo>
                      <a:pt x="595" y="18491"/>
                    </a:lnTo>
                    <a:lnTo>
                      <a:pt x="13764" y="35422"/>
                    </a:lnTo>
                    <a:lnTo>
                      <a:pt x="29909" y="35422"/>
                    </a:lnTo>
                    <a:lnTo>
                      <a:pt x="24241" y="28135"/>
                    </a:lnTo>
                    <a:lnTo>
                      <a:pt x="50078" y="28135"/>
                    </a:lnTo>
                    <a:lnTo>
                      <a:pt x="42041" y="17812"/>
                    </a:lnTo>
                    <a:lnTo>
                      <a:pt x="50114" y="7442"/>
                    </a:lnTo>
                    <a:lnTo>
                      <a:pt x="24134" y="7442"/>
                    </a:lnTo>
                    <a:lnTo>
                      <a:pt x="29909" y="1"/>
                    </a:lnTo>
                    <a:close/>
                  </a:path>
                </a:pathLst>
              </a:custGeom>
              <a:solidFill>
                <a:srgbClr val="4949E7"/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3" name="Google Shape;913;p102"/>
              <p:cNvSpPr txBox="1"/>
              <p:nvPr/>
            </p:nvSpPr>
            <p:spPr>
              <a:xfrm>
                <a:off x="4504163" y="3253625"/>
                <a:ext cx="606300" cy="563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1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07</a:t>
                </a:r>
                <a:endParaRPr b="1" sz="2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914" name="Google Shape;914;p102"/>
              <p:cNvSpPr txBox="1"/>
              <p:nvPr/>
            </p:nvSpPr>
            <p:spPr>
              <a:xfrm>
                <a:off x="5777034" y="3363069"/>
                <a:ext cx="5338500" cy="36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10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Uji fungsi Webcam </a:t>
                </a:r>
                <a:endParaRPr b="1" sz="21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10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(Foto dan Video)</a:t>
                </a:r>
                <a:endParaRPr b="1" sz="21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sp>
        <p:nvSpPr>
          <p:cNvPr id="915" name="Google Shape;915;p102"/>
          <p:cNvSpPr txBox="1"/>
          <p:nvPr/>
        </p:nvSpPr>
        <p:spPr>
          <a:xfrm>
            <a:off x="-3677737" y="6072188"/>
            <a:ext cx="71817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latin typeface="Nunito"/>
                <a:ea typeface="Nunito"/>
                <a:cs typeface="Nunito"/>
                <a:sym typeface="Nunito"/>
              </a:rPr>
              <a:t>Uji Fungsi Microphone</a:t>
            </a:r>
            <a:endParaRPr sz="2100">
              <a:latin typeface="Nunito"/>
              <a:ea typeface="Nunito"/>
              <a:cs typeface="Nunito"/>
              <a:sym typeface="Nunito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Nunito"/>
              <a:buChar char="●"/>
            </a:pPr>
            <a:r>
              <a:rPr lang="en-US" sz="2100">
                <a:latin typeface="Nunito"/>
                <a:ea typeface="Nunito"/>
                <a:cs typeface="Nunito"/>
                <a:sym typeface="Nunito"/>
              </a:rPr>
              <a:t>Uji Fungsi Screenshoot/Tangkap Layar</a:t>
            </a:r>
            <a:endParaRPr sz="2100"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103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72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921" name="Google Shape;921;p103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28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922" name="Google Shape;922;p103"/>
          <p:cNvSpPr txBox="1"/>
          <p:nvPr/>
        </p:nvSpPr>
        <p:spPr>
          <a:xfrm>
            <a:off x="285750" y="228600"/>
            <a:ext cx="6958200" cy="4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Pemeriksaan Operasional Chromebook (2)</a:t>
            </a:r>
            <a:endParaRPr sz="1100">
              <a:solidFill>
                <a:srgbClr val="0944A1"/>
              </a:solidFill>
            </a:endParaRPr>
          </a:p>
        </p:txBody>
      </p:sp>
      <p:grpSp>
        <p:nvGrpSpPr>
          <p:cNvPr id="923" name="Google Shape;923;p103"/>
          <p:cNvGrpSpPr/>
          <p:nvPr/>
        </p:nvGrpSpPr>
        <p:grpSpPr>
          <a:xfrm>
            <a:off x="-427532" y="931891"/>
            <a:ext cx="9915223" cy="3978159"/>
            <a:chOff x="-1531951" y="1394933"/>
            <a:chExt cx="15249497" cy="5304212"/>
          </a:xfrm>
        </p:grpSpPr>
        <p:sp>
          <p:nvSpPr>
            <p:cNvPr id="924" name="Google Shape;924;p103"/>
            <p:cNvSpPr/>
            <p:nvPr/>
          </p:nvSpPr>
          <p:spPr>
            <a:xfrm>
              <a:off x="4905953" y="2089343"/>
              <a:ext cx="443" cy="898"/>
            </a:xfrm>
            <a:custGeom>
              <a:rect b="b" l="l" r="r" t="t"/>
              <a:pathLst>
                <a:path extrusionOk="0" h="25" w="13">
                  <a:moveTo>
                    <a:pt x="0" y="1"/>
                  </a:moveTo>
                  <a:lnTo>
                    <a:pt x="0" y="25"/>
                  </a:lnTo>
                  <a:lnTo>
                    <a:pt x="12" y="1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5" name="Google Shape;925;p103"/>
            <p:cNvSpPr/>
            <p:nvPr/>
          </p:nvSpPr>
          <p:spPr>
            <a:xfrm>
              <a:off x="4709293" y="3377489"/>
              <a:ext cx="443" cy="898"/>
            </a:xfrm>
            <a:custGeom>
              <a:rect b="b" l="l" r="r" t="t"/>
              <a:pathLst>
                <a:path extrusionOk="0" h="25" w="13">
                  <a:moveTo>
                    <a:pt x="0" y="1"/>
                  </a:moveTo>
                  <a:lnTo>
                    <a:pt x="0" y="25"/>
                  </a:lnTo>
                  <a:lnTo>
                    <a:pt x="12" y="1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6" name="Google Shape;926;p103"/>
            <p:cNvSpPr/>
            <p:nvPr/>
          </p:nvSpPr>
          <p:spPr>
            <a:xfrm>
              <a:off x="4709293" y="4728997"/>
              <a:ext cx="443" cy="898"/>
            </a:xfrm>
            <a:custGeom>
              <a:rect b="b" l="l" r="r" t="t"/>
              <a:pathLst>
                <a:path extrusionOk="0" h="25" w="13">
                  <a:moveTo>
                    <a:pt x="0" y="0"/>
                  </a:moveTo>
                  <a:lnTo>
                    <a:pt x="0" y="24"/>
                  </a:lnTo>
                  <a:lnTo>
                    <a:pt x="12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7" name="Google Shape;927;p103"/>
            <p:cNvSpPr/>
            <p:nvPr/>
          </p:nvSpPr>
          <p:spPr>
            <a:xfrm>
              <a:off x="5102238" y="2704104"/>
              <a:ext cx="443" cy="898"/>
            </a:xfrm>
            <a:custGeom>
              <a:rect b="b" l="l" r="r" t="t"/>
              <a:pathLst>
                <a:path extrusionOk="0" h="25" w="13">
                  <a:moveTo>
                    <a:pt x="12" y="0"/>
                  </a:moveTo>
                  <a:lnTo>
                    <a:pt x="0" y="12"/>
                  </a:lnTo>
                  <a:lnTo>
                    <a:pt x="12" y="2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8" name="Google Shape;928;p103"/>
            <p:cNvSpPr/>
            <p:nvPr/>
          </p:nvSpPr>
          <p:spPr>
            <a:xfrm>
              <a:off x="5102238" y="5404536"/>
              <a:ext cx="443" cy="898"/>
            </a:xfrm>
            <a:custGeom>
              <a:rect b="b" l="l" r="r" t="t"/>
              <a:pathLst>
                <a:path extrusionOk="0" h="25" w="13">
                  <a:moveTo>
                    <a:pt x="12" y="0"/>
                  </a:moveTo>
                  <a:lnTo>
                    <a:pt x="0" y="12"/>
                  </a:lnTo>
                  <a:lnTo>
                    <a:pt x="12" y="2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9" name="Google Shape;929;p103"/>
            <p:cNvSpPr/>
            <p:nvPr/>
          </p:nvSpPr>
          <p:spPr>
            <a:xfrm>
              <a:off x="5102238" y="4057732"/>
              <a:ext cx="443" cy="898"/>
            </a:xfrm>
            <a:custGeom>
              <a:rect b="b" l="l" r="r" t="t"/>
              <a:pathLst>
                <a:path extrusionOk="0" h="25" w="13">
                  <a:moveTo>
                    <a:pt x="12" y="1"/>
                  </a:moveTo>
                  <a:lnTo>
                    <a:pt x="0" y="13"/>
                  </a:lnTo>
                  <a:lnTo>
                    <a:pt x="12" y="24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30" name="Google Shape;930;p103"/>
            <p:cNvGrpSpPr/>
            <p:nvPr/>
          </p:nvGrpSpPr>
          <p:grpSpPr>
            <a:xfrm>
              <a:off x="4709293" y="1394933"/>
              <a:ext cx="6320649" cy="1272004"/>
              <a:chOff x="4427638" y="1213900"/>
              <a:chExt cx="4634586" cy="885550"/>
            </a:xfrm>
          </p:grpSpPr>
          <p:sp>
            <p:nvSpPr>
              <p:cNvPr id="931" name="Google Shape;931;p103"/>
              <p:cNvSpPr/>
              <p:nvPr/>
            </p:nvSpPr>
            <p:spPr>
              <a:xfrm>
                <a:off x="4427638" y="1213900"/>
                <a:ext cx="1252850" cy="885550"/>
              </a:xfrm>
              <a:custGeom>
                <a:rect b="b" l="l" r="r" t="t"/>
                <a:pathLst>
                  <a:path extrusionOk="0" h="35422" w="50114">
                    <a:moveTo>
                      <a:pt x="13764" y="1"/>
                    </a:moveTo>
                    <a:lnTo>
                      <a:pt x="3679" y="13002"/>
                    </a:lnTo>
                    <a:lnTo>
                      <a:pt x="0" y="17717"/>
                    </a:lnTo>
                    <a:lnTo>
                      <a:pt x="12" y="17741"/>
                    </a:lnTo>
                    <a:lnTo>
                      <a:pt x="12" y="17753"/>
                    </a:lnTo>
                    <a:lnTo>
                      <a:pt x="0" y="17765"/>
                    </a:lnTo>
                    <a:lnTo>
                      <a:pt x="0" y="17789"/>
                    </a:lnTo>
                    <a:lnTo>
                      <a:pt x="595" y="18503"/>
                    </a:lnTo>
                    <a:lnTo>
                      <a:pt x="13764" y="35422"/>
                    </a:lnTo>
                    <a:lnTo>
                      <a:pt x="29909" y="35422"/>
                    </a:lnTo>
                    <a:lnTo>
                      <a:pt x="24241" y="27980"/>
                    </a:lnTo>
                    <a:lnTo>
                      <a:pt x="50078" y="27980"/>
                    </a:lnTo>
                    <a:lnTo>
                      <a:pt x="42041" y="17729"/>
                    </a:lnTo>
                    <a:lnTo>
                      <a:pt x="50114" y="7442"/>
                    </a:lnTo>
                    <a:lnTo>
                      <a:pt x="24134" y="7442"/>
                    </a:lnTo>
                    <a:lnTo>
                      <a:pt x="29909" y="1"/>
                    </a:lnTo>
                    <a:close/>
                  </a:path>
                </a:pathLst>
              </a:custGeom>
              <a:solidFill>
                <a:srgbClr val="FCBD24"/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2" name="Google Shape;932;p103"/>
              <p:cNvSpPr txBox="1"/>
              <p:nvPr/>
            </p:nvSpPr>
            <p:spPr>
              <a:xfrm>
                <a:off x="5693224" y="1643545"/>
                <a:ext cx="3369000" cy="36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800"/>
                  <a:buFont typeface="Arial"/>
                  <a:buNone/>
                </a:pPr>
                <a:r>
                  <a:rPr b="1" lang="en-US" sz="210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Uji Fungsi Microphone</a:t>
                </a:r>
                <a:endParaRPr b="1" sz="21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21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933" name="Google Shape;933;p103"/>
              <p:cNvSpPr txBox="1"/>
              <p:nvPr/>
            </p:nvSpPr>
            <p:spPr>
              <a:xfrm>
                <a:off x="4504163" y="1374825"/>
                <a:ext cx="606300" cy="563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1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08</a:t>
                </a:r>
                <a:endParaRPr b="1" sz="2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934" name="Google Shape;934;p103"/>
            <p:cNvGrpSpPr/>
            <p:nvPr/>
          </p:nvGrpSpPr>
          <p:grpSpPr>
            <a:xfrm>
              <a:off x="4709293" y="4093642"/>
              <a:ext cx="6938304" cy="1272004"/>
              <a:chOff x="4427638" y="3092700"/>
              <a:chExt cx="5087479" cy="885550"/>
            </a:xfrm>
          </p:grpSpPr>
          <p:sp>
            <p:nvSpPr>
              <p:cNvPr id="935" name="Google Shape;935;p103"/>
              <p:cNvSpPr/>
              <p:nvPr/>
            </p:nvSpPr>
            <p:spPr>
              <a:xfrm>
                <a:off x="4427638" y="3092700"/>
                <a:ext cx="1252850" cy="885550"/>
              </a:xfrm>
              <a:custGeom>
                <a:rect b="b" l="l" r="r" t="t"/>
                <a:pathLst>
                  <a:path extrusionOk="0" h="35422" w="50114">
                    <a:moveTo>
                      <a:pt x="13764" y="1"/>
                    </a:moveTo>
                    <a:lnTo>
                      <a:pt x="3679" y="12979"/>
                    </a:lnTo>
                    <a:lnTo>
                      <a:pt x="0" y="17693"/>
                    </a:lnTo>
                    <a:lnTo>
                      <a:pt x="12" y="17705"/>
                    </a:lnTo>
                    <a:lnTo>
                      <a:pt x="0" y="17717"/>
                    </a:lnTo>
                    <a:lnTo>
                      <a:pt x="0" y="17741"/>
                    </a:lnTo>
                    <a:lnTo>
                      <a:pt x="595" y="18491"/>
                    </a:lnTo>
                    <a:lnTo>
                      <a:pt x="13764" y="35422"/>
                    </a:lnTo>
                    <a:lnTo>
                      <a:pt x="29909" y="35422"/>
                    </a:lnTo>
                    <a:lnTo>
                      <a:pt x="24241" y="28135"/>
                    </a:lnTo>
                    <a:lnTo>
                      <a:pt x="50078" y="28135"/>
                    </a:lnTo>
                    <a:lnTo>
                      <a:pt x="42041" y="17812"/>
                    </a:lnTo>
                    <a:lnTo>
                      <a:pt x="50114" y="7442"/>
                    </a:lnTo>
                    <a:lnTo>
                      <a:pt x="24134" y="7442"/>
                    </a:lnTo>
                    <a:lnTo>
                      <a:pt x="29909" y="1"/>
                    </a:lnTo>
                    <a:close/>
                  </a:path>
                </a:pathLst>
              </a:custGeom>
              <a:solidFill>
                <a:srgbClr val="4949E7"/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6" name="Google Shape;936;p103"/>
              <p:cNvSpPr txBox="1"/>
              <p:nvPr/>
            </p:nvSpPr>
            <p:spPr>
              <a:xfrm>
                <a:off x="4504163" y="3253625"/>
                <a:ext cx="606300" cy="563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1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12</a:t>
                </a:r>
                <a:endParaRPr b="1" sz="2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937" name="Google Shape;937;p103"/>
              <p:cNvSpPr txBox="1"/>
              <p:nvPr/>
            </p:nvSpPr>
            <p:spPr>
              <a:xfrm>
                <a:off x="5720116" y="3402856"/>
                <a:ext cx="3795000" cy="36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10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Uji Fungsi Bluetooth</a:t>
                </a:r>
                <a:endParaRPr b="1" sz="21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938" name="Google Shape;938;p103"/>
            <p:cNvGrpSpPr/>
            <p:nvPr/>
          </p:nvGrpSpPr>
          <p:grpSpPr>
            <a:xfrm>
              <a:off x="4709293" y="2741738"/>
              <a:ext cx="6635098" cy="1281504"/>
              <a:chOff x="4427638" y="2151525"/>
              <a:chExt cx="4865155" cy="892163"/>
            </a:xfrm>
          </p:grpSpPr>
          <p:sp>
            <p:nvSpPr>
              <p:cNvPr id="939" name="Google Shape;939;p103"/>
              <p:cNvSpPr/>
              <p:nvPr/>
            </p:nvSpPr>
            <p:spPr>
              <a:xfrm>
                <a:off x="4427638" y="2151525"/>
                <a:ext cx="1252850" cy="885550"/>
              </a:xfrm>
              <a:custGeom>
                <a:rect b="b" l="l" r="r" t="t"/>
                <a:pathLst>
                  <a:path extrusionOk="0" h="35422" w="50114">
                    <a:moveTo>
                      <a:pt x="13764" y="0"/>
                    </a:moveTo>
                    <a:lnTo>
                      <a:pt x="3679" y="12990"/>
                    </a:lnTo>
                    <a:lnTo>
                      <a:pt x="0" y="17705"/>
                    </a:lnTo>
                    <a:lnTo>
                      <a:pt x="12" y="17717"/>
                    </a:lnTo>
                    <a:lnTo>
                      <a:pt x="12" y="17729"/>
                    </a:lnTo>
                    <a:lnTo>
                      <a:pt x="0" y="17741"/>
                    </a:lnTo>
                    <a:lnTo>
                      <a:pt x="0" y="17764"/>
                    </a:lnTo>
                    <a:lnTo>
                      <a:pt x="595" y="18491"/>
                    </a:lnTo>
                    <a:lnTo>
                      <a:pt x="13764" y="35421"/>
                    </a:lnTo>
                    <a:lnTo>
                      <a:pt x="29909" y="35421"/>
                    </a:lnTo>
                    <a:lnTo>
                      <a:pt x="24241" y="27980"/>
                    </a:lnTo>
                    <a:lnTo>
                      <a:pt x="50078" y="27980"/>
                    </a:lnTo>
                    <a:lnTo>
                      <a:pt x="42041" y="17657"/>
                    </a:lnTo>
                    <a:lnTo>
                      <a:pt x="50114" y="7287"/>
                    </a:lnTo>
                    <a:lnTo>
                      <a:pt x="24134" y="7287"/>
                    </a:lnTo>
                    <a:lnTo>
                      <a:pt x="29909" y="0"/>
                    </a:ln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0" name="Google Shape;940;p103"/>
              <p:cNvSpPr txBox="1"/>
              <p:nvPr/>
            </p:nvSpPr>
            <p:spPr>
              <a:xfrm>
                <a:off x="4504163" y="2312450"/>
                <a:ext cx="606300" cy="563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1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10</a:t>
                </a:r>
                <a:endParaRPr b="1" sz="2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941" name="Google Shape;941;p103"/>
              <p:cNvSpPr txBox="1"/>
              <p:nvPr/>
            </p:nvSpPr>
            <p:spPr>
              <a:xfrm>
                <a:off x="5707192" y="2677988"/>
                <a:ext cx="3585600" cy="36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10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Uji Fungsi Port USB Type C dan USB Type A</a:t>
                </a:r>
                <a:endParaRPr b="1" sz="21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21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942" name="Google Shape;942;p103"/>
            <p:cNvGrpSpPr/>
            <p:nvPr/>
          </p:nvGrpSpPr>
          <p:grpSpPr>
            <a:xfrm>
              <a:off x="-1138144" y="4767062"/>
              <a:ext cx="6240825" cy="1272004"/>
              <a:chOff x="140031" y="3561525"/>
              <a:chExt cx="4576056" cy="885550"/>
            </a:xfrm>
          </p:grpSpPr>
          <p:sp>
            <p:nvSpPr>
              <p:cNvPr id="943" name="Google Shape;943;p103"/>
              <p:cNvSpPr/>
              <p:nvPr/>
            </p:nvSpPr>
            <p:spPr>
              <a:xfrm>
                <a:off x="3463213" y="3561525"/>
                <a:ext cx="1252875" cy="885550"/>
              </a:xfrm>
              <a:custGeom>
                <a:rect b="b" l="l" r="r" t="t"/>
                <a:pathLst>
                  <a:path extrusionOk="0" h="35422" w="50115">
                    <a:moveTo>
                      <a:pt x="20206" y="0"/>
                    </a:moveTo>
                    <a:lnTo>
                      <a:pt x="25980" y="7441"/>
                    </a:lnTo>
                    <a:lnTo>
                      <a:pt x="1" y="7441"/>
                    </a:lnTo>
                    <a:lnTo>
                      <a:pt x="8073" y="17740"/>
                    </a:lnTo>
                    <a:lnTo>
                      <a:pt x="49" y="27980"/>
                    </a:lnTo>
                    <a:lnTo>
                      <a:pt x="25873" y="27980"/>
                    </a:lnTo>
                    <a:lnTo>
                      <a:pt x="20206" y="35421"/>
                    </a:lnTo>
                    <a:lnTo>
                      <a:pt x="36363" y="35421"/>
                    </a:lnTo>
                    <a:lnTo>
                      <a:pt x="49531" y="18514"/>
                    </a:lnTo>
                    <a:lnTo>
                      <a:pt x="50114" y="17800"/>
                    </a:lnTo>
                    <a:lnTo>
                      <a:pt x="50114" y="17776"/>
                    </a:lnTo>
                    <a:lnTo>
                      <a:pt x="50102" y="17764"/>
                    </a:lnTo>
                    <a:lnTo>
                      <a:pt x="50102" y="17752"/>
                    </a:lnTo>
                    <a:lnTo>
                      <a:pt x="50114" y="17740"/>
                    </a:lnTo>
                    <a:lnTo>
                      <a:pt x="46435" y="13014"/>
                    </a:lnTo>
                    <a:lnTo>
                      <a:pt x="36363" y="0"/>
                    </a:lnTo>
                    <a:close/>
                  </a:path>
                </a:pathLst>
              </a:custGeom>
              <a:solidFill>
                <a:srgbClr val="EC3A3B"/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4" name="Google Shape;944;p103"/>
              <p:cNvSpPr txBox="1"/>
              <p:nvPr/>
            </p:nvSpPr>
            <p:spPr>
              <a:xfrm>
                <a:off x="4033588" y="3722450"/>
                <a:ext cx="606300" cy="563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1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13</a:t>
                </a:r>
                <a:endParaRPr b="1" sz="2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945" name="Google Shape;945;p103"/>
              <p:cNvSpPr txBox="1"/>
              <p:nvPr/>
            </p:nvSpPr>
            <p:spPr>
              <a:xfrm>
                <a:off x="140031" y="3847361"/>
                <a:ext cx="3296700" cy="280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457200" rtl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10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Uji Fungsi Login tanpa Internet</a:t>
                </a:r>
                <a:endParaRPr b="1" sz="21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946" name="Google Shape;946;p103"/>
            <p:cNvGrpSpPr/>
            <p:nvPr/>
          </p:nvGrpSpPr>
          <p:grpSpPr>
            <a:xfrm>
              <a:off x="-1531951" y="3420257"/>
              <a:ext cx="6634632" cy="1272004"/>
              <a:chOff x="-148726" y="2623900"/>
              <a:chExt cx="4864813" cy="885550"/>
            </a:xfrm>
          </p:grpSpPr>
          <p:sp>
            <p:nvSpPr>
              <p:cNvPr id="947" name="Google Shape;947;p103"/>
              <p:cNvSpPr/>
              <p:nvPr/>
            </p:nvSpPr>
            <p:spPr>
              <a:xfrm>
                <a:off x="3463213" y="2623900"/>
                <a:ext cx="1252875" cy="885550"/>
              </a:xfrm>
              <a:custGeom>
                <a:rect b="b" l="l" r="r" t="t"/>
                <a:pathLst>
                  <a:path extrusionOk="0" h="35422" w="50115">
                    <a:moveTo>
                      <a:pt x="20206" y="0"/>
                    </a:moveTo>
                    <a:lnTo>
                      <a:pt x="25980" y="7442"/>
                    </a:lnTo>
                    <a:lnTo>
                      <a:pt x="1" y="7442"/>
                    </a:lnTo>
                    <a:lnTo>
                      <a:pt x="8073" y="17812"/>
                    </a:lnTo>
                    <a:lnTo>
                      <a:pt x="49" y="28135"/>
                    </a:lnTo>
                    <a:lnTo>
                      <a:pt x="25873" y="28135"/>
                    </a:lnTo>
                    <a:lnTo>
                      <a:pt x="20206" y="35421"/>
                    </a:lnTo>
                    <a:lnTo>
                      <a:pt x="36363" y="35421"/>
                    </a:lnTo>
                    <a:lnTo>
                      <a:pt x="49531" y="18515"/>
                    </a:lnTo>
                    <a:lnTo>
                      <a:pt x="50114" y="17800"/>
                    </a:lnTo>
                    <a:lnTo>
                      <a:pt x="50114" y="17788"/>
                    </a:lnTo>
                    <a:lnTo>
                      <a:pt x="50102" y="17765"/>
                    </a:lnTo>
                    <a:lnTo>
                      <a:pt x="50114" y="17741"/>
                    </a:lnTo>
                    <a:lnTo>
                      <a:pt x="46435" y="13014"/>
                    </a:lnTo>
                    <a:lnTo>
                      <a:pt x="36363" y="0"/>
                    </a:lnTo>
                    <a:close/>
                  </a:path>
                </a:pathLst>
              </a:custGeom>
              <a:solidFill>
                <a:srgbClr val="5EB2FC"/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8" name="Google Shape;948;p103"/>
              <p:cNvSpPr txBox="1"/>
              <p:nvPr/>
            </p:nvSpPr>
            <p:spPr>
              <a:xfrm>
                <a:off x="4033588" y="2784825"/>
                <a:ext cx="606300" cy="563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1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11</a:t>
                </a:r>
                <a:endParaRPr b="1" sz="2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949" name="Google Shape;949;p103"/>
              <p:cNvSpPr txBox="1"/>
              <p:nvPr/>
            </p:nvSpPr>
            <p:spPr>
              <a:xfrm>
                <a:off x="-148726" y="2718506"/>
                <a:ext cx="3585600" cy="75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457200" rtl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90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Uji Fungsi Tombol </a:t>
                </a:r>
                <a:endParaRPr b="1" sz="19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457200" rtl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90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Pengaturan Kecerahan </a:t>
                </a:r>
                <a:endParaRPr b="1" sz="19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457200" rtl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90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Layar</a:t>
                </a:r>
                <a:endParaRPr b="1" sz="19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950" name="Google Shape;950;p103"/>
            <p:cNvGrpSpPr/>
            <p:nvPr/>
          </p:nvGrpSpPr>
          <p:grpSpPr>
            <a:xfrm>
              <a:off x="-390525" y="2068318"/>
              <a:ext cx="5493206" cy="1272004"/>
              <a:chOff x="688220" y="1682700"/>
              <a:chExt cx="4027868" cy="885550"/>
            </a:xfrm>
          </p:grpSpPr>
          <p:sp>
            <p:nvSpPr>
              <p:cNvPr id="951" name="Google Shape;951;p103"/>
              <p:cNvSpPr/>
              <p:nvPr/>
            </p:nvSpPr>
            <p:spPr>
              <a:xfrm>
                <a:off x="3463213" y="1682700"/>
                <a:ext cx="1252875" cy="885550"/>
              </a:xfrm>
              <a:custGeom>
                <a:rect b="b" l="l" r="r" t="t"/>
                <a:pathLst>
                  <a:path extrusionOk="0" h="35422" w="50115">
                    <a:moveTo>
                      <a:pt x="20206" y="1"/>
                    </a:moveTo>
                    <a:lnTo>
                      <a:pt x="25873" y="7288"/>
                    </a:lnTo>
                    <a:lnTo>
                      <a:pt x="49" y="7288"/>
                    </a:lnTo>
                    <a:lnTo>
                      <a:pt x="8073" y="17610"/>
                    </a:lnTo>
                    <a:lnTo>
                      <a:pt x="1" y="27981"/>
                    </a:lnTo>
                    <a:lnTo>
                      <a:pt x="25980" y="27981"/>
                    </a:lnTo>
                    <a:lnTo>
                      <a:pt x="20206" y="35422"/>
                    </a:lnTo>
                    <a:lnTo>
                      <a:pt x="36363" y="35422"/>
                    </a:lnTo>
                    <a:lnTo>
                      <a:pt x="46435" y="22432"/>
                    </a:lnTo>
                    <a:lnTo>
                      <a:pt x="50114" y="17729"/>
                    </a:lnTo>
                    <a:lnTo>
                      <a:pt x="50102" y="17717"/>
                    </a:lnTo>
                    <a:lnTo>
                      <a:pt x="50102" y="17705"/>
                    </a:lnTo>
                    <a:lnTo>
                      <a:pt x="50114" y="17694"/>
                    </a:lnTo>
                    <a:lnTo>
                      <a:pt x="50114" y="17682"/>
                    </a:lnTo>
                    <a:lnTo>
                      <a:pt x="49531" y="16932"/>
                    </a:lnTo>
                    <a:lnTo>
                      <a:pt x="36363" y="1"/>
                    </a:lnTo>
                    <a:close/>
                  </a:path>
                </a:pathLst>
              </a:custGeom>
              <a:solidFill>
                <a:srgbClr val="69E781"/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2" name="Google Shape;952;p103"/>
              <p:cNvSpPr txBox="1"/>
              <p:nvPr/>
            </p:nvSpPr>
            <p:spPr>
              <a:xfrm>
                <a:off x="4033588" y="1843625"/>
                <a:ext cx="606300" cy="563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1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09</a:t>
                </a:r>
                <a:endParaRPr b="1" sz="2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953" name="Google Shape;953;p103"/>
              <p:cNvSpPr txBox="1"/>
              <p:nvPr/>
            </p:nvSpPr>
            <p:spPr>
              <a:xfrm>
                <a:off x="688220" y="1991968"/>
                <a:ext cx="2748600" cy="563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10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Uji Fungsi Tangkap Layar</a:t>
                </a:r>
                <a:endParaRPr b="1" sz="21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21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954" name="Google Shape;954;p103"/>
            <p:cNvGrpSpPr/>
            <p:nvPr/>
          </p:nvGrpSpPr>
          <p:grpSpPr>
            <a:xfrm>
              <a:off x="4728343" y="5427142"/>
              <a:ext cx="8989203" cy="1272004"/>
              <a:chOff x="4427638" y="3092700"/>
              <a:chExt cx="6591291" cy="885550"/>
            </a:xfrm>
          </p:grpSpPr>
          <p:sp>
            <p:nvSpPr>
              <p:cNvPr id="955" name="Google Shape;955;p103"/>
              <p:cNvSpPr/>
              <p:nvPr/>
            </p:nvSpPr>
            <p:spPr>
              <a:xfrm>
                <a:off x="4427638" y="3092700"/>
                <a:ext cx="1252850" cy="885550"/>
              </a:xfrm>
              <a:custGeom>
                <a:rect b="b" l="l" r="r" t="t"/>
                <a:pathLst>
                  <a:path extrusionOk="0" h="35422" w="50114">
                    <a:moveTo>
                      <a:pt x="13764" y="1"/>
                    </a:moveTo>
                    <a:lnTo>
                      <a:pt x="3679" y="12979"/>
                    </a:lnTo>
                    <a:lnTo>
                      <a:pt x="0" y="17693"/>
                    </a:lnTo>
                    <a:lnTo>
                      <a:pt x="12" y="17705"/>
                    </a:lnTo>
                    <a:lnTo>
                      <a:pt x="0" y="17717"/>
                    </a:lnTo>
                    <a:lnTo>
                      <a:pt x="0" y="17741"/>
                    </a:lnTo>
                    <a:lnTo>
                      <a:pt x="595" y="18491"/>
                    </a:lnTo>
                    <a:lnTo>
                      <a:pt x="13764" y="35422"/>
                    </a:lnTo>
                    <a:lnTo>
                      <a:pt x="29909" y="35422"/>
                    </a:lnTo>
                    <a:lnTo>
                      <a:pt x="24241" y="28135"/>
                    </a:lnTo>
                    <a:lnTo>
                      <a:pt x="50078" y="28135"/>
                    </a:lnTo>
                    <a:lnTo>
                      <a:pt x="42041" y="17812"/>
                    </a:lnTo>
                    <a:lnTo>
                      <a:pt x="50114" y="7442"/>
                    </a:lnTo>
                    <a:lnTo>
                      <a:pt x="24134" y="7442"/>
                    </a:lnTo>
                    <a:lnTo>
                      <a:pt x="29909" y="1"/>
                    </a:lnTo>
                    <a:close/>
                  </a:path>
                </a:pathLst>
              </a:custGeom>
              <a:solidFill>
                <a:srgbClr val="4949E7"/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6" name="Google Shape;956;p103"/>
              <p:cNvSpPr txBox="1"/>
              <p:nvPr/>
            </p:nvSpPr>
            <p:spPr>
              <a:xfrm>
                <a:off x="4504163" y="3253625"/>
                <a:ext cx="606300" cy="563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1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14</a:t>
                </a:r>
                <a:endParaRPr b="1" sz="2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957" name="Google Shape;957;p103"/>
              <p:cNvSpPr txBox="1"/>
              <p:nvPr/>
            </p:nvSpPr>
            <p:spPr>
              <a:xfrm>
                <a:off x="5736229" y="3402856"/>
                <a:ext cx="5282700" cy="36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10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Uji Fungsi Tombol Shutdown</a:t>
                </a:r>
                <a:endParaRPr b="1" sz="21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104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72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963" name="Google Shape;963;p104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28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964" name="Google Shape;964;p104"/>
          <p:cNvSpPr txBox="1"/>
          <p:nvPr>
            <p:ph idx="4294967295" type="title"/>
          </p:nvPr>
        </p:nvSpPr>
        <p:spPr>
          <a:xfrm>
            <a:off x="460092" y="195579"/>
            <a:ext cx="61692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Montserrat Light"/>
              <a:buNone/>
            </a:pPr>
            <a:r>
              <a:rPr b="1" lang="en-US" sz="23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LANGKAH-LANGKAH PEMERIKSAAN OPERASIONAL CHROMEBOOK</a:t>
            </a:r>
            <a:endParaRPr b="1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65" name="Google Shape;965;p104"/>
          <p:cNvSpPr txBox="1"/>
          <p:nvPr/>
        </p:nvSpPr>
        <p:spPr>
          <a:xfrm>
            <a:off x="303338" y="920517"/>
            <a:ext cx="83832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17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AutoNum type="arabicPeriod"/>
            </a:pPr>
            <a:r>
              <a:rPr lang="en-US" sz="18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Tekan tombol Power untuk menghidupkan Chromebook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66" name="Google Shape;966;p104"/>
          <p:cNvPicPr preferRelativeResize="0"/>
          <p:nvPr/>
        </p:nvPicPr>
        <p:blipFill rotWithShape="1">
          <a:blip r:embed="rId3">
            <a:alphaModFix/>
          </a:blip>
          <a:srcRect b="3262" l="0" r="6367" t="34006"/>
          <a:stretch/>
        </p:blipFill>
        <p:spPr>
          <a:xfrm>
            <a:off x="801503" y="1407992"/>
            <a:ext cx="6044838" cy="340748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0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105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28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972" name="Google Shape;972;p105"/>
          <p:cNvSpPr txBox="1"/>
          <p:nvPr>
            <p:ph idx="1" type="body"/>
          </p:nvPr>
        </p:nvSpPr>
        <p:spPr>
          <a:xfrm>
            <a:off x="465525" y="410551"/>
            <a:ext cx="82131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60350" lvl="0" marL="3810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Roboto"/>
              <a:buAutoNum type="arabicPeriod" startAt="2"/>
            </a:pP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2. </a:t>
            </a: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Koneksikan Chromebook ke jaringan internet yang tersedia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600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70000"/>
              </a:lnSpc>
              <a:spcBef>
                <a:spcPts val="800"/>
              </a:spcBef>
              <a:spcAft>
                <a:spcPts val="1200"/>
              </a:spcAft>
              <a:buClr>
                <a:srgbClr val="888888"/>
              </a:buClr>
              <a:buSzPts val="600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73" name="Google Shape;973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4425" y="937100"/>
            <a:ext cx="6858875" cy="37169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106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72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979" name="Google Shape;979;p106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28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980" name="Google Shape;980;p106"/>
          <p:cNvSpPr txBox="1"/>
          <p:nvPr>
            <p:ph idx="1" type="body"/>
          </p:nvPr>
        </p:nvSpPr>
        <p:spPr>
          <a:xfrm>
            <a:off x="207129" y="324250"/>
            <a:ext cx="8937000" cy="11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62500" lnSpcReduction="20000"/>
          </a:bodyPr>
          <a:lstStyle/>
          <a:p>
            <a:pPr indent="-346075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eriod" startAt="3"/>
            </a:pPr>
            <a:r>
              <a:rPr lang="en-US">
                <a:solidFill>
                  <a:schemeClr val="dk1"/>
                </a:solidFill>
              </a:rPr>
              <a:t>Ketika tampilan login, tekan “ALT+V” (untuk pemeriksaan kesesuaian Serial Number antara yang tercantum pada </a:t>
            </a:r>
            <a:r>
              <a:rPr i="1" lang="en-US">
                <a:solidFill>
                  <a:schemeClr val="dk1"/>
                </a:solidFill>
              </a:rPr>
              <a:t>body</a:t>
            </a:r>
            <a:r>
              <a:rPr lang="en-US">
                <a:solidFill>
                  <a:schemeClr val="dk1"/>
                </a:solidFill>
              </a:rPr>
              <a:t> bagian bawah dengan yang tercantum pada sistem di Chromebook)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981" name="Google Shape;981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9950" y="1425250"/>
            <a:ext cx="5738200" cy="32422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07"/>
          <p:cNvSpPr txBox="1"/>
          <p:nvPr>
            <p:ph idx="1" type="body"/>
          </p:nvPr>
        </p:nvSpPr>
        <p:spPr>
          <a:xfrm>
            <a:off x="359518" y="281275"/>
            <a:ext cx="8686800" cy="4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61950" lvl="0" marL="381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AutoNum type="arabicPeriod" startAt="4"/>
            </a:pPr>
            <a:r>
              <a:rPr lang="en-US" sz="2100">
                <a:solidFill>
                  <a:schemeClr val="dk1"/>
                </a:solidFill>
              </a:rPr>
              <a:t>Masukan akun Gmail untuk Login</a:t>
            </a:r>
            <a:endParaRPr sz="21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1200"/>
              </a:spcAft>
              <a:buClr>
                <a:schemeClr val="dk1"/>
              </a:buClr>
              <a:buSzPts val="2400"/>
              <a:buNone/>
            </a:pPr>
            <a:r>
              <a:rPr b="1" lang="en-US" sz="2100">
                <a:solidFill>
                  <a:schemeClr val="dk1"/>
                </a:solidFill>
              </a:rPr>
              <a:t> </a:t>
            </a:r>
            <a:endParaRPr sz="2100"/>
          </a:p>
        </p:txBody>
      </p:sp>
      <p:pic>
        <p:nvPicPr>
          <p:cNvPr id="987" name="Google Shape;987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350" y="927623"/>
            <a:ext cx="6456575" cy="37276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108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72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993" name="Google Shape;993;p108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28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94" name="Google Shape;994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8305" y="733256"/>
            <a:ext cx="7400789" cy="4129548"/>
          </a:xfrm>
          <a:prstGeom prst="rect">
            <a:avLst/>
          </a:prstGeom>
          <a:noFill/>
          <a:ln>
            <a:noFill/>
          </a:ln>
        </p:spPr>
      </p:pic>
      <p:sp>
        <p:nvSpPr>
          <p:cNvPr id="995" name="Google Shape;995;p108"/>
          <p:cNvSpPr txBox="1"/>
          <p:nvPr>
            <p:ph idx="1" type="body"/>
          </p:nvPr>
        </p:nvSpPr>
        <p:spPr>
          <a:xfrm>
            <a:off x="162150" y="203432"/>
            <a:ext cx="8213100" cy="4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50520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20"/>
              <a:buFont typeface="Roboto"/>
              <a:buAutoNum type="arabicPeriod" startAt="5"/>
            </a:pPr>
            <a:r>
              <a:rPr lang="en-US" sz="212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Buka Launcher dan periksa beberapa Aplikasi default</a:t>
            </a:r>
            <a:endParaRPr sz="212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9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109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72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001" name="Google Shape;1001;p109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28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002" name="Google Shape;1002;p109"/>
          <p:cNvSpPr txBox="1"/>
          <p:nvPr>
            <p:ph idx="4294967295" type="title"/>
          </p:nvPr>
        </p:nvSpPr>
        <p:spPr>
          <a:xfrm>
            <a:off x="270525" y="410419"/>
            <a:ext cx="59598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latin typeface="Roboto"/>
                <a:ea typeface="Roboto"/>
                <a:cs typeface="Roboto"/>
                <a:sym typeface="Roboto"/>
              </a:rPr>
              <a:t>6. Buka Launcher, kemudian pilih menu kamera</a:t>
            </a:r>
            <a:endParaRPr sz="21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1003" name="Google Shape;1003;p109"/>
          <p:cNvGrpSpPr/>
          <p:nvPr/>
        </p:nvGrpSpPr>
        <p:grpSpPr>
          <a:xfrm>
            <a:off x="619423" y="847438"/>
            <a:ext cx="7454992" cy="4069255"/>
            <a:chOff x="1209403" y="1436441"/>
            <a:chExt cx="9773193" cy="5290930"/>
          </a:xfrm>
        </p:grpSpPr>
        <p:pic>
          <p:nvPicPr>
            <p:cNvPr id="1004" name="Google Shape;1004;p10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209403" y="1436441"/>
              <a:ext cx="9773193" cy="529093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05" name="Google Shape;1005;p109"/>
            <p:cNvCxnSpPr/>
            <p:nvPr/>
          </p:nvCxnSpPr>
          <p:spPr>
            <a:xfrm flipH="1">
              <a:off x="7458857" y="5141305"/>
              <a:ext cx="1032000" cy="1339800"/>
            </a:xfrm>
            <a:prstGeom prst="straightConnector1">
              <a:avLst/>
            </a:prstGeom>
            <a:noFill/>
            <a:ln cap="flat" cmpd="sng" w="57150">
              <a:solidFill>
                <a:srgbClr val="FFFF0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9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110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72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011" name="Google Shape;1011;p110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28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012" name="Google Shape;1012;p110"/>
          <p:cNvSpPr txBox="1"/>
          <p:nvPr>
            <p:ph idx="4294967295" type="title"/>
          </p:nvPr>
        </p:nvSpPr>
        <p:spPr>
          <a:xfrm>
            <a:off x="460107" y="195575"/>
            <a:ext cx="86838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-361950" lvl="0" marL="381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AutoNum type="arabicPeriod" startAt="7"/>
            </a:pPr>
            <a:r>
              <a:rPr lang="en-US" sz="2100"/>
              <a:t>Periksa fungsi foto dan video pada menu kamera</a:t>
            </a:r>
            <a:endParaRPr sz="2100"/>
          </a:p>
        </p:txBody>
      </p:sp>
      <p:pic>
        <p:nvPicPr>
          <p:cNvPr id="1013" name="Google Shape;1013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0775" y="785950"/>
            <a:ext cx="7059975" cy="398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7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111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72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019" name="Google Shape;1019;p111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28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020" name="Google Shape;1020;p111"/>
          <p:cNvSpPr txBox="1"/>
          <p:nvPr>
            <p:ph idx="4294967295" type="title"/>
          </p:nvPr>
        </p:nvSpPr>
        <p:spPr>
          <a:xfrm>
            <a:off x="460106" y="195575"/>
            <a:ext cx="79731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-361950" lvl="0" marL="381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AutoNum type="arabicPeriod" startAt="8"/>
            </a:pPr>
            <a:r>
              <a:rPr lang="en-US" sz="2100">
                <a:latin typeface="Roboto"/>
                <a:ea typeface="Roboto"/>
                <a:cs typeface="Roboto"/>
                <a:sym typeface="Roboto"/>
              </a:rPr>
              <a:t>Pastikan kamera dapat menyimpan foto dan video dapat diputar</a:t>
            </a:r>
            <a:endParaRPr sz="21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21" name="Google Shape;1021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4688" y="967975"/>
            <a:ext cx="6614625" cy="37216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67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72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67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28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67"/>
          <p:cNvSpPr txBox="1"/>
          <p:nvPr>
            <p:ph idx="4294967295" type="title"/>
          </p:nvPr>
        </p:nvSpPr>
        <p:spPr>
          <a:xfrm>
            <a:off x="701675" y="650900"/>
            <a:ext cx="2833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33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TUJUAN </a:t>
            </a:r>
            <a:endParaRPr b="1" sz="33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87" name="Google Shape;487;p67"/>
          <p:cNvSpPr txBox="1"/>
          <p:nvPr>
            <p:ph idx="1" type="body"/>
          </p:nvPr>
        </p:nvSpPr>
        <p:spPr>
          <a:xfrm>
            <a:off x="662100" y="1534575"/>
            <a:ext cx="8206800" cy="26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600"/>
              <a:buFont typeface="Nunito"/>
              <a:buNone/>
            </a:pPr>
            <a:r>
              <a:rPr lang="en-US" sz="2600">
                <a:solidFill>
                  <a:srgbClr val="073763"/>
                </a:solidFill>
                <a:latin typeface="Nunito"/>
                <a:ea typeface="Nunito"/>
                <a:cs typeface="Nunito"/>
                <a:sym typeface="Nunito"/>
              </a:rPr>
              <a:t>Memastikan Kesesuaian Jenis Barang</a:t>
            </a:r>
            <a:endParaRPr sz="2600">
              <a:solidFill>
                <a:srgbClr val="07376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600"/>
              <a:buFont typeface="Nunito"/>
              <a:buNone/>
            </a:pPr>
            <a:r>
              <a:rPr lang="en-US" sz="2600">
                <a:solidFill>
                  <a:srgbClr val="073763"/>
                </a:solidFill>
                <a:latin typeface="Nunito"/>
                <a:ea typeface="Nunito"/>
                <a:cs typeface="Nunito"/>
                <a:sym typeface="Nunito"/>
              </a:rPr>
              <a:t>Memastikan Kesesuaian Merk dan Tipe Barang</a:t>
            </a:r>
            <a:endParaRPr sz="2600">
              <a:solidFill>
                <a:srgbClr val="07376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600"/>
              <a:buFont typeface="Nunito"/>
              <a:buNone/>
            </a:pPr>
            <a:r>
              <a:rPr lang="en-US" sz="2600">
                <a:solidFill>
                  <a:srgbClr val="073763"/>
                </a:solidFill>
                <a:latin typeface="Nunito"/>
                <a:ea typeface="Nunito"/>
                <a:cs typeface="Nunito"/>
                <a:sym typeface="Nunito"/>
              </a:rPr>
              <a:t>Memastikan Kesesuaian Jumlah Barang</a:t>
            </a:r>
            <a:endParaRPr sz="2600">
              <a:solidFill>
                <a:srgbClr val="07376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600"/>
              <a:buFont typeface="Nunito"/>
              <a:buNone/>
            </a:pPr>
            <a:r>
              <a:rPr lang="en-US" sz="2600">
                <a:solidFill>
                  <a:srgbClr val="073763"/>
                </a:solidFill>
                <a:latin typeface="Nunito"/>
                <a:ea typeface="Nunito"/>
                <a:cs typeface="Nunito"/>
                <a:sym typeface="Nunito"/>
              </a:rPr>
              <a:t>Memastikan Kondisi Fisik Barang</a:t>
            </a:r>
            <a:endParaRPr sz="2600">
              <a:solidFill>
                <a:srgbClr val="07376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600"/>
              <a:buFont typeface="Nunito"/>
              <a:buNone/>
            </a:pPr>
            <a:r>
              <a:rPr lang="en-US" sz="2600">
                <a:solidFill>
                  <a:srgbClr val="073763"/>
                </a:solidFill>
                <a:latin typeface="Nunito"/>
                <a:ea typeface="Nunito"/>
                <a:cs typeface="Nunito"/>
                <a:sym typeface="Nunito"/>
              </a:rPr>
              <a:t>Memastikan kelengkapan aksesoris setiap barang</a:t>
            </a:r>
            <a:endParaRPr sz="2600">
              <a:solidFill>
                <a:srgbClr val="07376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5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112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72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027" name="Google Shape;1027;p112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28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028" name="Google Shape;1028;p112"/>
          <p:cNvSpPr txBox="1"/>
          <p:nvPr>
            <p:ph idx="4294967295" type="title"/>
          </p:nvPr>
        </p:nvSpPr>
        <p:spPr>
          <a:xfrm>
            <a:off x="460105" y="195575"/>
            <a:ext cx="8683800" cy="512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-361950" lvl="0" marL="381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AutoNum type="arabicPeriod" startAt="9"/>
            </a:pPr>
            <a:r>
              <a:rPr lang="en-US" sz="2100">
                <a:latin typeface="Roboto"/>
                <a:ea typeface="Roboto"/>
                <a:cs typeface="Roboto"/>
                <a:sym typeface="Roboto"/>
              </a:rPr>
              <a:t>Buka web browser (Chrome) kemudian klik symbol mic</a:t>
            </a:r>
            <a:endParaRPr b="1" sz="21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29" name="Google Shape;1029;p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4481" y="901200"/>
            <a:ext cx="7592700" cy="3880238"/>
          </a:xfrm>
          <a:prstGeom prst="rect">
            <a:avLst/>
          </a:prstGeom>
          <a:noFill/>
          <a:ln cap="sq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3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113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72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035" name="Google Shape;1035;p113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28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036" name="Google Shape;1036;p113"/>
          <p:cNvSpPr txBox="1"/>
          <p:nvPr>
            <p:ph idx="4294967295" type="title"/>
          </p:nvPr>
        </p:nvSpPr>
        <p:spPr>
          <a:xfrm>
            <a:off x="460105" y="195575"/>
            <a:ext cx="8683800" cy="9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-33655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AutoNum type="arabicPeriod" startAt="10"/>
            </a:pPr>
            <a:r>
              <a:rPr lang="en-US" sz="2100">
                <a:latin typeface="Roboto"/>
                <a:ea typeface="Roboto"/>
                <a:cs typeface="Roboto"/>
                <a:sym typeface="Roboto"/>
              </a:rPr>
              <a:t>Silakan bicara, dan pastikan yang diucapkan tampil pada penelusuran suara</a:t>
            </a:r>
            <a:endParaRPr sz="21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37" name="Google Shape;1037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5650" y="1306150"/>
            <a:ext cx="6062675" cy="34183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114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72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043" name="Google Shape;1043;p114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28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044" name="Google Shape;1044;p114"/>
          <p:cNvSpPr txBox="1"/>
          <p:nvPr>
            <p:ph idx="4294967295" type="title"/>
          </p:nvPr>
        </p:nvSpPr>
        <p:spPr>
          <a:xfrm>
            <a:off x="515750" y="195575"/>
            <a:ext cx="86283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-34925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AutoNum type="arabicPeriod" startAt="11"/>
            </a:pPr>
            <a:r>
              <a:rPr lang="en-US" sz="2100">
                <a:latin typeface="Roboto"/>
                <a:ea typeface="Roboto"/>
                <a:cs typeface="Roboto"/>
                <a:sym typeface="Roboto"/>
              </a:rPr>
              <a:t>untuk Screenshoot tampilan di layar, tekan tombol </a:t>
            </a:r>
            <a:br>
              <a:rPr lang="en-US" sz="2100">
                <a:latin typeface="Roboto"/>
                <a:ea typeface="Roboto"/>
                <a:cs typeface="Roboto"/>
                <a:sym typeface="Roboto"/>
              </a:rPr>
            </a:br>
            <a:r>
              <a:rPr lang="en-US" sz="2100">
                <a:latin typeface="Roboto"/>
                <a:ea typeface="Roboto"/>
                <a:cs typeface="Roboto"/>
                <a:sym typeface="Roboto"/>
              </a:rPr>
              <a:t>“Ctrl+     II” </a:t>
            </a:r>
            <a:endParaRPr sz="21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45" name="Google Shape;1045;p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1824" y="1017638"/>
            <a:ext cx="7673875" cy="3877662"/>
          </a:xfrm>
          <a:prstGeom prst="rect">
            <a:avLst/>
          </a:prstGeom>
          <a:noFill/>
          <a:ln>
            <a:noFill/>
          </a:ln>
        </p:spPr>
      </p:pic>
      <p:sp>
        <p:nvSpPr>
          <p:cNvPr id="1046" name="Google Shape;1046;p114"/>
          <p:cNvSpPr/>
          <p:nvPr/>
        </p:nvSpPr>
        <p:spPr>
          <a:xfrm>
            <a:off x="1314319" y="682425"/>
            <a:ext cx="177000" cy="1392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0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p115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72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052" name="Google Shape;1052;p115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28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053" name="Google Shape;1053;p115"/>
          <p:cNvSpPr txBox="1"/>
          <p:nvPr>
            <p:ph idx="4294967295" type="title"/>
          </p:nvPr>
        </p:nvSpPr>
        <p:spPr>
          <a:xfrm>
            <a:off x="514149" y="180625"/>
            <a:ext cx="8476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-361950" lvl="0" marL="381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AutoNum type="arabicPeriod" startAt="12"/>
            </a:pPr>
            <a:r>
              <a:rPr lang="en-US" sz="2100">
                <a:latin typeface="Roboto"/>
                <a:ea typeface="Roboto"/>
                <a:cs typeface="Roboto"/>
                <a:sym typeface="Roboto"/>
              </a:rPr>
              <a:t>Buka folder “Download” untuk melihat hasil screenshoot</a:t>
            </a:r>
            <a:endParaRPr sz="21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54" name="Google Shape;1054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8800" y="1108950"/>
            <a:ext cx="6169225" cy="344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8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116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72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060" name="Google Shape;1060;p116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28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061" name="Google Shape;1061;p116"/>
          <p:cNvSpPr txBox="1"/>
          <p:nvPr>
            <p:ph idx="4294967295" type="title"/>
          </p:nvPr>
        </p:nvSpPr>
        <p:spPr>
          <a:xfrm>
            <a:off x="460070" y="195575"/>
            <a:ext cx="86838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-361950" lvl="0" marL="381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AutoNum type="arabicPeriod" startAt="13"/>
            </a:pPr>
            <a:r>
              <a:rPr lang="en-US" sz="2100">
                <a:latin typeface="Roboto"/>
                <a:ea typeface="Roboto"/>
                <a:cs typeface="Roboto"/>
                <a:sym typeface="Roboto"/>
              </a:rPr>
              <a:t>Tekan touchpad dengan dua jari untuk menggunakan fungsi klik kanan pada Chromebook</a:t>
            </a:r>
            <a:endParaRPr sz="21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62" name="Google Shape;1062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0650" y="1011075"/>
            <a:ext cx="6488350" cy="36583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6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117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72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068" name="Google Shape;1068;p117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28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069" name="Google Shape;1069;p117"/>
          <p:cNvSpPr txBox="1"/>
          <p:nvPr>
            <p:ph idx="4294967295" type="title"/>
          </p:nvPr>
        </p:nvSpPr>
        <p:spPr>
          <a:xfrm>
            <a:off x="249298" y="123475"/>
            <a:ext cx="8894700" cy="7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-31877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20"/>
              <a:buFont typeface="Roboto"/>
              <a:buAutoNum type="arabicPeriod" startAt="14"/>
            </a:pPr>
            <a:r>
              <a:rPr lang="en-US" sz="1820">
                <a:latin typeface="Roboto"/>
                <a:ea typeface="Roboto"/>
                <a:cs typeface="Roboto"/>
                <a:sym typeface="Roboto"/>
              </a:rPr>
              <a:t>Buka sebuah dokumen kemudian letakan dua jari pada touchpad untuk menguji fungsi scroll ke bawah dan ke atas tampilan dokumen tersebut</a:t>
            </a:r>
            <a:endParaRPr sz="182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70" name="Google Shape;1070;p117"/>
          <p:cNvPicPr preferRelativeResize="0"/>
          <p:nvPr/>
        </p:nvPicPr>
        <p:blipFill rotWithShape="1">
          <a:blip r:embed="rId3">
            <a:alphaModFix/>
          </a:blip>
          <a:srcRect b="852" l="-4408" r="-4988" t="35028"/>
          <a:stretch/>
        </p:blipFill>
        <p:spPr>
          <a:xfrm>
            <a:off x="1835425" y="1195918"/>
            <a:ext cx="4201068" cy="3283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118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72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076" name="Google Shape;1076;p118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28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077" name="Google Shape;1077;p118"/>
          <p:cNvSpPr txBox="1"/>
          <p:nvPr>
            <p:ph idx="4294967295" type="title"/>
          </p:nvPr>
        </p:nvSpPr>
        <p:spPr>
          <a:xfrm>
            <a:off x="460104" y="195575"/>
            <a:ext cx="8433000" cy="8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-330200" lvl="0" marL="3429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AutoNum type="arabicPeriod" startAt="15"/>
            </a:pPr>
            <a:r>
              <a:rPr lang="en-US" sz="2000">
                <a:latin typeface="Roboto"/>
                <a:ea typeface="Roboto"/>
                <a:cs typeface="Roboto"/>
                <a:sym typeface="Roboto"/>
              </a:rPr>
              <a:t>Hubungkan Port Power Adapter pada Chromebook (USB Type C) dengan konektor Power Adapter, kemudian lihat simbol baterai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78" name="Google Shape;1078;p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7477" y="1390174"/>
            <a:ext cx="3418600" cy="2648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9" name="Google Shape;1079;p1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5574" y="1408275"/>
            <a:ext cx="4696976" cy="264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3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p119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72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085" name="Google Shape;1085;p119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28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086" name="Google Shape;1086;p119"/>
          <p:cNvSpPr txBox="1"/>
          <p:nvPr>
            <p:ph idx="4294967295" type="title"/>
          </p:nvPr>
        </p:nvSpPr>
        <p:spPr>
          <a:xfrm>
            <a:off x="460105" y="195575"/>
            <a:ext cx="8530500" cy="600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-419100" lvl="0" marL="3810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r>
              <a:rPr lang="en-US" sz="1800">
                <a:latin typeface="Roboto"/>
                <a:ea typeface="Roboto"/>
                <a:cs typeface="Roboto"/>
                <a:sym typeface="Roboto"/>
              </a:rPr>
              <a:t>16. Tekan tombol untuk kecerahan pada keyboard, kemudian pastikan kecerahan layar Chromebook berubah-ubah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87" name="Google Shape;1087;p1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4494" y="953187"/>
            <a:ext cx="6601647" cy="3768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120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28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093" name="Google Shape;1093;p120"/>
          <p:cNvSpPr txBox="1"/>
          <p:nvPr/>
        </p:nvSpPr>
        <p:spPr>
          <a:xfrm>
            <a:off x="308153" y="383225"/>
            <a:ext cx="8696400" cy="9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81000" lvl="0" marL="3810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17. Masukan sebuah USB Flashdrive ke port USB 3.1, untuk memastikan port tersebut  berfungsi dengan baik</a:t>
            </a:r>
            <a:endParaRPr sz="2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94" name="Google Shape;1094;p120"/>
          <p:cNvPicPr preferRelativeResize="0"/>
          <p:nvPr/>
        </p:nvPicPr>
        <p:blipFill rotWithShape="1">
          <a:blip r:embed="rId3">
            <a:alphaModFix/>
          </a:blip>
          <a:srcRect b="0" l="29517" r="0" t="35354"/>
          <a:stretch/>
        </p:blipFill>
        <p:spPr>
          <a:xfrm>
            <a:off x="1707750" y="1450344"/>
            <a:ext cx="5728500" cy="25907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121"/>
          <p:cNvSpPr txBox="1"/>
          <p:nvPr>
            <p:ph idx="4294967295" type="title"/>
          </p:nvPr>
        </p:nvSpPr>
        <p:spPr>
          <a:xfrm>
            <a:off x="460071" y="195575"/>
            <a:ext cx="86838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-431800" lvl="0" marL="4699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Roboto"/>
                <a:ea typeface="Roboto"/>
                <a:cs typeface="Roboto"/>
                <a:sym typeface="Roboto"/>
              </a:rPr>
              <a:t>18. Pilih Icon File di Desktop atau Launcher untuk memastikan USB FlashDrive terdeteksi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100" name="Google Shape;1100;p121"/>
          <p:cNvGrpSpPr/>
          <p:nvPr/>
        </p:nvGrpSpPr>
        <p:grpSpPr>
          <a:xfrm>
            <a:off x="968449" y="1070712"/>
            <a:ext cx="7165722" cy="3710666"/>
            <a:chOff x="1861440" y="1912742"/>
            <a:chExt cx="8469120" cy="4757264"/>
          </a:xfrm>
        </p:grpSpPr>
        <p:pic>
          <p:nvPicPr>
            <p:cNvPr id="1101" name="Google Shape;1101;p12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861440" y="1912742"/>
              <a:ext cx="8469120" cy="4757264"/>
            </a:xfrm>
            <a:prstGeom prst="rect">
              <a:avLst/>
            </a:prstGeom>
            <a:noFill/>
            <a:ln cap="sq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2750"/>
                </a:srgbClr>
              </a:outerShdw>
            </a:effectLst>
          </p:spPr>
        </p:pic>
        <p:cxnSp>
          <p:nvCxnSpPr>
            <p:cNvPr id="1102" name="Google Shape;1102;p121"/>
            <p:cNvCxnSpPr/>
            <p:nvPr/>
          </p:nvCxnSpPr>
          <p:spPr>
            <a:xfrm rot="10800000">
              <a:off x="2690983" y="4611069"/>
              <a:ext cx="796800" cy="109740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68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72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68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28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68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Clr>
                <a:srgbClr val="3F3F3F"/>
              </a:buClr>
              <a:buSzPct val="100000"/>
              <a:buNone/>
            </a:pPr>
            <a:r>
              <a:rPr b="1" lang="en-US">
                <a:solidFill>
                  <a:schemeClr val="accent1"/>
                </a:solidFill>
              </a:rPr>
              <a:t>Pemeriksaan Awal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495" name="Google Shape;495;p68"/>
          <p:cNvSpPr/>
          <p:nvPr/>
        </p:nvSpPr>
        <p:spPr>
          <a:xfrm>
            <a:off x="0" y="1275606"/>
            <a:ext cx="9144000" cy="3456300"/>
          </a:xfrm>
          <a:prstGeom prst="rect">
            <a:avLst/>
          </a:prstGeom>
          <a:blipFill rotWithShape="1">
            <a:blip r:embed="rId3">
              <a:alphaModFix/>
            </a:blip>
            <a:tile algn="tl" flip="none" tx="0" sx="99997" ty="0" sy="99997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68"/>
          <p:cNvSpPr/>
          <p:nvPr/>
        </p:nvSpPr>
        <p:spPr>
          <a:xfrm>
            <a:off x="652611" y="1707654"/>
            <a:ext cx="576000" cy="576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68"/>
          <p:cNvSpPr/>
          <p:nvPr/>
        </p:nvSpPr>
        <p:spPr>
          <a:xfrm>
            <a:off x="634752" y="2715766"/>
            <a:ext cx="576000" cy="576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68"/>
          <p:cNvSpPr/>
          <p:nvPr/>
        </p:nvSpPr>
        <p:spPr>
          <a:xfrm>
            <a:off x="616893" y="3723878"/>
            <a:ext cx="576000" cy="576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68"/>
          <p:cNvSpPr txBox="1"/>
          <p:nvPr/>
        </p:nvSpPr>
        <p:spPr>
          <a:xfrm>
            <a:off x="1300725" y="1585575"/>
            <a:ext cx="31251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lt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Pemeriksaan Jenis, Merk, Tipe dan Jumlah Barang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lt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500" name="Google Shape;500;p68"/>
          <p:cNvSpPr txBox="1"/>
          <p:nvPr/>
        </p:nvSpPr>
        <p:spPr>
          <a:xfrm>
            <a:off x="1300713" y="2746081"/>
            <a:ext cx="26643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Pemeriksaan Kondisi 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Fisik Kemasan</a:t>
            </a:r>
            <a:endParaRPr sz="1200">
              <a:solidFill>
                <a:schemeClr val="lt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lt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501" name="Google Shape;501;p68"/>
          <p:cNvSpPr txBox="1"/>
          <p:nvPr/>
        </p:nvSpPr>
        <p:spPr>
          <a:xfrm>
            <a:off x="1300713" y="3754193"/>
            <a:ext cx="26643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Pemeriksaan Kondisi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Fisik Barang &amp; Aksesories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2" name="Google Shape;502;p68"/>
          <p:cNvSpPr/>
          <p:nvPr/>
        </p:nvSpPr>
        <p:spPr>
          <a:xfrm>
            <a:off x="5248647" y="1716037"/>
            <a:ext cx="576000" cy="576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68"/>
          <p:cNvSpPr/>
          <p:nvPr/>
        </p:nvSpPr>
        <p:spPr>
          <a:xfrm>
            <a:off x="5230788" y="2724149"/>
            <a:ext cx="576000" cy="576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68"/>
          <p:cNvSpPr/>
          <p:nvPr/>
        </p:nvSpPr>
        <p:spPr>
          <a:xfrm>
            <a:off x="5212929" y="3732261"/>
            <a:ext cx="576000" cy="576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68"/>
          <p:cNvSpPr txBox="1"/>
          <p:nvPr/>
        </p:nvSpPr>
        <p:spPr>
          <a:xfrm>
            <a:off x="5896749" y="1746352"/>
            <a:ext cx="26643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Pemeriksaan Kelengkapan 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Dokumen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6" name="Google Shape;506;p68"/>
          <p:cNvSpPr txBox="1"/>
          <p:nvPr/>
        </p:nvSpPr>
        <p:spPr>
          <a:xfrm>
            <a:off x="5896749" y="2754464"/>
            <a:ext cx="26643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Pengisian Instrumen Awal 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Pemeriksaan Barang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7" name="Google Shape;507;p68"/>
          <p:cNvSpPr txBox="1"/>
          <p:nvPr/>
        </p:nvSpPr>
        <p:spPr>
          <a:xfrm>
            <a:off x="5896750" y="3610175"/>
            <a:ext cx="3247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Unggah laporan ke Sistem Manajemen Sarpras Direktorat SMA dengan alamat https://sarpras-sma.kemdikbud.go.id/ 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8" name="Google Shape;508;p68"/>
          <p:cNvSpPr/>
          <p:nvPr/>
        </p:nvSpPr>
        <p:spPr>
          <a:xfrm>
            <a:off x="4554000" y="1653798"/>
            <a:ext cx="36000" cy="270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68"/>
          <p:cNvSpPr txBox="1"/>
          <p:nvPr/>
        </p:nvSpPr>
        <p:spPr>
          <a:xfrm>
            <a:off x="619207" y="1773236"/>
            <a:ext cx="64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endParaRPr b="1" sz="24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68"/>
          <p:cNvSpPr txBox="1"/>
          <p:nvPr/>
        </p:nvSpPr>
        <p:spPr>
          <a:xfrm>
            <a:off x="583489" y="2772965"/>
            <a:ext cx="64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endParaRPr b="1" sz="24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68"/>
          <p:cNvSpPr txBox="1"/>
          <p:nvPr/>
        </p:nvSpPr>
        <p:spPr>
          <a:xfrm>
            <a:off x="583489" y="3781077"/>
            <a:ext cx="64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endParaRPr b="1" sz="24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68"/>
          <p:cNvSpPr txBox="1"/>
          <p:nvPr/>
        </p:nvSpPr>
        <p:spPr>
          <a:xfrm>
            <a:off x="5217690" y="1779662"/>
            <a:ext cx="64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endParaRPr b="1" sz="2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68"/>
          <p:cNvSpPr txBox="1"/>
          <p:nvPr/>
        </p:nvSpPr>
        <p:spPr>
          <a:xfrm>
            <a:off x="5181972" y="2779391"/>
            <a:ext cx="64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05</a:t>
            </a:r>
            <a:endParaRPr b="1" sz="2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68"/>
          <p:cNvSpPr txBox="1"/>
          <p:nvPr/>
        </p:nvSpPr>
        <p:spPr>
          <a:xfrm>
            <a:off x="5181972" y="3787503"/>
            <a:ext cx="64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06</a:t>
            </a:r>
            <a:endParaRPr b="1" sz="2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6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p122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72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108" name="Google Shape;1108;p122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28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109" name="Google Shape;1109;p122"/>
          <p:cNvSpPr txBox="1"/>
          <p:nvPr>
            <p:ph idx="4294967295" type="title"/>
          </p:nvPr>
        </p:nvSpPr>
        <p:spPr>
          <a:xfrm>
            <a:off x="227400" y="0"/>
            <a:ext cx="8916600" cy="935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-469900" lvl="0" marL="4699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r>
              <a:rPr lang="en-US" sz="1900">
                <a:latin typeface="Roboto"/>
                <a:ea typeface="Roboto"/>
                <a:cs typeface="Roboto"/>
                <a:sym typeface="Roboto"/>
              </a:rPr>
              <a:t>19. Cari simbol Bluetooth pada bagian kanan bawah, kemudian aktifkan Bluetooth dan koneksikan Bluetooth dengan perangkat lain</a:t>
            </a:r>
            <a:endParaRPr sz="19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10" name="Google Shape;1110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400" y="1309675"/>
            <a:ext cx="4157800" cy="23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1" name="Google Shape;1111;p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6925" y="1309677"/>
            <a:ext cx="4238781" cy="2384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2" name="Google Shape;1112;p122"/>
          <p:cNvSpPr txBox="1"/>
          <p:nvPr/>
        </p:nvSpPr>
        <p:spPr>
          <a:xfrm>
            <a:off x="743650" y="3854275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Tampilan menu Bluetooth “tidak aktif”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13" name="Google Shape;1113;p122"/>
          <p:cNvSpPr txBox="1"/>
          <p:nvPr/>
        </p:nvSpPr>
        <p:spPr>
          <a:xfrm>
            <a:off x="5258725" y="3854275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Tampilan menu Bluetooth “aktif”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7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123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72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119" name="Google Shape;1119;p123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28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120" name="Google Shape;1120;p123"/>
          <p:cNvSpPr txBox="1"/>
          <p:nvPr>
            <p:ph idx="4294967295" type="title"/>
          </p:nvPr>
        </p:nvSpPr>
        <p:spPr>
          <a:xfrm>
            <a:off x="460105" y="195575"/>
            <a:ext cx="8683800" cy="499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-298450" lvl="0" marL="3429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AutoNum type="arabicPeriod" startAt="20"/>
            </a:pPr>
            <a:r>
              <a:rPr lang="en-US" sz="2100">
                <a:latin typeface="Roboto"/>
                <a:ea typeface="Roboto"/>
                <a:cs typeface="Roboto"/>
                <a:sym typeface="Roboto"/>
              </a:rPr>
              <a:t>Cari simbol jaringan internet pada bagian kanan bawah</a:t>
            </a:r>
            <a:endParaRPr sz="21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21" name="Google Shape;1121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400" y="819500"/>
            <a:ext cx="6478250" cy="369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5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124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72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127" name="Google Shape;1127;p124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28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128" name="Google Shape;1128;p124"/>
          <p:cNvSpPr txBox="1"/>
          <p:nvPr>
            <p:ph idx="4294967295" type="title"/>
          </p:nvPr>
        </p:nvSpPr>
        <p:spPr>
          <a:xfrm>
            <a:off x="460070" y="195575"/>
            <a:ext cx="85725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-355600" lvl="0" marL="3810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AutoNum type="arabicPeriod" startAt="21"/>
            </a:pPr>
            <a:r>
              <a:rPr lang="en-US" sz="2000">
                <a:latin typeface="Roboto"/>
                <a:ea typeface="Roboto"/>
                <a:cs typeface="Roboto"/>
                <a:sym typeface="Roboto"/>
              </a:rPr>
              <a:t>Setelah logout lalu klik simbol jaringan internet pada bagian kanan bawah, kemudian matikan jaringan wifi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29" name="Google Shape;1129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9375" y="1257073"/>
            <a:ext cx="5825250" cy="320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3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p125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72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135" name="Google Shape;1135;p125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28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136" name="Google Shape;1136;p125"/>
          <p:cNvSpPr txBox="1"/>
          <p:nvPr>
            <p:ph idx="4294967295" type="title"/>
          </p:nvPr>
        </p:nvSpPr>
        <p:spPr>
          <a:xfrm>
            <a:off x="460071" y="195575"/>
            <a:ext cx="85446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-349250" lvl="0" marL="3810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AutoNum type="arabicPeriod" startAt="22"/>
            </a:pPr>
            <a:r>
              <a:rPr lang="en-US" sz="1900">
                <a:latin typeface="Roboto"/>
                <a:ea typeface="Roboto"/>
                <a:cs typeface="Roboto"/>
                <a:sym typeface="Roboto"/>
              </a:rPr>
              <a:t>Silahkan login dengan akun Google dan pastikan Chromebook dapat digunakan tanpa jaringan internet</a:t>
            </a:r>
            <a:endParaRPr sz="19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37" name="Google Shape;1137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1538" y="1195148"/>
            <a:ext cx="6180925" cy="347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126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72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143" name="Google Shape;1143;p126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28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144" name="Google Shape;1144;p126"/>
          <p:cNvSpPr txBox="1"/>
          <p:nvPr>
            <p:ph idx="4294967295" type="title"/>
          </p:nvPr>
        </p:nvSpPr>
        <p:spPr>
          <a:xfrm>
            <a:off x="460071" y="195575"/>
            <a:ext cx="86004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-342900" lvl="0" marL="3810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AutoNum type="arabicPeriod" startAt="23"/>
            </a:pPr>
            <a:r>
              <a:rPr lang="en-US" sz="1800">
                <a:latin typeface="Roboto"/>
                <a:ea typeface="Roboto"/>
                <a:cs typeface="Roboto"/>
                <a:sym typeface="Roboto"/>
              </a:rPr>
              <a:t>Klik menu pemilihan waktu pada bagian kanan bawah, kemudian klik tombol shutdown untuk mematikan perangkat chromebook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45" name="Google Shape;1145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5950" y="1116148"/>
            <a:ext cx="2537100" cy="339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9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p127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72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151" name="Google Shape;1151;p127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28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152" name="Google Shape;1152;p127"/>
          <p:cNvSpPr txBox="1"/>
          <p:nvPr/>
        </p:nvSpPr>
        <p:spPr>
          <a:xfrm>
            <a:off x="348475" y="102125"/>
            <a:ext cx="7905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28600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Contoh Form Pemeriksaan Operasional Chromebook  (1) </a:t>
            </a:r>
            <a:endParaRPr b="1" sz="24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aphicFrame>
        <p:nvGraphicFramePr>
          <p:cNvPr id="1153" name="Google Shape;1153;p127"/>
          <p:cNvGraphicFramePr/>
          <p:nvPr/>
        </p:nvGraphicFramePr>
        <p:xfrm>
          <a:off x="318687" y="1025524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{921F00F4-6BC9-4F88-936B-0813E48BEE85}</a:tableStyleId>
              </a:tblPr>
              <a:tblGrid>
                <a:gridCol w="5731025"/>
                <a:gridCol w="1599575"/>
                <a:gridCol w="1176050"/>
              </a:tblGrid>
              <a:tr h="269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Pemeriksaan Operasional</a:t>
                      </a:r>
                      <a:endParaRPr b="1" sz="16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6200" marB="36200" marR="36200" marL="362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Ya (√) / Tidak (×)</a:t>
                      </a:r>
                      <a:endParaRPr sz="16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6200" marB="36200" marR="36200" marL="362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Keterangan</a:t>
                      </a:r>
                      <a:endParaRPr sz="16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6200" marB="36200" marR="36200" marL="36200" anchor="ctr"/>
                </a:tc>
              </a:tr>
              <a:tr h="391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Roboto"/>
                          <a:ea typeface="Roboto"/>
                          <a:cs typeface="Roboto"/>
                          <a:sym typeface="Roboto"/>
                        </a:rPr>
                        <a:t>Booting berhasil</a:t>
                      </a:r>
                      <a:endParaRPr sz="16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6200" marB="36200" marR="36200" marL="362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 </a:t>
                      </a:r>
                      <a:endParaRPr b="1" sz="16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6200" marB="36200" marR="36200" marL="362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 </a:t>
                      </a:r>
                      <a:endParaRPr b="1" sz="16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6200" marB="36200" marR="36200" marL="36200" anchor="ctr"/>
                </a:tc>
              </a:tr>
              <a:tr h="316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Roboto"/>
                          <a:ea typeface="Roboto"/>
                          <a:cs typeface="Roboto"/>
                          <a:sym typeface="Roboto"/>
                        </a:rPr>
                        <a:t>Jaringan terkoneksi pada Chromebook</a:t>
                      </a:r>
                      <a:endParaRPr sz="16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6200" marB="36200" marR="36200" marL="362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 </a:t>
                      </a:r>
                      <a:endParaRPr b="1" sz="16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6200" marB="36200" marR="36200" marL="362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 </a:t>
                      </a:r>
                      <a:endParaRPr b="1" sz="16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6200" marB="36200" marR="36200" marL="36200" anchor="ctr"/>
                </a:tc>
              </a:tr>
              <a:tr h="3598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Roboto"/>
                          <a:ea typeface="Roboto"/>
                          <a:cs typeface="Roboto"/>
                          <a:sym typeface="Roboto"/>
                        </a:rPr>
                        <a:t>Serial number pada saat login sesuai dengan fisik Chromebook</a:t>
                      </a:r>
                      <a:endParaRPr sz="16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6200" marB="36200" marR="36200" marL="362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 </a:t>
                      </a:r>
                      <a:endParaRPr b="1" sz="16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6200" marB="36200" marR="36200" marL="362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 </a:t>
                      </a:r>
                      <a:endParaRPr b="1" sz="16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6200" marB="36200" marR="36200" marL="36200" anchor="ctr"/>
                </a:tc>
              </a:tr>
              <a:tr h="316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Roboto"/>
                          <a:ea typeface="Roboto"/>
                          <a:cs typeface="Roboto"/>
                          <a:sym typeface="Roboto"/>
                        </a:rPr>
                        <a:t>Login akun Google berhasil</a:t>
                      </a:r>
                      <a:endParaRPr sz="16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6200" marB="36200" marR="36200" marL="362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 </a:t>
                      </a:r>
                      <a:endParaRPr b="1" sz="16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6200" marB="36200" marR="36200" marL="362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 </a:t>
                      </a:r>
                      <a:endParaRPr b="1" sz="16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6200" marB="36200" marR="36200" marL="36200" anchor="ctr"/>
                </a:tc>
              </a:tr>
              <a:tr h="372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Roboto"/>
                          <a:ea typeface="Roboto"/>
                          <a:cs typeface="Roboto"/>
                          <a:sym typeface="Roboto"/>
                        </a:rPr>
                        <a:t>Chrome OS berfungsi dengan baik</a:t>
                      </a:r>
                      <a:endParaRPr sz="16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6200" marB="36200" marR="36200" marL="362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 </a:t>
                      </a:r>
                      <a:endParaRPr b="1" sz="16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6200" marB="36200" marR="36200" marL="362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 </a:t>
                      </a:r>
                      <a:endParaRPr b="1" sz="16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6200" marB="36200" marR="36200" marL="36200" anchor="ctr"/>
                </a:tc>
              </a:tr>
              <a:tr h="316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Roboto"/>
                          <a:ea typeface="Roboto"/>
                          <a:cs typeface="Roboto"/>
                          <a:sym typeface="Roboto"/>
                        </a:rPr>
                        <a:t>Kamera berfungsi dengan baik</a:t>
                      </a:r>
                      <a:endParaRPr sz="16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6200" marB="36200" marR="36200" marL="362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 </a:t>
                      </a:r>
                      <a:endParaRPr b="1" sz="16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6200" marB="36200" marR="36200" marL="362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 </a:t>
                      </a:r>
                      <a:endParaRPr b="1" sz="16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6200" marB="36200" marR="36200" marL="36200" anchor="ctr"/>
                </a:tc>
              </a:tr>
              <a:tr h="370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Roboto"/>
                          <a:ea typeface="Roboto"/>
                          <a:cs typeface="Roboto"/>
                          <a:sym typeface="Roboto"/>
                        </a:rPr>
                        <a:t>Microphone berfungsi dengan baik</a:t>
                      </a:r>
                      <a:endParaRPr sz="16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6200" marB="36200" marR="36200" marL="362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 </a:t>
                      </a:r>
                      <a:endParaRPr b="1" sz="16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6200" marB="36200" marR="36200" marL="362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 </a:t>
                      </a:r>
                      <a:endParaRPr b="1" sz="16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6200" marB="36200" marR="36200" marL="36200" anchor="ctr"/>
                </a:tc>
              </a:tr>
              <a:tr h="316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Roboto"/>
                          <a:ea typeface="Roboto"/>
                          <a:cs typeface="Roboto"/>
                          <a:sym typeface="Roboto"/>
                        </a:rPr>
                        <a:t>Keyboard dan Touchpad berfungsi dengan baik</a:t>
                      </a:r>
                      <a:endParaRPr sz="16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6200" marB="36200" marR="36200" marL="362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 </a:t>
                      </a:r>
                      <a:endParaRPr b="1" sz="16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6200" marB="36200" marR="36200" marL="362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 </a:t>
                      </a:r>
                      <a:endParaRPr b="1" sz="16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6200" marB="36200" marR="36200" marL="36200" anchor="ctr"/>
                </a:tc>
              </a:tr>
              <a:tr h="393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Roboto"/>
                          <a:ea typeface="Roboto"/>
                          <a:cs typeface="Roboto"/>
                          <a:sym typeface="Roboto"/>
                        </a:rPr>
                        <a:t>Power Adapter berfungsi dengan baik</a:t>
                      </a:r>
                      <a:endParaRPr sz="16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6200" marB="36200" marR="36200" marL="362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 </a:t>
                      </a:r>
                      <a:endParaRPr b="1" sz="16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6200" marB="36200" marR="36200" marL="362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 </a:t>
                      </a:r>
                      <a:endParaRPr b="1" sz="16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6200" marB="36200" marR="36200" marL="3620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7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p128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72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159" name="Google Shape;1159;p128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28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160" name="Google Shape;1160;p128"/>
          <p:cNvSpPr txBox="1"/>
          <p:nvPr/>
        </p:nvSpPr>
        <p:spPr>
          <a:xfrm>
            <a:off x="339725" y="250825"/>
            <a:ext cx="7905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Contoh Form Pemeriksaan Operasional Chromebook (2)  </a:t>
            </a:r>
            <a:endParaRPr b="1" sz="24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aphicFrame>
        <p:nvGraphicFramePr>
          <p:cNvPr id="1161" name="Google Shape;1161;p128"/>
          <p:cNvGraphicFramePr/>
          <p:nvPr/>
        </p:nvGraphicFramePr>
        <p:xfrm>
          <a:off x="430549" y="1281986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{921F00F4-6BC9-4F88-936B-0813E48BEE85}</a:tableStyleId>
              </a:tblPr>
              <a:tblGrid>
                <a:gridCol w="5455775"/>
                <a:gridCol w="1767250"/>
                <a:gridCol w="1241350"/>
              </a:tblGrid>
              <a:tr h="5385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5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Pemeriksaan Operasional</a:t>
                      </a:r>
                      <a:endParaRPr b="1" sz="15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6200" marB="36200" marR="36200" marL="36200" anchor="ctr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5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Ya (√) / Tidak (×)</a:t>
                      </a:r>
                      <a:endParaRPr sz="15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6200" marB="36200" marR="36200" marL="362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5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Keterangan</a:t>
                      </a:r>
                      <a:endParaRPr sz="15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6200" marB="36200" marR="36200" marL="36200" anchor="ctr"/>
                </a:tc>
              </a:tr>
              <a:tr h="49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Roboto"/>
                          <a:ea typeface="Roboto"/>
                          <a:cs typeface="Roboto"/>
                          <a:sym typeface="Roboto"/>
                        </a:rPr>
                        <a:t>Pencahayaan cahaya berhasil diatur</a:t>
                      </a:r>
                      <a:endParaRPr sz="15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6200" marB="36200" marR="36200" marL="362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5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 </a:t>
                      </a:r>
                      <a:endParaRPr b="1" sz="15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6200" marB="36200" marR="36200" marL="362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5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 </a:t>
                      </a:r>
                      <a:endParaRPr b="1" sz="15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6200" marB="36200" marR="36200" marL="36200" anchor="ctr"/>
                </a:tc>
              </a:tr>
              <a:tr h="366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Roboto"/>
                          <a:ea typeface="Roboto"/>
                          <a:cs typeface="Roboto"/>
                          <a:sym typeface="Roboto"/>
                        </a:rPr>
                        <a:t>Port USB berfungsi dengan baik</a:t>
                      </a:r>
                      <a:endParaRPr sz="15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6200" marB="36200" marR="36200" marL="362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5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 </a:t>
                      </a:r>
                      <a:endParaRPr b="1" sz="15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6200" marB="36200" marR="36200" marL="362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5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 </a:t>
                      </a:r>
                      <a:endParaRPr b="1" sz="15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6200" marB="36200" marR="36200" marL="36200" anchor="ctr"/>
                </a:tc>
              </a:tr>
              <a:tr h="366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Roboto"/>
                          <a:ea typeface="Roboto"/>
                          <a:cs typeface="Roboto"/>
                          <a:sym typeface="Roboto"/>
                        </a:rPr>
                        <a:t>Bluetooth berhasil dikoneksikan</a:t>
                      </a:r>
                      <a:endParaRPr sz="15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6200" marB="36200" marR="36200" marL="362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5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 </a:t>
                      </a:r>
                      <a:endParaRPr b="1" sz="15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6200" marB="36200" marR="36200" marL="362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5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 </a:t>
                      </a:r>
                      <a:endParaRPr b="1" sz="15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6200" marB="36200" marR="36200" marL="36200" anchor="ctr"/>
                </a:tc>
              </a:tr>
              <a:tr h="366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Roboto"/>
                          <a:ea typeface="Roboto"/>
                          <a:cs typeface="Roboto"/>
                          <a:sym typeface="Roboto"/>
                        </a:rPr>
                        <a:t>Login berhasil tanpa terhubung ke jaringan Internet</a:t>
                      </a:r>
                      <a:endParaRPr sz="15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6200" marB="36200" marR="36200" marL="362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5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 </a:t>
                      </a:r>
                      <a:endParaRPr b="1" sz="15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6200" marB="36200" marR="36200" marL="362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5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 </a:t>
                      </a:r>
                      <a:endParaRPr b="1" sz="15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6200" marB="36200" marR="36200" marL="36200" anchor="ctr"/>
                </a:tc>
              </a:tr>
              <a:tr h="389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Roboto"/>
                          <a:ea typeface="Roboto"/>
                          <a:cs typeface="Roboto"/>
                          <a:sym typeface="Roboto"/>
                        </a:rPr>
                        <a:t>Logout dan Shutdown berhasil</a:t>
                      </a:r>
                      <a:endParaRPr sz="15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6200" marB="36200" marR="36200" marL="362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5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 </a:t>
                      </a:r>
                      <a:endParaRPr b="1" sz="15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6200" marB="36200" marR="36200" marL="362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US" sz="15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 </a:t>
                      </a:r>
                      <a:endParaRPr b="1" sz="15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6200" marB="36200" marR="36200" marL="36200" anchor="ctr"/>
                </a:tc>
              </a:tr>
              <a:tr h="389600">
                <a:tc gridSpan="3"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US" sz="16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……………………….., ……………………. 2021</a:t>
                      </a:r>
                      <a:endParaRPr b="0" sz="16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3530600" lvl="0" marL="0" marR="1018371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US" sz="16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                                                       Pemeriksa </a:t>
                      </a:r>
                      <a:endParaRPr b="0" sz="16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618321" rtl="0" algn="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6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(..................................)</a:t>
                      </a:r>
                      <a:endParaRPr sz="2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36200" marB="36200" marR="36200" marL="362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5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p129"/>
          <p:cNvSpPr txBox="1"/>
          <p:nvPr>
            <p:ph type="title"/>
          </p:nvPr>
        </p:nvSpPr>
        <p:spPr>
          <a:xfrm>
            <a:off x="2494425" y="390525"/>
            <a:ext cx="4155300" cy="51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7" name="Google Shape;1167;p129"/>
          <p:cNvSpPr txBox="1"/>
          <p:nvPr/>
        </p:nvSpPr>
        <p:spPr>
          <a:xfrm>
            <a:off x="0" y="1743525"/>
            <a:ext cx="9144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68" name="Google Shape;1168;p129"/>
          <p:cNvSpPr txBox="1"/>
          <p:nvPr/>
        </p:nvSpPr>
        <p:spPr>
          <a:xfrm>
            <a:off x="-83625" y="1940700"/>
            <a:ext cx="91440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00">
                <a:solidFill>
                  <a:srgbClr val="0000FF"/>
                </a:solidFill>
                <a:latin typeface="Poppins"/>
                <a:ea typeface="Poppins"/>
                <a:cs typeface="Poppins"/>
                <a:sym typeface="Poppins"/>
              </a:rPr>
              <a:t>B1. Pemeriksaan Spesifikasi</a:t>
            </a:r>
            <a:endParaRPr b="1" sz="310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00">
                <a:solidFill>
                  <a:srgbClr val="0000FF"/>
                </a:solidFill>
                <a:latin typeface="Poppins"/>
                <a:ea typeface="Poppins"/>
                <a:cs typeface="Poppins"/>
                <a:sym typeface="Poppins"/>
              </a:rPr>
              <a:t>Wireless Router</a:t>
            </a:r>
            <a:endParaRPr b="1" sz="350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2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130"/>
          <p:cNvSpPr txBox="1"/>
          <p:nvPr/>
        </p:nvSpPr>
        <p:spPr>
          <a:xfrm>
            <a:off x="306406" y="264213"/>
            <a:ext cx="8201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Pemeriksaan Spesifikasi Wireless Router D-Link / DWR-920 </a:t>
            </a:r>
            <a:endParaRPr b="1" sz="24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74" name="Google Shape;1174;p130"/>
          <p:cNvSpPr txBox="1"/>
          <p:nvPr/>
        </p:nvSpPr>
        <p:spPr>
          <a:xfrm>
            <a:off x="549031" y="1187616"/>
            <a:ext cx="7181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0944A1"/>
                </a:solidFill>
                <a:latin typeface="Nunito"/>
                <a:ea typeface="Nunito"/>
                <a:cs typeface="Nunito"/>
                <a:sym typeface="Nunito"/>
              </a:rPr>
              <a:t>Form Pemeriksaan - Contoh (1)</a:t>
            </a:r>
            <a:endParaRPr b="1" sz="2100">
              <a:solidFill>
                <a:srgbClr val="0944A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1175" name="Google Shape;1175;p130"/>
          <p:cNvGraphicFramePr/>
          <p:nvPr/>
        </p:nvGraphicFramePr>
        <p:xfrm>
          <a:off x="468650" y="1686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{F3D8D0EC-FE2F-4293-AEB8-96BBB97391CE}</a:tableStyleId>
              </a:tblPr>
              <a:tblGrid>
                <a:gridCol w="6857200"/>
              </a:tblGrid>
              <a:tr h="1036650">
                <a:tc>
                  <a:txBody>
                    <a:bodyPr/>
                    <a:lstStyle/>
                    <a:p>
                      <a:pPr indent="0" lvl="0" marL="5715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Nama Barang : Wireless Router</a:t>
                      </a:r>
                      <a:endParaRPr sz="1200"/>
                    </a:p>
                    <a:p>
                      <a:pPr indent="0" lvl="0" marL="57150" rtl="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Merk / Tipe   	: D-Link / DWR-920</a:t>
                      </a:r>
                      <a:endParaRPr sz="1200"/>
                    </a:p>
                    <a:p>
                      <a:pPr indent="0" lvl="0" marL="57150" rtl="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200"/>
                        <a:t>No Seri         	: .................................</a:t>
                      </a:r>
                      <a:endParaRPr sz="13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aphicFrame>
        <p:nvGraphicFramePr>
          <p:cNvPr id="1176" name="Google Shape;1176;p130"/>
          <p:cNvGraphicFramePr/>
          <p:nvPr/>
        </p:nvGraphicFramePr>
        <p:xfrm>
          <a:off x="549025" y="2854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{F3D8D0EC-FE2F-4293-AEB8-96BBB97391CE}</a:tableStyleId>
              </a:tblPr>
              <a:tblGrid>
                <a:gridCol w="1388100"/>
                <a:gridCol w="1137400"/>
                <a:gridCol w="3085000"/>
                <a:gridCol w="1455375"/>
                <a:gridCol w="949225"/>
              </a:tblGrid>
              <a:tr h="5706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1000"/>
                        <a:t>Komponen Utama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1000"/>
                        <a:t>Detail Komponen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1000"/>
                        <a:t>Spesifikasi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1000"/>
                        <a:t>Hasil Pemeriksaan Sesuai(√) /Tidak Sesuai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1000"/>
                        <a:t>Keterangan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</a:tr>
              <a:tr h="581025">
                <a:tc row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1000"/>
                        <a:t>WAN (Modem)</a:t>
                      </a:r>
                      <a:endParaRPr b="1" sz="1000"/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Data Rates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LTE Mode • Downlink: Up to 150 Mbps • Uplink: Up to 50 Mbps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1025">
                <a:tc vMerge="1"/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DC-HSPA Mode • Downlink: Up to 42 Mbps • Uplink: Up to 5.76 Mbps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0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p131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72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182" name="Google Shape;1182;p131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28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183" name="Google Shape;1183;p131"/>
          <p:cNvSpPr txBox="1"/>
          <p:nvPr/>
        </p:nvSpPr>
        <p:spPr>
          <a:xfrm>
            <a:off x="343606" y="166866"/>
            <a:ext cx="7181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0944A1"/>
                </a:solidFill>
                <a:latin typeface="Nunito"/>
                <a:ea typeface="Nunito"/>
                <a:cs typeface="Nunito"/>
                <a:sym typeface="Nunito"/>
              </a:rPr>
              <a:t>Form Pemeriksaan - Contoh (2)</a:t>
            </a:r>
            <a:endParaRPr b="1" sz="2100">
              <a:solidFill>
                <a:srgbClr val="0944A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1184" name="Google Shape;1184;p131"/>
          <p:cNvGraphicFramePr/>
          <p:nvPr/>
        </p:nvGraphicFramePr>
        <p:xfrm>
          <a:off x="449875" y="796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{F3D8D0EC-FE2F-4293-AEB8-96BBB97391CE}</a:tableStyleId>
              </a:tblPr>
              <a:tblGrid>
                <a:gridCol w="1388100"/>
                <a:gridCol w="1137400"/>
                <a:gridCol w="3085000"/>
                <a:gridCol w="1455375"/>
                <a:gridCol w="949225"/>
              </a:tblGrid>
              <a:tr h="5706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1000"/>
                        <a:t>Komponen Utama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1000"/>
                        <a:t>Detail Komponen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1000"/>
                        <a:t>Spesifikasi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1000"/>
                        <a:t>Hasil Pemeriksaan Sesuai(√) /Tidak Sesuai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1000"/>
                        <a:t>Keterangan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</a:tr>
              <a:tr h="581025">
                <a:tc rowSpan="4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WAN (Modem)</a:t>
                      </a:r>
                      <a:endParaRPr b="1" sz="1000"/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3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Frequency Bands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• LTE Bands: • Release 10, Cat 4: Band 1/3/5/7/8/20/38/40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19175">
                <a:tc vMerge="1"/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• Pentaband UMTS/HSPA/HSPA+/DC-HSPA+</a:t>
                      </a:r>
                      <a:endParaRPr sz="1000"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• Bands 1/5/8 (850/900/2100)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1025">
                <a:tc vMerge="1"/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• Quadband GSM/GPRS/EDGE • 850/900/1800/1900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1025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Share Internet Connection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32 user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69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72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p69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28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69"/>
          <p:cNvSpPr txBox="1"/>
          <p:nvPr/>
        </p:nvSpPr>
        <p:spPr>
          <a:xfrm>
            <a:off x="367347" y="570517"/>
            <a:ext cx="5344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latin typeface="Raleway"/>
                <a:ea typeface="Raleway"/>
                <a:cs typeface="Raleway"/>
                <a:sym typeface="Raleway"/>
              </a:rPr>
              <a:t>Nama Barang		: Chromebook</a:t>
            </a:r>
            <a:endParaRPr b="1" sz="16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latin typeface="Raleway"/>
                <a:ea typeface="Raleway"/>
                <a:cs typeface="Raleway"/>
                <a:sym typeface="Raleway"/>
              </a:rPr>
              <a:t>Merk / Tipe 		: Zyrex / Chromebook M432-2</a:t>
            </a:r>
            <a:endParaRPr b="1" sz="16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latin typeface="Raleway"/>
                <a:ea typeface="Raleway"/>
                <a:cs typeface="Raleway"/>
                <a:sym typeface="Raleway"/>
              </a:rPr>
              <a:t>No Seri			: ..................................................................</a:t>
            </a:r>
            <a:endParaRPr b="1" sz="1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22" name="Google Shape;522;p69"/>
          <p:cNvSpPr txBox="1"/>
          <p:nvPr>
            <p:ph idx="4294967295" type="title"/>
          </p:nvPr>
        </p:nvSpPr>
        <p:spPr>
          <a:xfrm>
            <a:off x="367350" y="234038"/>
            <a:ext cx="7253700" cy="4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b="1" lang="en-US" sz="23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Instrumen Pemeriksaan Awal Chromebook</a:t>
            </a:r>
            <a:endParaRPr b="1" sz="23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aphicFrame>
        <p:nvGraphicFramePr>
          <p:cNvPr id="523" name="Google Shape;523;p69"/>
          <p:cNvGraphicFramePr/>
          <p:nvPr/>
        </p:nvGraphicFramePr>
        <p:xfrm>
          <a:off x="1258672" y="149391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{F3D8D0EC-FE2F-4293-AEB8-96BBB97391CE}</a:tableStyleId>
              </a:tblPr>
              <a:tblGrid>
                <a:gridCol w="4261975"/>
                <a:gridCol w="1490775"/>
                <a:gridCol w="1187025"/>
              </a:tblGrid>
              <a:tr h="310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Pemeriksaan</a:t>
                      </a:r>
                      <a:endParaRPr b="1"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27300" marB="27300" marR="73025" marL="7302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Ya (√) / Tidak (x)</a:t>
                      </a:r>
                      <a:endParaRPr b="1"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27300" marB="27300" marR="73025" marL="7302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Keterangan</a:t>
                      </a:r>
                      <a:endParaRPr b="1"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27300" marB="27300" marR="73025" marL="7302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0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Kemasan tanpa cacat / rusak</a:t>
                      </a:r>
                      <a:endParaRPr b="1"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27300" marB="27300" marR="73025" marL="7302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</a:t>
                      </a:r>
                      <a:endParaRPr b="1"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27300" marB="27300" marR="73025" marL="7302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</a:t>
                      </a:r>
                      <a:endParaRPr b="1"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27300" marB="27300" marR="73025" marL="7302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0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Chromebook tanpa kerusakan atau cacat fisik</a:t>
                      </a:r>
                      <a:endParaRPr b="1"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27300" marB="27300" marR="73025" marL="7302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</a:t>
                      </a:r>
                      <a:endParaRPr b="1"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27300" marB="27300" marR="73025" marL="7302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</a:t>
                      </a:r>
                      <a:endParaRPr b="1"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27300" marB="27300" marR="73025" marL="7302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9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Alat memiliki identitas permanen (lambang/merk) dari produsen</a:t>
                      </a:r>
                      <a:endParaRPr b="1"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27300" marB="27300" marR="73025" marL="7302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</a:t>
                      </a:r>
                      <a:endParaRPr b="1"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27300" marB="27300" marR="73025" marL="7302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</a:t>
                      </a:r>
                      <a:endParaRPr b="1"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27300" marB="27300" marR="73025" marL="7302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0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Power Adaptor</a:t>
                      </a:r>
                      <a:endParaRPr b="1"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27300" marB="27300" marR="73025" marL="7302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</a:t>
                      </a:r>
                      <a:endParaRPr b="1"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27300" marB="27300" marR="73025" marL="7302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</a:t>
                      </a:r>
                      <a:endParaRPr b="1"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27300" marB="27300" marR="73025" marL="7302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3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Kartu Garansi</a:t>
                      </a:r>
                      <a:endParaRPr b="1"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27300" marB="27300" marR="73025" marL="7302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</a:t>
                      </a:r>
                      <a:endParaRPr b="1"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27300" marB="27300" marR="73025" marL="7302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</a:t>
                      </a:r>
                      <a:endParaRPr b="1"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27300" marB="27300" marR="73025" marL="7302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0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Petunjuk Instalasi atau Petunjuk Operasi</a:t>
                      </a:r>
                      <a:endParaRPr b="1"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27300" marB="27300" marR="73025" marL="7302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</a:t>
                      </a:r>
                      <a:endParaRPr b="1"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27300" marB="27300" marR="73025" marL="7302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</a:t>
                      </a:r>
                      <a:endParaRPr b="1"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27300" marB="27300" marR="73025" marL="7302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2775">
                <a:tc gridSpan="3" rowSpan="3"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……………….., ……………………. 2021</a:t>
                      </a:r>
                      <a:endParaRPr b="1"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685800" lvl="0" marL="3200400" rtl="0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                            Pemeriksa</a:t>
                      </a:r>
                      <a:endParaRPr b="1"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4572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</a:t>
                      </a:r>
                      <a:endParaRPr b="1"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                                                                                                                        (..................................)</a:t>
                      </a:r>
                      <a:endParaRPr b="1"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27300" marB="27300" marR="73025" marL="7302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3" hMerge="1"/>
                <a:tc rowSpan="3" hMerge="1"/>
              </a:tr>
              <a:tr h="212775">
                <a:tc gridSpan="3" vMerge="1"/>
                <a:tc hMerge="1" vMerge="1"/>
                <a:tc hMerge="1" vMerge="1"/>
              </a:tr>
              <a:tr h="533625">
                <a:tc gridSpan="3" vMerge="1"/>
                <a:tc hMerge="1" vMerge="1"/>
                <a:tc hMerge="1" vMerge="1"/>
              </a:tr>
            </a:tbl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8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132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72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190" name="Google Shape;1190;p132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28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191" name="Google Shape;1191;p132"/>
          <p:cNvSpPr txBox="1"/>
          <p:nvPr/>
        </p:nvSpPr>
        <p:spPr>
          <a:xfrm>
            <a:off x="343606" y="166866"/>
            <a:ext cx="7181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0944A1"/>
                </a:solidFill>
                <a:latin typeface="Nunito"/>
                <a:ea typeface="Nunito"/>
                <a:cs typeface="Nunito"/>
                <a:sym typeface="Nunito"/>
              </a:rPr>
              <a:t>Form Pemeriksaan - Contoh (3)</a:t>
            </a:r>
            <a:endParaRPr b="1" sz="2100">
              <a:solidFill>
                <a:srgbClr val="0944A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1192" name="Google Shape;1192;p132"/>
          <p:cNvGraphicFramePr/>
          <p:nvPr/>
        </p:nvGraphicFramePr>
        <p:xfrm>
          <a:off x="487075" y="734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{F3D8D0EC-FE2F-4293-AEB8-96BBB97391CE}</a:tableStyleId>
              </a:tblPr>
              <a:tblGrid>
                <a:gridCol w="1388100"/>
                <a:gridCol w="1137400"/>
                <a:gridCol w="3085000"/>
                <a:gridCol w="1455375"/>
                <a:gridCol w="949225"/>
              </a:tblGrid>
              <a:tr h="6851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1000"/>
                        <a:t>Komponen Utama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1000"/>
                        <a:t>Detail Komponen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1000"/>
                        <a:t>Spesifikasi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1000"/>
                        <a:t>Hasil Pemeriksaan Sesuai(√) /Tidak Sesuai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1000"/>
                        <a:t>Keterangan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</a:tr>
              <a:tr h="389150">
                <a:tc rowSpan="5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WLAN</a:t>
                      </a:r>
                      <a:endParaRPr b="1"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Data Rates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Up to 300 Mbps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60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Frequency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• 2.4Ghz Speed wifi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60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Protocol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• IEEE 802.11n/g/b • IEEE 802.3i • IEEE 802.3u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60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Channel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1 ~ 11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760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Antenna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2 x 4G Eksternal Antenna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397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Fitur-Fitur</a:t>
                      </a:r>
                      <a:endParaRPr b="1"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Interface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• Two 10/100/1000 Ethernet LAN ports</a:t>
                      </a:r>
                      <a:endParaRPr sz="1000"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• Configurable WAN (RJ-45) port</a:t>
                      </a:r>
                      <a:endParaRPr sz="1000"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• Wireless N</a:t>
                      </a:r>
                      <a:endParaRPr sz="1000"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• Standard Mini-SIM/UICC slot</a:t>
                      </a:r>
                      <a:endParaRPr sz="1000"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• Two detachable 3G/4G antennas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6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p133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72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198" name="Google Shape;1198;p133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28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199" name="Google Shape;1199;p133"/>
          <p:cNvSpPr txBox="1"/>
          <p:nvPr/>
        </p:nvSpPr>
        <p:spPr>
          <a:xfrm>
            <a:off x="343606" y="166866"/>
            <a:ext cx="7181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0944A1"/>
                </a:solidFill>
                <a:latin typeface="Nunito"/>
                <a:ea typeface="Nunito"/>
                <a:cs typeface="Nunito"/>
                <a:sym typeface="Nunito"/>
              </a:rPr>
              <a:t>Form Pemeriksaan - Contoh (4)</a:t>
            </a:r>
            <a:endParaRPr b="1" sz="2100">
              <a:solidFill>
                <a:srgbClr val="0944A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1200" name="Google Shape;1200;p133"/>
          <p:cNvGraphicFramePr/>
          <p:nvPr/>
        </p:nvGraphicFramePr>
        <p:xfrm>
          <a:off x="487075" y="734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{F3D8D0EC-FE2F-4293-AEB8-96BBB97391CE}</a:tableStyleId>
              </a:tblPr>
              <a:tblGrid>
                <a:gridCol w="1388100"/>
                <a:gridCol w="1137400"/>
                <a:gridCol w="3085000"/>
                <a:gridCol w="1455375"/>
                <a:gridCol w="949225"/>
              </a:tblGrid>
              <a:tr h="7365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1000"/>
                        <a:t>Komponen Utama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1000"/>
                        <a:t>Detail Komponen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1000"/>
                        <a:t>Spesifikasi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1000"/>
                        <a:t>Hasil Pemeriksaan Sesuai(√) /Tidak Sesuai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1000"/>
                        <a:t>Keterangan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</a:tr>
              <a:tr h="913350">
                <a:tc rowSpan="3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1000"/>
                        <a:t>Fitur-Fitur</a:t>
                      </a:r>
                      <a:endParaRPr b="1"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LED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• Power</a:t>
                      </a:r>
                      <a:endParaRPr sz="1000"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• LAN</a:t>
                      </a:r>
                      <a:endParaRPr sz="1000"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• WLAN</a:t>
                      </a:r>
                      <a:endParaRPr sz="1000"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• Internet</a:t>
                      </a:r>
                      <a:endParaRPr sz="1000"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• Signal Strength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515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Tombol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228600" lvl="0" marL="2921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●</a:t>
                      </a:r>
                      <a:r>
                        <a:rPr lang="en-US" sz="7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</a:t>
                      </a:r>
                      <a:r>
                        <a:rPr lang="en-US" sz="1000"/>
                        <a:t>Power - On/off</a:t>
                      </a:r>
                      <a:endParaRPr sz="1000"/>
                    </a:p>
                    <a:p>
                      <a:pPr indent="-228600" lvl="0" marL="2921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●</a:t>
                      </a:r>
                      <a:r>
                        <a:rPr lang="en-US" sz="7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</a:t>
                      </a:r>
                      <a:r>
                        <a:rPr lang="en-US" sz="1000"/>
                        <a:t>WPS - Enable /Disable WPS</a:t>
                      </a:r>
                      <a:endParaRPr sz="1000"/>
                    </a:p>
                    <a:p>
                      <a:pPr indent="-228600" lvl="0" marL="2921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●</a:t>
                      </a:r>
                      <a:r>
                        <a:rPr lang="en-US" sz="7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</a:t>
                      </a:r>
                      <a:r>
                        <a:rPr lang="en-US" sz="1000"/>
                        <a:t>Reset - Restore Factory Settings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228600" lvl="0" marL="29210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228600" lvl="0" marL="29210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6830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Keamanan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• 64/128-bit WEP (Wired Equivalent Privacy)</a:t>
                      </a:r>
                      <a:endParaRPr sz="1000"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• WPA &amp; WPA2 (Wi-Fi Protected Access)</a:t>
                      </a:r>
                      <a:endParaRPr sz="1000"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• WPS (Wi-Fi Protected Setup)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4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134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72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206" name="Google Shape;1206;p134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28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207" name="Google Shape;1207;p134"/>
          <p:cNvSpPr txBox="1"/>
          <p:nvPr/>
        </p:nvSpPr>
        <p:spPr>
          <a:xfrm>
            <a:off x="343606" y="166866"/>
            <a:ext cx="7181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0944A1"/>
                </a:solidFill>
                <a:latin typeface="Nunito"/>
                <a:ea typeface="Nunito"/>
                <a:cs typeface="Nunito"/>
                <a:sym typeface="Nunito"/>
              </a:rPr>
              <a:t>Form Pemeriksaan - Contoh (5)</a:t>
            </a:r>
            <a:endParaRPr b="1" sz="2100">
              <a:solidFill>
                <a:srgbClr val="0944A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1208" name="Google Shape;1208;p134"/>
          <p:cNvGraphicFramePr/>
          <p:nvPr/>
        </p:nvGraphicFramePr>
        <p:xfrm>
          <a:off x="487075" y="734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{F3D8D0EC-FE2F-4293-AEB8-96BBB97391CE}</a:tableStyleId>
              </a:tblPr>
              <a:tblGrid>
                <a:gridCol w="1388100"/>
                <a:gridCol w="1137400"/>
                <a:gridCol w="3085000"/>
                <a:gridCol w="1455375"/>
                <a:gridCol w="949225"/>
              </a:tblGrid>
              <a:tr h="5706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1000"/>
                        <a:t>Komponen Utama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1000"/>
                        <a:t>Detail Komponen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1000"/>
                        <a:t>Spesifikasi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1000"/>
                        <a:t>Hasil Pemeriksaan Sesuai(√) /Tidak Sesuai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1000"/>
                        <a:t>Keterangan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</a:tr>
              <a:tr h="428625">
                <a:tc row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1000"/>
                        <a:t>Ukuran dan Berat</a:t>
                      </a:r>
                      <a:endParaRPr b="1"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Ukuran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• 121 x 117.3 x 43.5 mm (4.76 x 4.62 x 1.71 in)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575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Berat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• 205 g (0.45 lbs)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US" sz="1000"/>
                        <a:t>Garansi</a:t>
                      </a:r>
                      <a:endParaRPr b="1"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Tahun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1 Tahun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23975">
                <a:tc gridSpan="5"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……………………….., ……………………. 2021</a:t>
                      </a:r>
                      <a:endParaRPr sz="1000"/>
                    </a:p>
                    <a:p>
                      <a:pPr indent="508635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Pemeriksa</a:t>
                      </a:r>
                      <a:endParaRPr sz="1000"/>
                    </a:p>
                    <a:p>
                      <a:pPr indent="4629150" lvl="0" marL="45720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  <a:p>
                      <a:pPr indent="2724150" lvl="0" marL="236220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(..................................)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2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p135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72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214" name="Google Shape;1214;p135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28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215" name="Google Shape;1215;p135"/>
          <p:cNvSpPr txBox="1"/>
          <p:nvPr/>
        </p:nvSpPr>
        <p:spPr>
          <a:xfrm>
            <a:off x="425450" y="317500"/>
            <a:ext cx="7524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Lampu Indikator Wireless Router </a:t>
            </a:r>
            <a:endParaRPr b="1" sz="24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D-Link DWR 920 </a:t>
            </a:r>
            <a:endParaRPr b="1" sz="24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216" name="Google Shape;1216;p135"/>
          <p:cNvGrpSpPr/>
          <p:nvPr/>
        </p:nvGrpSpPr>
        <p:grpSpPr>
          <a:xfrm>
            <a:off x="478425" y="1427600"/>
            <a:ext cx="8010375" cy="3249900"/>
            <a:chOff x="554625" y="1322825"/>
            <a:chExt cx="8010375" cy="3249900"/>
          </a:xfrm>
        </p:grpSpPr>
        <p:grpSp>
          <p:nvGrpSpPr>
            <p:cNvPr id="1217" name="Google Shape;1217;p135"/>
            <p:cNvGrpSpPr/>
            <p:nvPr/>
          </p:nvGrpSpPr>
          <p:grpSpPr>
            <a:xfrm>
              <a:off x="554625" y="1322825"/>
              <a:ext cx="8010375" cy="3249900"/>
              <a:chOff x="554625" y="1322825"/>
              <a:chExt cx="8010375" cy="3249900"/>
            </a:xfrm>
          </p:grpSpPr>
          <p:sp>
            <p:nvSpPr>
              <p:cNvPr id="1218" name="Google Shape;1218;p135"/>
              <p:cNvSpPr/>
              <p:nvPr/>
            </p:nvSpPr>
            <p:spPr>
              <a:xfrm>
                <a:off x="554625" y="2176250"/>
                <a:ext cx="2729700" cy="1234500"/>
              </a:xfrm>
              <a:prstGeom prst="wave">
                <a:avLst>
                  <a:gd fmla="val 12500" name="adj1"/>
                  <a:gd fmla="val 0" name="adj2"/>
                </a:avLst>
              </a:prstGeom>
              <a:solidFill>
                <a:srgbClr val="EEEEEE"/>
              </a:solidFill>
              <a:ln cap="flat" cmpd="sng" w="9525">
                <a:solidFill>
                  <a:srgbClr val="26323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300">
                    <a:latin typeface="Roboto"/>
                    <a:ea typeface="Roboto"/>
                    <a:cs typeface="Roboto"/>
                    <a:sym typeface="Roboto"/>
                  </a:rPr>
                  <a:t>Lampu Indikator</a:t>
                </a:r>
                <a:endParaRPr b="1" sz="23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219" name="Google Shape;1219;p135"/>
              <p:cNvSpPr/>
              <p:nvPr/>
            </p:nvSpPr>
            <p:spPr>
              <a:xfrm>
                <a:off x="4770300" y="1322825"/>
                <a:ext cx="3794700" cy="582900"/>
              </a:xfrm>
              <a:prstGeom prst="roundRect">
                <a:avLst>
                  <a:gd fmla="val 16667" name="adj"/>
                </a:avLst>
              </a:prstGeom>
              <a:solidFill>
                <a:srgbClr val="EEEEEE"/>
              </a:solidFill>
              <a:ln cap="flat" cmpd="sng" w="9525">
                <a:solidFill>
                  <a:srgbClr val="26323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300">
                    <a:latin typeface="Roboto"/>
                    <a:ea typeface="Roboto"/>
                    <a:cs typeface="Roboto"/>
                    <a:sym typeface="Roboto"/>
                  </a:rPr>
                  <a:t>Indikator Power</a:t>
                </a:r>
                <a:endParaRPr b="1" sz="23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220" name="Google Shape;1220;p135"/>
              <p:cNvSpPr/>
              <p:nvPr/>
            </p:nvSpPr>
            <p:spPr>
              <a:xfrm>
                <a:off x="4770300" y="1989575"/>
                <a:ext cx="3794700" cy="582900"/>
              </a:xfrm>
              <a:prstGeom prst="roundRect">
                <a:avLst>
                  <a:gd fmla="val 16667" name="adj"/>
                </a:avLst>
              </a:prstGeom>
              <a:solidFill>
                <a:srgbClr val="EEEEEE"/>
              </a:solidFill>
              <a:ln cap="flat" cmpd="sng" w="9525">
                <a:solidFill>
                  <a:srgbClr val="26323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300">
                    <a:latin typeface="Roboto"/>
                    <a:ea typeface="Roboto"/>
                    <a:cs typeface="Roboto"/>
                    <a:sym typeface="Roboto"/>
                  </a:rPr>
                  <a:t>Indikator 2,4 Ghz</a:t>
                </a:r>
                <a:endParaRPr b="1" sz="23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221" name="Google Shape;1221;p135"/>
              <p:cNvSpPr/>
              <p:nvPr/>
            </p:nvSpPr>
            <p:spPr>
              <a:xfrm>
                <a:off x="4770300" y="3323075"/>
                <a:ext cx="3794700" cy="582900"/>
              </a:xfrm>
              <a:prstGeom prst="roundRect">
                <a:avLst>
                  <a:gd fmla="val 16667" name="adj"/>
                </a:avLst>
              </a:prstGeom>
              <a:solidFill>
                <a:srgbClr val="EEEEEE"/>
              </a:solidFill>
              <a:ln cap="flat" cmpd="sng" w="9525">
                <a:solidFill>
                  <a:srgbClr val="26323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300">
                    <a:latin typeface="Roboto"/>
                    <a:ea typeface="Roboto"/>
                    <a:cs typeface="Roboto"/>
                    <a:sym typeface="Roboto"/>
                  </a:rPr>
                  <a:t>Indikator Internet</a:t>
                </a:r>
                <a:endParaRPr b="1" sz="23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222" name="Google Shape;1222;p135"/>
              <p:cNvSpPr/>
              <p:nvPr/>
            </p:nvSpPr>
            <p:spPr>
              <a:xfrm>
                <a:off x="4770300" y="3989825"/>
                <a:ext cx="3794700" cy="582900"/>
              </a:xfrm>
              <a:prstGeom prst="roundRect">
                <a:avLst>
                  <a:gd fmla="val 16667" name="adj"/>
                </a:avLst>
              </a:prstGeom>
              <a:solidFill>
                <a:srgbClr val="EEEEEE"/>
              </a:solidFill>
              <a:ln cap="flat" cmpd="sng" w="9525">
                <a:solidFill>
                  <a:srgbClr val="26323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300">
                    <a:latin typeface="Roboto"/>
                    <a:ea typeface="Roboto"/>
                    <a:cs typeface="Roboto"/>
                    <a:sym typeface="Roboto"/>
                  </a:rPr>
                  <a:t>Indikator Bar Sinyal</a:t>
                </a:r>
                <a:endParaRPr b="1" sz="23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cxnSp>
            <p:nvCxnSpPr>
              <p:cNvPr id="1223" name="Google Shape;1223;p135"/>
              <p:cNvCxnSpPr>
                <a:stCxn id="1218" idx="3"/>
                <a:endCxn id="1219" idx="1"/>
              </p:cNvCxnSpPr>
              <p:nvPr/>
            </p:nvCxnSpPr>
            <p:spPr>
              <a:xfrm flipH="1" rot="10800000">
                <a:off x="3284325" y="1614200"/>
                <a:ext cx="1485900" cy="11793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66666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1224" name="Google Shape;1224;p135"/>
              <p:cNvCxnSpPr>
                <a:stCxn id="1218" idx="3"/>
                <a:endCxn id="1220" idx="1"/>
              </p:cNvCxnSpPr>
              <p:nvPr/>
            </p:nvCxnSpPr>
            <p:spPr>
              <a:xfrm flipH="1" rot="10800000">
                <a:off x="3284325" y="2281100"/>
                <a:ext cx="1485900" cy="5124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66666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1225" name="Google Shape;1225;p135"/>
              <p:cNvCxnSpPr>
                <a:stCxn id="1218" idx="3"/>
              </p:cNvCxnSpPr>
              <p:nvPr/>
            </p:nvCxnSpPr>
            <p:spPr>
              <a:xfrm>
                <a:off x="3284325" y="2793500"/>
                <a:ext cx="1485900" cy="1542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66666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1226" name="Google Shape;1226;p135"/>
              <p:cNvCxnSpPr>
                <a:stCxn id="1218" idx="3"/>
                <a:endCxn id="1221" idx="1"/>
              </p:cNvCxnSpPr>
              <p:nvPr/>
            </p:nvCxnSpPr>
            <p:spPr>
              <a:xfrm>
                <a:off x="3284325" y="2793500"/>
                <a:ext cx="1485900" cy="8211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66666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1227" name="Google Shape;1227;p135"/>
              <p:cNvCxnSpPr>
                <a:stCxn id="1218" idx="3"/>
                <a:endCxn id="1222" idx="1"/>
              </p:cNvCxnSpPr>
              <p:nvPr/>
            </p:nvCxnSpPr>
            <p:spPr>
              <a:xfrm>
                <a:off x="3284325" y="2793500"/>
                <a:ext cx="1485900" cy="14877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666666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</p:grpSp>
        <p:sp>
          <p:nvSpPr>
            <p:cNvPr id="1228" name="Google Shape;1228;p135"/>
            <p:cNvSpPr/>
            <p:nvPr/>
          </p:nvSpPr>
          <p:spPr>
            <a:xfrm>
              <a:off x="4770300" y="2656325"/>
              <a:ext cx="3794700" cy="582900"/>
            </a:xfrm>
            <a:prstGeom prst="roundRect">
              <a:avLst>
                <a:gd fmla="val 16667" name="adj"/>
              </a:avLst>
            </a:prstGeom>
            <a:solidFill>
              <a:srgbClr val="EEEEEE"/>
            </a:solidFill>
            <a:ln cap="flat" cmpd="sng" w="9525">
              <a:solidFill>
                <a:srgbClr val="26323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300">
                  <a:latin typeface="Roboto"/>
                  <a:ea typeface="Roboto"/>
                  <a:cs typeface="Roboto"/>
                  <a:sym typeface="Roboto"/>
                </a:rPr>
                <a:t>Indikator Interface Card</a:t>
              </a:r>
              <a:endParaRPr b="1" sz="23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2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136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28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234" name="Google Shape;1234;p136"/>
          <p:cNvSpPr txBox="1"/>
          <p:nvPr/>
        </p:nvSpPr>
        <p:spPr>
          <a:xfrm>
            <a:off x="351019" y="309581"/>
            <a:ext cx="7287900" cy="554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Pemeriksaan operasional Wireless Router (1)</a:t>
            </a:r>
            <a:endParaRPr b="1" sz="24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35" name="Google Shape;1235;p136"/>
          <p:cNvSpPr/>
          <p:nvPr/>
        </p:nvSpPr>
        <p:spPr>
          <a:xfrm>
            <a:off x="328613" y="2919821"/>
            <a:ext cx="8459700" cy="7929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5D0D0"/>
              </a:gs>
              <a:gs pos="100000">
                <a:srgbClr val="D96868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</a:pPr>
            <a:r>
              <a:rPr lang="en-US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Mengkonesikan  Chromebook ke wireless router 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36" name="Google Shape;1236;p136"/>
          <p:cNvSpPr/>
          <p:nvPr/>
        </p:nvSpPr>
        <p:spPr>
          <a:xfrm>
            <a:off x="328613" y="863756"/>
            <a:ext cx="8459700" cy="7929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00D2E9"/>
              </a:gs>
              <a:gs pos="100000">
                <a:srgbClr val="045962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</a:pPr>
            <a:r>
              <a:rPr lang="en-US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Cek spesifikasi Power Adaptor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</a:pPr>
            <a:r>
              <a:rPr lang="en-US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Bandingkan spesifikasi Power Adaptor dengan kebutuhan Wireless Router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37" name="Google Shape;1237;p136"/>
          <p:cNvSpPr/>
          <p:nvPr/>
        </p:nvSpPr>
        <p:spPr>
          <a:xfrm>
            <a:off x="328613" y="1818072"/>
            <a:ext cx="8459700" cy="9402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C982"/>
              </a:gs>
              <a:gs pos="100000">
                <a:srgbClr val="F58F09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</a:pPr>
            <a:r>
              <a:rPr lang="en-US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Pemasangan dan instalasi wireless router modem sesuai buku petunjuk instalasi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</a:pPr>
            <a:r>
              <a:rPr lang="en-US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Pemeriksaan Led Indikator sesuai fungsinya 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38" name="Google Shape;1238;p136"/>
          <p:cNvSpPr/>
          <p:nvPr/>
        </p:nvSpPr>
        <p:spPr>
          <a:xfrm>
            <a:off x="328613" y="3874137"/>
            <a:ext cx="8459700" cy="7929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D4E5F5"/>
              </a:gs>
              <a:gs pos="100000">
                <a:srgbClr val="70A4D5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</a:pPr>
            <a:r>
              <a:rPr lang="en-US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Uji coba browsing ke web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</a:pPr>
            <a:r>
              <a:rPr lang="en-US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Uji fungsi sinyal wireless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2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137"/>
          <p:cNvSpPr txBox="1"/>
          <p:nvPr/>
        </p:nvSpPr>
        <p:spPr>
          <a:xfrm>
            <a:off x="513204" y="659756"/>
            <a:ext cx="7044000" cy="53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Pemeriksaan operasional Wireless Router (2) </a:t>
            </a:r>
            <a:endParaRPr b="1" sz="23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44" name="Google Shape;1244;p137"/>
          <p:cNvSpPr txBox="1"/>
          <p:nvPr/>
        </p:nvSpPr>
        <p:spPr>
          <a:xfrm>
            <a:off x="406400" y="1527175"/>
            <a:ext cx="7524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45" name="Google Shape;1245;p137"/>
          <p:cNvSpPr/>
          <p:nvPr/>
        </p:nvSpPr>
        <p:spPr>
          <a:xfrm>
            <a:off x="614090" y="1971675"/>
            <a:ext cx="1041900" cy="562500"/>
          </a:xfrm>
          <a:prstGeom prst="homePlate">
            <a:avLst>
              <a:gd fmla="val 50000" name="adj"/>
            </a:avLst>
          </a:prstGeom>
          <a:solidFill>
            <a:srgbClr val="0944A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6" name="Google Shape;1246;p137"/>
          <p:cNvSpPr/>
          <p:nvPr/>
        </p:nvSpPr>
        <p:spPr>
          <a:xfrm>
            <a:off x="2002611" y="1899320"/>
            <a:ext cx="5457900" cy="6513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Pemeriksaan fungsi Hard Reset</a:t>
            </a:r>
            <a:endParaRPr b="1" sz="2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47" name="Google Shape;1247;p137"/>
          <p:cNvSpPr/>
          <p:nvPr/>
        </p:nvSpPr>
        <p:spPr>
          <a:xfrm>
            <a:off x="614090" y="3102881"/>
            <a:ext cx="1041900" cy="562500"/>
          </a:xfrm>
          <a:prstGeom prst="homePlate">
            <a:avLst>
              <a:gd fmla="val 50000" name="adj"/>
            </a:avLst>
          </a:prstGeom>
          <a:solidFill>
            <a:srgbClr val="0944A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8" name="Google Shape;1248;p137"/>
          <p:cNvSpPr/>
          <p:nvPr/>
        </p:nvSpPr>
        <p:spPr>
          <a:xfrm>
            <a:off x="2059761" y="3042320"/>
            <a:ext cx="5457900" cy="6513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1" lang="en-US" sz="2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Pemeriksaan fungsi Soft Reset</a:t>
            </a:r>
            <a:endParaRPr b="1" sz="2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2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Google Shape;1253;p138"/>
          <p:cNvSpPr txBox="1"/>
          <p:nvPr/>
        </p:nvSpPr>
        <p:spPr>
          <a:xfrm>
            <a:off x="406400" y="1527175"/>
            <a:ext cx="7524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54" name="Google Shape;1254;p138"/>
          <p:cNvSpPr txBox="1"/>
          <p:nvPr/>
        </p:nvSpPr>
        <p:spPr>
          <a:xfrm>
            <a:off x="460092" y="1232758"/>
            <a:ext cx="79017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i="0" lang="en-US" sz="1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1. Cek spesifikasi Power Adaptor.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203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i="0" lang="en-US" sz="1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Informasi tersedia di bagian bawah fisik Adaptor</a:t>
            </a:r>
            <a:endParaRPr i="0" sz="11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55" name="Google Shape;1255;p138"/>
          <p:cNvSpPr txBox="1"/>
          <p:nvPr>
            <p:ph idx="4294967295" type="title"/>
          </p:nvPr>
        </p:nvSpPr>
        <p:spPr>
          <a:xfrm>
            <a:off x="460092" y="195579"/>
            <a:ext cx="61692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</a:pPr>
            <a:r>
              <a:rPr b="1" lang="en-US" sz="2700">
                <a:solidFill>
                  <a:srgbClr val="0E65F0"/>
                </a:solidFill>
                <a:latin typeface="Poppins"/>
                <a:ea typeface="Poppins"/>
                <a:cs typeface="Poppins"/>
                <a:sym typeface="Poppins"/>
              </a:rPr>
              <a:t>Prosedur Pemeriksaan</a:t>
            </a:r>
            <a:endParaRPr b="1" sz="2700">
              <a:solidFill>
                <a:srgbClr val="0E65F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256" name="Google Shape;1256;p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9838" y="2187125"/>
            <a:ext cx="2562225" cy="252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0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139"/>
          <p:cNvSpPr txBox="1"/>
          <p:nvPr/>
        </p:nvSpPr>
        <p:spPr>
          <a:xfrm>
            <a:off x="406400" y="1527175"/>
            <a:ext cx="7524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62" name="Google Shape;1262;p139"/>
          <p:cNvSpPr txBox="1"/>
          <p:nvPr/>
        </p:nvSpPr>
        <p:spPr>
          <a:xfrm>
            <a:off x="460092" y="1322743"/>
            <a:ext cx="78057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i="0" lang="en-US" sz="1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2.	Bandingkan spesifikasi Power Adaptor dengan kebutuhan Wireless Router.</a:t>
            </a:r>
            <a:endParaRPr i="0" sz="1800" u="none" cap="none" strike="noStrike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263" name="Google Shape;1263;p139"/>
          <p:cNvSpPr txBox="1"/>
          <p:nvPr>
            <p:ph idx="4294967295" type="title"/>
          </p:nvPr>
        </p:nvSpPr>
        <p:spPr>
          <a:xfrm>
            <a:off x="460092" y="195579"/>
            <a:ext cx="61692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</a:pPr>
            <a:r>
              <a:rPr lang="en-US" sz="2700">
                <a:solidFill>
                  <a:srgbClr val="0000FF"/>
                </a:solidFill>
                <a:latin typeface="Poppins"/>
                <a:ea typeface="Poppins"/>
                <a:cs typeface="Poppins"/>
                <a:sym typeface="Poppins"/>
              </a:rPr>
              <a:t>Prosedur Pemeriksaan (2)</a:t>
            </a:r>
            <a:endParaRPr sz="270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264" name="Google Shape;1264;p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0650" y="2367125"/>
            <a:ext cx="4800600" cy="200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8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p140"/>
          <p:cNvSpPr txBox="1"/>
          <p:nvPr/>
        </p:nvSpPr>
        <p:spPr>
          <a:xfrm>
            <a:off x="406400" y="1527175"/>
            <a:ext cx="7524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70" name="Google Shape;1270;p140"/>
          <p:cNvSpPr txBox="1"/>
          <p:nvPr/>
        </p:nvSpPr>
        <p:spPr>
          <a:xfrm>
            <a:off x="460100" y="1255795"/>
            <a:ext cx="7836000" cy="26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i="0" lang="en-US" sz="1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3.	Hubungkan Power Adaptor dengan sumber listrik PLN, kemudian hubungkan dengan wireless router.</a:t>
            </a:r>
            <a:endParaRPr i="0" sz="1800" u="none" cap="none" strike="noStrike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4.	Memasukkan kartu GSM kedalam slot simcard.</a:t>
            </a:r>
            <a:endParaRPr sz="18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5.	Menyalakan  wireless dengan cara menekan tombol Power.</a:t>
            </a:r>
            <a:endParaRPr sz="18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6.	Pastikan semua lampu indikator menyala.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271" name="Google Shape;1271;p140"/>
          <p:cNvSpPr txBox="1"/>
          <p:nvPr>
            <p:ph idx="4294967295" type="title"/>
          </p:nvPr>
        </p:nvSpPr>
        <p:spPr>
          <a:xfrm>
            <a:off x="460092" y="195579"/>
            <a:ext cx="61692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</a:pPr>
            <a:r>
              <a:rPr lang="en-US" sz="2700">
                <a:solidFill>
                  <a:srgbClr val="0000FF"/>
                </a:solidFill>
                <a:latin typeface="Poppins"/>
                <a:ea typeface="Poppins"/>
                <a:cs typeface="Poppins"/>
                <a:sym typeface="Poppins"/>
              </a:rPr>
              <a:t>Prosedur Pemeriksaan (3)</a:t>
            </a:r>
            <a:endParaRPr sz="270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5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p141"/>
          <p:cNvSpPr txBox="1"/>
          <p:nvPr/>
        </p:nvSpPr>
        <p:spPr>
          <a:xfrm>
            <a:off x="0" y="1743525"/>
            <a:ext cx="9144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77" name="Google Shape;1277;p141"/>
          <p:cNvSpPr txBox="1"/>
          <p:nvPr/>
        </p:nvSpPr>
        <p:spPr>
          <a:xfrm>
            <a:off x="-83625" y="1940700"/>
            <a:ext cx="9144000" cy="14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Montserrat Medium"/>
              <a:buNone/>
            </a:pPr>
            <a:r>
              <a:rPr b="1" lang="en-US" sz="3000">
                <a:solidFill>
                  <a:srgbClr val="0000FF"/>
                </a:solidFill>
                <a:latin typeface="Poppins"/>
                <a:ea typeface="Poppins"/>
                <a:cs typeface="Poppins"/>
                <a:sym typeface="Poppins"/>
              </a:rPr>
              <a:t>PEMERIKSAAN OPERASIONAL </a:t>
            </a:r>
            <a:endParaRPr b="1" sz="300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Montserrat Medium"/>
              <a:buNone/>
            </a:pPr>
            <a:r>
              <a:rPr b="1" lang="en-US" sz="3000">
                <a:solidFill>
                  <a:srgbClr val="0000FF"/>
                </a:solidFill>
                <a:latin typeface="Poppins"/>
                <a:ea typeface="Poppins"/>
                <a:cs typeface="Poppins"/>
                <a:sym typeface="Poppins"/>
              </a:rPr>
              <a:t>WIRELESS ROUTER</a:t>
            </a:r>
            <a:endParaRPr b="1" sz="300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10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70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spcBef>
                <a:spcPts val="72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70"/>
          <p:cNvSpPr txBox="1"/>
          <p:nvPr>
            <p:ph idx="4294967295" type="title"/>
          </p:nvPr>
        </p:nvSpPr>
        <p:spPr>
          <a:xfrm>
            <a:off x="365344" y="72469"/>
            <a:ext cx="7646400" cy="4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lang="en-US" sz="23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Instrumen Pemeriksaan Awal Wireless Router</a:t>
            </a:r>
            <a:endParaRPr b="1" sz="23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1" sz="23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1" sz="23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1" sz="23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1" sz="23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1" sz="23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1" sz="23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1" sz="23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1" sz="23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aphicFrame>
        <p:nvGraphicFramePr>
          <p:cNvPr id="530" name="Google Shape;530;p70"/>
          <p:cNvGraphicFramePr/>
          <p:nvPr/>
        </p:nvGraphicFramePr>
        <p:xfrm>
          <a:off x="486635" y="114790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{F3D8D0EC-FE2F-4293-AEB8-96BBB97391CE}</a:tableStyleId>
              </a:tblPr>
              <a:tblGrid>
                <a:gridCol w="5290900"/>
                <a:gridCol w="1547200"/>
                <a:gridCol w="1219775"/>
              </a:tblGrid>
              <a:tr h="3052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Pemeriksaan</a:t>
                      </a:r>
                      <a:endParaRPr b="1"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Ya (√) / Tidak (x)</a:t>
                      </a:r>
                      <a:endParaRPr b="1"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Keterangan</a:t>
                      </a:r>
                      <a:endParaRPr b="1"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52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Kemasan tanpa cacat / rusak</a:t>
                      </a:r>
                      <a:endParaRPr b="1"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b="1"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b="1"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52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Wireless Router tanpa kerusakan atau cacat fisik</a:t>
                      </a:r>
                      <a:endParaRPr b="1"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b="1"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b="1"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73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Alat memiliki identitas permanen (lambang / merk) dari produsen</a:t>
                      </a:r>
                      <a:endParaRPr b="1"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b="1"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b="1"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00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Antena</a:t>
                      </a:r>
                      <a:endParaRPr b="1"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b="1"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b="1"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52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Adaptor</a:t>
                      </a:r>
                      <a:endParaRPr b="1"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b="1"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b="1"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52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Kabel jaringan</a:t>
                      </a:r>
                      <a:endParaRPr b="1"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b="1"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b="1"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52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Kartu Garansi</a:t>
                      </a:r>
                      <a:endParaRPr b="1"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b="1"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b="1"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3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Petunjuk Instalasi atau Petunjuk Operasi</a:t>
                      </a:r>
                      <a:endParaRPr b="1"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b="1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b="1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23875">
                <a:tc gridSpan="3"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2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……………….., ……………………. 2021</a:t>
                      </a:r>
                      <a:endParaRPr b="1" sz="12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685800" lvl="0" marL="3200400" rtl="0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2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                                                                 Pemeriksa</a:t>
                      </a:r>
                      <a:endParaRPr b="1" sz="12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4572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                                                                                                                                                        (..................................)</a:t>
                      </a:r>
                      <a:endParaRPr b="1"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</a:tbl>
          </a:graphicData>
        </a:graphic>
      </p:graphicFrame>
      <p:sp>
        <p:nvSpPr>
          <p:cNvPr id="531" name="Google Shape;531;p70"/>
          <p:cNvSpPr txBox="1"/>
          <p:nvPr/>
        </p:nvSpPr>
        <p:spPr>
          <a:xfrm>
            <a:off x="385950" y="448736"/>
            <a:ext cx="44022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latin typeface="Raleway"/>
                <a:ea typeface="Raleway"/>
                <a:cs typeface="Raleway"/>
                <a:sym typeface="Raleway"/>
              </a:rPr>
              <a:t>Nama Barang		:  Wireless Router</a:t>
            </a:r>
            <a:endParaRPr b="1" sz="13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latin typeface="Raleway"/>
                <a:ea typeface="Raleway"/>
                <a:cs typeface="Raleway"/>
                <a:sym typeface="Raleway"/>
              </a:rPr>
              <a:t>Merk / Tipe 		:  D-Link/DWR-920</a:t>
            </a:r>
            <a:endParaRPr b="1" sz="13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latin typeface="Raleway"/>
                <a:ea typeface="Raleway"/>
                <a:cs typeface="Raleway"/>
                <a:sym typeface="Raleway"/>
              </a:rPr>
              <a:t>No Seri			:  .............................................</a:t>
            </a:r>
            <a:endParaRPr b="1" sz="130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p142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28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283" name="Google Shape;1283;p142"/>
          <p:cNvSpPr txBox="1"/>
          <p:nvPr/>
        </p:nvSpPr>
        <p:spPr>
          <a:xfrm>
            <a:off x="0" y="387600"/>
            <a:ext cx="9144000" cy="42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Langkah-langkah Pemeriksaan Operasional Wireless Router</a:t>
            </a:r>
            <a:endParaRPr sz="1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34950" lvl="0" marL="330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•"/>
            </a:pPr>
            <a:r>
              <a:rPr lang="en-US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Pemeriksaan operasional Wireless Router dimaksudkan untuk melakukan uji fungsi perangkat secara keseluruhan</a:t>
            </a:r>
            <a:endParaRPr sz="1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47650" lvl="0" marL="342900" rtl="0" algn="l">
              <a:lnSpc>
                <a:spcPct val="14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•"/>
            </a:pPr>
            <a:r>
              <a:rPr lang="en-US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Tim Pemeriksa mempersiapkan perangkat-perangkat pendukung seperti:</a:t>
            </a:r>
            <a:endParaRPr sz="1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47650" lvl="0" marL="736600" rtl="0" algn="l">
              <a:lnSpc>
                <a:spcPct val="14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✔"/>
            </a:pPr>
            <a:r>
              <a:rPr lang="en-US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Form Pemeriksaan</a:t>
            </a:r>
            <a:endParaRPr sz="1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47650" lvl="0" marL="736600" rtl="0" algn="l">
              <a:lnSpc>
                <a:spcPct val="14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✔"/>
            </a:pPr>
            <a:r>
              <a:rPr lang="en-US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Peralatan Dokumentasi (untuk Foto &amp; Video)</a:t>
            </a:r>
            <a:endParaRPr sz="1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4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40000"/>
              </a:lnSpc>
              <a:spcBef>
                <a:spcPts val="800"/>
              </a:spcBef>
              <a:spcAft>
                <a:spcPts val="120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7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p143"/>
          <p:cNvSpPr txBox="1"/>
          <p:nvPr>
            <p:ph type="title"/>
          </p:nvPr>
        </p:nvSpPr>
        <p:spPr>
          <a:xfrm>
            <a:off x="705600" y="1415400"/>
            <a:ext cx="3394200" cy="224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Langkah-langkah pemeriksaan operasional dari Wireless Router Modem</a:t>
            </a:r>
            <a:endParaRPr/>
          </a:p>
        </p:txBody>
      </p:sp>
      <p:sp>
        <p:nvSpPr>
          <p:cNvPr id="1289" name="Google Shape;1289;p143"/>
          <p:cNvSpPr txBox="1"/>
          <p:nvPr>
            <p:ph idx="1" type="body"/>
          </p:nvPr>
        </p:nvSpPr>
        <p:spPr>
          <a:xfrm>
            <a:off x="4252525" y="1087175"/>
            <a:ext cx="4501200" cy="340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</a:rPr>
              <a:t>1.     Lakukan pemasangan dan instalasi wireless router modem sesuai buku petunjuk instalasi.</a:t>
            </a:r>
            <a:endParaRPr sz="1500">
              <a:solidFill>
                <a:schemeClr val="dk1"/>
              </a:solidFill>
            </a:endParaRPr>
          </a:p>
          <a:p>
            <a:pPr indent="-40005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</a:rPr>
              <a:t>2.    Lakukan pemeriksaan Led Indikator sesuai fungsinya (bisa dilihat pada bagian pemeriksaan spesifikasi wireless).</a:t>
            </a:r>
            <a:endParaRPr sz="1500">
              <a:solidFill>
                <a:schemeClr val="dk1"/>
              </a:solidFill>
            </a:endParaRPr>
          </a:p>
          <a:p>
            <a:pPr indent="-40005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</a:rPr>
              <a:t>3.     Lakukan pengaturan wireless router menggunakan kabel UTP LAN secara langsung</a:t>
            </a:r>
            <a:endParaRPr sz="1500">
              <a:solidFill>
                <a:schemeClr val="dk1"/>
              </a:solidFill>
            </a:endParaRPr>
          </a:p>
          <a:p>
            <a:pPr indent="-40005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</a:rPr>
              <a:t>4.    Lakukan pengaturan wireless router secara remote (dari jauh menggunakan sinyal wireless).</a:t>
            </a:r>
            <a:endParaRPr sz="1500">
              <a:solidFill>
                <a:schemeClr val="dk1"/>
              </a:solidFill>
            </a:endParaRPr>
          </a:p>
          <a:p>
            <a:pPr indent="-40005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3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4" name="Google Shape;1294;p144"/>
          <p:cNvPicPr preferRelativeResize="0"/>
          <p:nvPr/>
        </p:nvPicPr>
        <p:blipFill rotWithShape="1">
          <a:blip r:embed="rId3">
            <a:alphaModFix/>
          </a:blip>
          <a:srcRect b="0" l="14387" r="14387" t="0"/>
          <a:stretch/>
        </p:blipFill>
        <p:spPr>
          <a:xfrm>
            <a:off x="326950" y="261675"/>
            <a:ext cx="5717250" cy="4516200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95" name="Google Shape;1295;p144"/>
          <p:cNvSpPr txBox="1"/>
          <p:nvPr>
            <p:ph idx="1" type="body"/>
          </p:nvPr>
        </p:nvSpPr>
        <p:spPr>
          <a:xfrm>
            <a:off x="6153250" y="1198750"/>
            <a:ext cx="2990700" cy="237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342900" rtl="0" algn="l">
              <a:spcBef>
                <a:spcPts val="72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5. Lakukan pengaturan System Administrator (login “admin”) dengan menambahkan password ketika login.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9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" name="Google Shape;1300;p145"/>
          <p:cNvPicPr preferRelativeResize="0"/>
          <p:nvPr/>
        </p:nvPicPr>
        <p:blipFill rotWithShape="1">
          <a:blip r:embed="rId3">
            <a:alphaModFix/>
          </a:blip>
          <a:srcRect b="0" l="20814" r="20814" t="0"/>
          <a:stretch/>
        </p:blipFill>
        <p:spPr>
          <a:xfrm>
            <a:off x="4990175" y="793250"/>
            <a:ext cx="3895425" cy="3770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01" name="Google Shape;1301;p145"/>
          <p:cNvSpPr txBox="1"/>
          <p:nvPr>
            <p:ph idx="1" type="body"/>
          </p:nvPr>
        </p:nvSpPr>
        <p:spPr>
          <a:xfrm>
            <a:off x="317425" y="924900"/>
            <a:ext cx="4779300" cy="3142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rtl="0" algn="ctr">
              <a:spcBef>
                <a:spcPts val="72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</a:rPr>
              <a:t>6. Lakukan pengaturan SSID dan Wireless Security dan sebaiknya disesuaikan dengan nama sekolah (SMA) untuk SSID nya. 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5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p146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72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307" name="Google Shape;1307;p146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28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308" name="Google Shape;1308;p146"/>
          <p:cNvSpPr txBox="1"/>
          <p:nvPr/>
        </p:nvSpPr>
        <p:spPr>
          <a:xfrm>
            <a:off x="406400" y="1527175"/>
            <a:ext cx="7524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09" name="Google Shape;1309;p146"/>
          <p:cNvSpPr txBox="1"/>
          <p:nvPr>
            <p:ph idx="1" type="body"/>
          </p:nvPr>
        </p:nvSpPr>
        <p:spPr>
          <a:xfrm>
            <a:off x="340625" y="455397"/>
            <a:ext cx="8265900" cy="28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28600" lvl="0" marL="228600" rtl="0" algn="just">
              <a:lnSpc>
                <a:spcPct val="150000"/>
              </a:lnSpc>
              <a:spcBef>
                <a:spcPts val="720"/>
              </a:spcBef>
              <a:spcAft>
                <a:spcPts val="0"/>
              </a:spcAft>
              <a:buSzPts val="935"/>
              <a:buNone/>
            </a:pPr>
            <a:r>
              <a:rPr lang="en-US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7. </a:t>
            </a:r>
            <a:r>
              <a:rPr lang="en-US" sz="1600">
                <a:solidFill>
                  <a:schemeClr val="dk1"/>
                </a:solidFill>
              </a:rPr>
              <a:t>Lakukan pengaturan Modem agar dapat difungsikan sesuai dengan Internet Services Provider (ISP) yang tersedia/GSM</a:t>
            </a:r>
            <a:endParaRPr sz="1600">
              <a:solidFill>
                <a:schemeClr val="dk1"/>
              </a:solidFill>
            </a:endParaRPr>
          </a:p>
          <a:p>
            <a:pPr indent="-228600" lvl="0" marL="228600" rtl="0" algn="just">
              <a:lnSpc>
                <a:spcPct val="150000"/>
              </a:lnSpc>
              <a:spcBef>
                <a:spcPts val="72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50000"/>
              </a:lnSpc>
              <a:spcBef>
                <a:spcPts val="72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1435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10" name="Google Shape;1310;p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0679" y="1359279"/>
            <a:ext cx="5885800" cy="332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4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147"/>
          <p:cNvSpPr txBox="1"/>
          <p:nvPr/>
        </p:nvSpPr>
        <p:spPr>
          <a:xfrm>
            <a:off x="406400" y="1527175"/>
            <a:ext cx="7524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16" name="Google Shape;1316;p147"/>
          <p:cNvSpPr txBox="1"/>
          <p:nvPr>
            <p:ph idx="1" type="body"/>
          </p:nvPr>
        </p:nvSpPr>
        <p:spPr>
          <a:xfrm>
            <a:off x="622775" y="1597200"/>
            <a:ext cx="8011500" cy="19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28600" lvl="0" marL="266700" rtl="0" algn="just">
              <a:lnSpc>
                <a:spcPct val="150000"/>
              </a:lnSpc>
              <a:spcBef>
                <a:spcPts val="720"/>
              </a:spcBef>
              <a:spcAft>
                <a:spcPts val="0"/>
              </a:spcAft>
              <a:buSzPts val="1100"/>
              <a:buNone/>
            </a:pPr>
            <a:r>
              <a:rPr lang="en-US" sz="1600">
                <a:solidFill>
                  <a:schemeClr val="dk1"/>
                </a:solidFill>
              </a:rPr>
              <a:t>8. </a:t>
            </a:r>
            <a:r>
              <a:rPr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>
                <a:solidFill>
                  <a:schemeClr val="dk1"/>
                </a:solidFill>
              </a:rPr>
              <a:t>Lakukan pemeriksaan kesesuaian frekuensi, daya pancar sinyal dan kekuatan sinyal dari wireless router modem (Dapat menggunakan Menu Network Statistics, atau Aplikasi tambahan Network Analyzer).</a:t>
            </a:r>
            <a:endParaRPr sz="1600">
              <a:solidFill>
                <a:schemeClr val="dk1"/>
              </a:solidFill>
            </a:endParaRPr>
          </a:p>
          <a:p>
            <a:pPr indent="-228600" lvl="0" marL="266700" rtl="0" algn="just">
              <a:lnSpc>
                <a:spcPct val="15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>
                <a:solidFill>
                  <a:schemeClr val="dk1"/>
                </a:solidFill>
              </a:rPr>
              <a:t>9.   Lakukan pemeriksaan fungsi Hard Reset (pada fisik wireless router).</a:t>
            </a:r>
            <a:endParaRPr sz="1600">
              <a:solidFill>
                <a:schemeClr val="dk1"/>
              </a:solidFill>
            </a:endParaRPr>
          </a:p>
          <a:p>
            <a:pPr indent="-228600" lvl="0" marL="266700" rtl="0" algn="just">
              <a:lnSpc>
                <a:spcPct val="15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>
                <a:solidFill>
                  <a:schemeClr val="dk1"/>
                </a:solidFill>
              </a:rPr>
              <a:t>10.  Lakukan pemeriksaan fungsi Soft Reset (pada menu wireless router).</a:t>
            </a:r>
            <a:endParaRPr sz="1600">
              <a:solidFill>
                <a:schemeClr val="dk1"/>
              </a:solidFill>
            </a:endParaRPr>
          </a:p>
          <a:p>
            <a:pPr indent="-228600" lvl="0" marL="266700" rtl="0" algn="just">
              <a:lnSpc>
                <a:spcPct val="150000"/>
              </a:lnSpc>
              <a:spcBef>
                <a:spcPts val="72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0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p148"/>
          <p:cNvSpPr txBox="1"/>
          <p:nvPr/>
        </p:nvSpPr>
        <p:spPr>
          <a:xfrm>
            <a:off x="406400" y="1527175"/>
            <a:ext cx="7524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22" name="Google Shape;1322;p148"/>
          <p:cNvSpPr txBox="1"/>
          <p:nvPr>
            <p:ph idx="4294967295" type="title"/>
          </p:nvPr>
        </p:nvSpPr>
        <p:spPr>
          <a:xfrm>
            <a:off x="406406" y="181575"/>
            <a:ext cx="68394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</a:pPr>
            <a:r>
              <a:rPr b="1" lang="en-US" sz="2600">
                <a:solidFill>
                  <a:srgbClr val="0000FF"/>
                </a:solidFill>
                <a:latin typeface="Poppins"/>
                <a:ea typeface="Poppins"/>
                <a:cs typeface="Poppins"/>
                <a:sym typeface="Poppins"/>
              </a:rPr>
              <a:t>Contoh Form Pemeriksaan Operasional Wireless Router (1)</a:t>
            </a:r>
            <a:endParaRPr sz="320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23" name="Google Shape;1323;p148"/>
          <p:cNvSpPr txBox="1"/>
          <p:nvPr>
            <p:ph idx="1" type="body"/>
          </p:nvPr>
        </p:nvSpPr>
        <p:spPr>
          <a:xfrm>
            <a:off x="465529" y="957132"/>
            <a:ext cx="8213100" cy="35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r>
              <a:rPr b="1"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Nama Barang	: Wireless Router</a:t>
            </a:r>
            <a:endParaRPr sz="2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r>
              <a:rPr b="1"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Merk / Tipe 		: D-Link / DWR-920 </a:t>
            </a:r>
            <a:endParaRPr b="1"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r>
              <a:rPr b="1" lang="en-U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 Seri		: .............................................</a:t>
            </a:r>
            <a:endParaRPr sz="2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1200"/>
              </a:spcAft>
              <a:buClr>
                <a:srgbClr val="888888"/>
              </a:buClr>
              <a:buSzPts val="1800"/>
              <a:buNone/>
            </a:pPr>
            <a:r>
              <a:t/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1324" name="Google Shape;1324;p148"/>
          <p:cNvGraphicFramePr/>
          <p:nvPr/>
        </p:nvGraphicFramePr>
        <p:xfrm>
          <a:off x="554413" y="1937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{F3D8D0EC-FE2F-4293-AEB8-96BBB97391CE}</a:tableStyleId>
              </a:tblPr>
              <a:tblGrid>
                <a:gridCol w="4532900"/>
                <a:gridCol w="1328200"/>
                <a:gridCol w="1663475"/>
              </a:tblGrid>
              <a:tr h="2857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Pemeriksaan Operasional</a:t>
                      </a:r>
                      <a:endParaRPr b="1"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Ya (√) / Tidak (x)</a:t>
                      </a:r>
                      <a:endParaRPr b="1"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Keterangan</a:t>
                      </a:r>
                      <a:endParaRPr b="1"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Wireless Router dapat dilakukan pengaturan secara langsung (Kabel UTP)</a:t>
                      </a:r>
                      <a:endParaRPr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Wireless Router dapat dilakukan pengaturan secara remote</a:t>
                      </a:r>
                      <a:endParaRPr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SSID dapat dipancarkan</a:t>
                      </a:r>
                      <a:endParaRPr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Security Wireless dapat diatur</a:t>
                      </a:r>
                      <a:endParaRPr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Pengaturan Admin pada system Wireless Router dapat dilakukan</a:t>
                      </a:r>
                      <a:endParaRPr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8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p149"/>
          <p:cNvSpPr txBox="1"/>
          <p:nvPr/>
        </p:nvSpPr>
        <p:spPr>
          <a:xfrm>
            <a:off x="406400" y="1527175"/>
            <a:ext cx="7524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30" name="Google Shape;1330;p149"/>
          <p:cNvSpPr txBox="1"/>
          <p:nvPr>
            <p:ph idx="4294967295" type="title"/>
          </p:nvPr>
        </p:nvSpPr>
        <p:spPr>
          <a:xfrm>
            <a:off x="406406" y="181575"/>
            <a:ext cx="68394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</a:pPr>
            <a:r>
              <a:rPr b="1" lang="en-US" sz="2600">
                <a:solidFill>
                  <a:srgbClr val="0000FF"/>
                </a:solidFill>
                <a:latin typeface="Poppins"/>
                <a:ea typeface="Poppins"/>
                <a:cs typeface="Poppins"/>
                <a:sym typeface="Poppins"/>
              </a:rPr>
              <a:t>Contoh Form Pemeriksaan Operasional Wireless Router (2)</a:t>
            </a:r>
            <a:endParaRPr sz="320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aphicFrame>
        <p:nvGraphicFramePr>
          <p:cNvPr id="1331" name="Google Shape;1331;p149"/>
          <p:cNvGraphicFramePr/>
          <p:nvPr/>
        </p:nvGraphicFramePr>
        <p:xfrm>
          <a:off x="554413" y="1317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{F3D8D0EC-FE2F-4293-AEB8-96BBB97391CE}</a:tableStyleId>
              </a:tblPr>
              <a:tblGrid>
                <a:gridCol w="4532900"/>
                <a:gridCol w="1328200"/>
                <a:gridCol w="1663475"/>
              </a:tblGrid>
              <a:tr h="2857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Pemeriksaan Operasional</a:t>
                      </a:r>
                      <a:endParaRPr b="1"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Ya (√) / Tidak (x)</a:t>
                      </a:r>
                      <a:endParaRPr b="1"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Keterangan</a:t>
                      </a:r>
                      <a:endParaRPr b="1"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Modem dapat difungsikan</a:t>
                      </a:r>
                      <a:endParaRPr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Jangkauan kekuatan sinyal melingkupi satu ruangan</a:t>
                      </a:r>
                      <a:endParaRPr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Led Indikator berfungsi dengan baik</a:t>
                      </a:r>
                      <a:endParaRPr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Hard Reset dan Soft Reset pada Wireless Router berfungsi dengan baik</a:t>
                      </a:r>
                      <a:endParaRPr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28700">
                <a:tc gridSpan="3"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……………………….., ……………………. 2021</a:t>
                      </a:r>
                      <a:endParaRPr sz="1000"/>
                    </a:p>
                    <a:p>
                      <a:pPr indent="571500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Pemeriksa</a:t>
                      </a:r>
                      <a:endParaRPr sz="1000"/>
                    </a:p>
                    <a:p>
                      <a:pPr indent="4857750" lvl="0" marL="45720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  <a:p>
                      <a:pPr indent="2139950" lvl="0" marL="31750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(..................................)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5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p150"/>
          <p:cNvSpPr txBox="1"/>
          <p:nvPr/>
        </p:nvSpPr>
        <p:spPr>
          <a:xfrm>
            <a:off x="577857" y="415706"/>
            <a:ext cx="6351600" cy="554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Pemeriksaan Spesifikasi Proyektor</a:t>
            </a:r>
            <a:endParaRPr b="1" sz="24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37" name="Google Shape;1337;p150"/>
          <p:cNvSpPr txBox="1"/>
          <p:nvPr/>
        </p:nvSpPr>
        <p:spPr>
          <a:xfrm>
            <a:off x="900113" y="1728788"/>
            <a:ext cx="5157900" cy="461700"/>
          </a:xfrm>
          <a:prstGeom prst="rect">
            <a:avLst/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88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Pemeriksaan kelengkapan unit proyektor </a:t>
            </a:r>
            <a:endParaRPr b="1" sz="2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38" name="Google Shape;1338;p150"/>
          <p:cNvSpPr txBox="1"/>
          <p:nvPr/>
        </p:nvSpPr>
        <p:spPr>
          <a:xfrm>
            <a:off x="1343025" y="2500838"/>
            <a:ext cx="5529300" cy="946500"/>
          </a:xfrm>
          <a:prstGeom prst="rect">
            <a:avLst/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177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Pemeriksaan spesifikasi  jumlah port input dan output secara fisik.</a:t>
            </a:r>
            <a:endParaRPr b="1" sz="2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39" name="Google Shape;1339;p150"/>
          <p:cNvSpPr txBox="1"/>
          <p:nvPr/>
        </p:nvSpPr>
        <p:spPr>
          <a:xfrm>
            <a:off x="1814513" y="3757613"/>
            <a:ext cx="5786400" cy="461700"/>
          </a:xfrm>
          <a:prstGeom prst="rect">
            <a:avLst/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Pemeriksaan uji fungsi menu proyektor</a:t>
            </a:r>
            <a:endParaRPr b="1" sz="2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3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p151"/>
          <p:cNvSpPr txBox="1"/>
          <p:nvPr/>
        </p:nvSpPr>
        <p:spPr>
          <a:xfrm>
            <a:off x="406400" y="1527175"/>
            <a:ext cx="7524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45" name="Google Shape;1345;p151"/>
          <p:cNvSpPr txBox="1"/>
          <p:nvPr>
            <p:ph idx="4294967295" type="title"/>
          </p:nvPr>
        </p:nvSpPr>
        <p:spPr>
          <a:xfrm>
            <a:off x="558193" y="195581"/>
            <a:ext cx="56505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6666"/>
              <a:buFont typeface="Montserrat"/>
              <a:buNone/>
            </a:pPr>
            <a:r>
              <a:rPr b="1" lang="en-US" sz="2700">
                <a:solidFill>
                  <a:srgbClr val="0000FF"/>
                </a:solidFill>
                <a:latin typeface="Poppins"/>
                <a:ea typeface="Poppins"/>
                <a:cs typeface="Poppins"/>
                <a:sym typeface="Poppins"/>
              </a:rPr>
              <a:t>Prosedur Pemeriksaan Spesifikasi Proyektor (1)</a:t>
            </a:r>
            <a:endParaRPr b="1" sz="270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46" name="Google Shape;1346;p151"/>
          <p:cNvSpPr txBox="1"/>
          <p:nvPr/>
        </p:nvSpPr>
        <p:spPr>
          <a:xfrm>
            <a:off x="633357" y="1129189"/>
            <a:ext cx="7929900" cy="38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9210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AutoNum type="arabicPeriod"/>
            </a:pPr>
            <a:r>
              <a:rPr i="0" lang="en-US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Pastikan unit Proyektor di dalam kemasan lengkap dengan aksesoris  (Kabel Power, Kabel VGA, dan Remote Proyektor beserta </a:t>
            </a: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</a:t>
            </a:r>
            <a:r>
              <a:rPr i="0" lang="en-US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aterainy</a:t>
            </a: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a)</a:t>
            </a:r>
            <a:r>
              <a:rPr i="0" lang="en-US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1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0" marL="2540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AutoNum type="arabicPeriod"/>
            </a:pPr>
            <a:r>
              <a:rPr i="0" lang="en-US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Lakukan pemeriksaan spesifikasi jumlah port input dan output secara fisik. </a:t>
            </a:r>
            <a:endParaRPr sz="1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0" marL="2540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AutoNum type="arabicPeriod"/>
            </a:pPr>
            <a:r>
              <a:rPr i="0" lang="en-US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Lakukan instalasi dan hubungkan proyektor dengan Chromebook</a:t>
            </a:r>
            <a:endParaRPr sz="1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0" marL="2540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AutoNum type="arabicPeriod"/>
            </a:pPr>
            <a:r>
              <a:rPr i="0" lang="en-US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Setelah Proyektor menyala, aturlah cahaya yang keluar pada lensa proyektor agar terlihat jelas (focus)</a:t>
            </a:r>
            <a:endParaRPr sz="1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0" marL="2540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AutoNum type="arabicPeriod"/>
            </a:pPr>
            <a:r>
              <a:rPr i="0" lang="en-US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Lakukan uji fungsi Menu Proyektor baik melalui tombol di perangkat maupun menggunakan remote proyektor</a:t>
            </a:r>
            <a:endParaRPr i="0" sz="20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i="0" sz="20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71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72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71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28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538" name="Google Shape;538;p71"/>
          <p:cNvGraphicFramePr/>
          <p:nvPr/>
        </p:nvGraphicFramePr>
        <p:xfrm>
          <a:off x="477447" y="12867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{F3D8D0EC-FE2F-4293-AEB8-96BBB97391CE}</a:tableStyleId>
              </a:tblPr>
              <a:tblGrid>
                <a:gridCol w="5360800"/>
                <a:gridCol w="1579550"/>
                <a:gridCol w="1064650"/>
              </a:tblGrid>
              <a:tr h="3187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Pemeriksaan</a:t>
                      </a:r>
                      <a:endParaRPr b="1"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Ya (√) / Tidak (x)</a:t>
                      </a:r>
                      <a:endParaRPr b="1"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Keterangan</a:t>
                      </a:r>
                      <a:endParaRPr b="1"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8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Kemasan tanpa cacat / rusak</a:t>
                      </a:r>
                      <a:endParaRPr b="1"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b="1"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b="1"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8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Proyektor tanpa kerusakan atau cacat fisik</a:t>
                      </a:r>
                      <a:endParaRPr b="1"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b="1"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b="1"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9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Alat memiliki identitas permanen (lambang/merk) dari produsen</a:t>
                      </a:r>
                      <a:endParaRPr b="1"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b="1"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b="1"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8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Kabel Power</a:t>
                      </a:r>
                      <a:endParaRPr b="1"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b="1"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b="1"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8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Kabel VGA atau HDMI</a:t>
                      </a:r>
                      <a:endParaRPr b="1"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b="1"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b="1"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8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Kartu Garansi</a:t>
                      </a:r>
                      <a:endParaRPr b="1"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b="1"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b="1"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8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Petunjuk Instalasi atau Petunjuk Operasi</a:t>
                      </a:r>
                      <a:endParaRPr b="1"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b="1"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b="1"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57200">
                <a:tc gridSpan="3"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1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……………….., ……………………. 2021</a:t>
                      </a:r>
                      <a:endParaRPr b="1" sz="11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742950" lvl="0" marL="320040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1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                                                         Pemeriksa</a:t>
                      </a:r>
                      <a:endParaRPr b="1" sz="11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1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                                                                                                                                                        (..................................)</a:t>
                      </a:r>
                      <a:endParaRPr b="1"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27300" marB="27300" marR="73025" marL="7302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</a:tbl>
          </a:graphicData>
        </a:graphic>
      </p:graphicFrame>
      <p:sp>
        <p:nvSpPr>
          <p:cNvPr id="539" name="Google Shape;539;p71"/>
          <p:cNvSpPr txBox="1"/>
          <p:nvPr/>
        </p:nvSpPr>
        <p:spPr>
          <a:xfrm>
            <a:off x="340075" y="51338"/>
            <a:ext cx="7203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Instrumen Pemeriksaan Awal Proyektor</a:t>
            </a:r>
            <a:endParaRPr b="1" sz="23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40" name="Google Shape;540;p71"/>
          <p:cNvSpPr txBox="1"/>
          <p:nvPr/>
        </p:nvSpPr>
        <p:spPr>
          <a:xfrm>
            <a:off x="360694" y="441413"/>
            <a:ext cx="5228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latin typeface="Raleway"/>
                <a:ea typeface="Raleway"/>
                <a:cs typeface="Raleway"/>
                <a:sym typeface="Raleway"/>
              </a:rPr>
              <a:t>Nama Barang	: Proyektor</a:t>
            </a:r>
            <a:endParaRPr b="1" sz="16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latin typeface="Raleway"/>
                <a:ea typeface="Raleway"/>
                <a:cs typeface="Raleway"/>
                <a:sym typeface="Raleway"/>
              </a:rPr>
              <a:t>Merk / Tipe 	: Acer/DX-210</a:t>
            </a:r>
            <a:endParaRPr b="1" sz="16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latin typeface="Raleway"/>
                <a:ea typeface="Raleway"/>
                <a:cs typeface="Raleway"/>
                <a:sym typeface="Raleway"/>
              </a:rPr>
              <a:t>No Seri		: .............................................</a:t>
            </a:r>
            <a:endParaRPr b="1" sz="16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0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Google Shape;1351;p152"/>
          <p:cNvSpPr txBox="1"/>
          <p:nvPr/>
        </p:nvSpPr>
        <p:spPr>
          <a:xfrm>
            <a:off x="406400" y="1527175"/>
            <a:ext cx="7524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52" name="Google Shape;1352;p152"/>
          <p:cNvSpPr txBox="1"/>
          <p:nvPr/>
        </p:nvSpPr>
        <p:spPr>
          <a:xfrm>
            <a:off x="647363" y="1297369"/>
            <a:ext cx="7570500" cy="31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30200" lvl="0" marL="3302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6. 	</a:t>
            </a:r>
            <a:r>
              <a:rPr i="0" lang="en-US" sz="2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Periksa spesifikasi Rasio Aspek melalui Menu Proyektor atau dokumen </a:t>
            </a:r>
            <a:endParaRPr sz="1900">
              <a:latin typeface="Roboto"/>
              <a:ea typeface="Roboto"/>
              <a:cs typeface="Roboto"/>
              <a:sym typeface="Roboto"/>
            </a:endParaRPr>
          </a:p>
          <a:p>
            <a:pPr indent="-330200" lvl="0" marL="3302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i="0" lang="en-US" sz="2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7. 	Pemeriksaan spesifikasi Resolusi Native melalui Menu Proyektor atau dokumen</a:t>
            </a:r>
            <a:endParaRPr sz="2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3302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8. Periksa spesifikasi Brightness melalui Menu Proyektor atau dokumen </a:t>
            </a:r>
            <a:endParaRPr sz="1900">
              <a:latin typeface="Roboto"/>
              <a:ea typeface="Roboto"/>
              <a:cs typeface="Roboto"/>
              <a:sym typeface="Roboto"/>
            </a:endParaRPr>
          </a:p>
          <a:p>
            <a:pPr indent="-330200" lvl="0" marL="3302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9. </a:t>
            </a:r>
            <a:r>
              <a:rPr lang="en-US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Periksa</a:t>
            </a:r>
            <a:r>
              <a:rPr i="0" lang="en-US" sz="22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 kartu garansi yang terdapat dalam dus/kemasan</a:t>
            </a:r>
            <a:endParaRPr i="0" sz="2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65100" lvl="0" marL="2540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53" name="Google Shape;1353;p152"/>
          <p:cNvSpPr txBox="1"/>
          <p:nvPr>
            <p:ph idx="4294967295" type="title"/>
          </p:nvPr>
        </p:nvSpPr>
        <p:spPr>
          <a:xfrm>
            <a:off x="558193" y="195581"/>
            <a:ext cx="56505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6666"/>
              <a:buFont typeface="Montserrat"/>
              <a:buNone/>
            </a:pPr>
            <a:r>
              <a:rPr b="1" lang="en-US" sz="2700">
                <a:solidFill>
                  <a:srgbClr val="0000FF"/>
                </a:solidFill>
                <a:latin typeface="Poppins"/>
                <a:ea typeface="Poppins"/>
                <a:cs typeface="Poppins"/>
                <a:sym typeface="Poppins"/>
              </a:rPr>
              <a:t>Prosedur Pemeriksaan Spesifikasi Proyektor (1)</a:t>
            </a:r>
            <a:endParaRPr b="1" sz="270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7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53"/>
          <p:cNvSpPr txBox="1"/>
          <p:nvPr/>
        </p:nvSpPr>
        <p:spPr>
          <a:xfrm>
            <a:off x="379069" y="426188"/>
            <a:ext cx="7029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Form Pemeriksaan Spesifikasi Proyektor (1)</a:t>
            </a:r>
            <a:endParaRPr b="1" sz="24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59" name="Google Shape;1359;p153"/>
          <p:cNvSpPr txBox="1"/>
          <p:nvPr/>
        </p:nvSpPr>
        <p:spPr>
          <a:xfrm>
            <a:off x="463550" y="1241425"/>
            <a:ext cx="7524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60" name="Google Shape;1360;p153"/>
          <p:cNvSpPr txBox="1"/>
          <p:nvPr/>
        </p:nvSpPr>
        <p:spPr>
          <a:xfrm>
            <a:off x="419100" y="1450975"/>
            <a:ext cx="8305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61" name="Google Shape;1361;p153"/>
          <p:cNvSpPr txBox="1"/>
          <p:nvPr/>
        </p:nvSpPr>
        <p:spPr>
          <a:xfrm>
            <a:off x="418452" y="1131325"/>
            <a:ext cx="6950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latin typeface="Roboto"/>
                <a:ea typeface="Roboto"/>
                <a:cs typeface="Roboto"/>
                <a:sym typeface="Roboto"/>
              </a:rPr>
              <a:t>Nama Barang		: Proyektor</a:t>
            </a:r>
            <a:endParaRPr b="1" sz="17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latin typeface="Roboto"/>
                <a:ea typeface="Roboto"/>
                <a:cs typeface="Roboto"/>
                <a:sym typeface="Roboto"/>
              </a:rPr>
              <a:t>Merk / Tipe 		: Acer / DX-210 </a:t>
            </a:r>
            <a:endParaRPr b="1" sz="2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latin typeface="Roboto"/>
                <a:ea typeface="Roboto"/>
                <a:cs typeface="Roboto"/>
                <a:sym typeface="Roboto"/>
              </a:rPr>
              <a:t>No Seri			: .............................................</a:t>
            </a:r>
            <a:endParaRPr b="1" sz="1700"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1362" name="Google Shape;1362;p153"/>
          <p:cNvGraphicFramePr/>
          <p:nvPr/>
        </p:nvGraphicFramePr>
        <p:xfrm>
          <a:off x="545300" y="206393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{F3D8D0EC-FE2F-4293-AEB8-96BBB97391CE}</a:tableStyleId>
              </a:tblPr>
              <a:tblGrid>
                <a:gridCol w="2524750"/>
                <a:gridCol w="1508725"/>
                <a:gridCol w="1652925"/>
                <a:gridCol w="1448250"/>
                <a:gridCol w="918750"/>
              </a:tblGrid>
              <a:tr h="8667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Komponen Utama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Detail Komponen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Spesifikasi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Hasil Pemeriksaan Sesuai(√) /Tidak Sesuai (x)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Keterangan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</a:tr>
              <a:tr h="285750">
                <a:tc rowSpan="4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Tampilan</a:t>
                      </a:r>
                      <a:endParaRPr sz="1000"/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Tipe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DX-210 </a:t>
                      </a: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4325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Tipe Resolusi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XGA (1024 x 768)</a:t>
                      </a: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8625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Kecerahan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4,000 ANSI Lumens (Standard), 3,200ANSI Lumens (ECO) (Compliant with ISO 21118 standard)</a:t>
                      </a: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8625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Aspek Rasio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4:3 (Native), 16:9 (Supported)</a:t>
                      </a: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6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p154"/>
          <p:cNvSpPr txBox="1"/>
          <p:nvPr/>
        </p:nvSpPr>
        <p:spPr>
          <a:xfrm>
            <a:off x="379076" y="426200"/>
            <a:ext cx="7664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Form Pemeriksaan Spesifikasi Proyektor (2)</a:t>
            </a:r>
            <a:endParaRPr b="1" sz="24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68" name="Google Shape;1368;p154"/>
          <p:cNvSpPr txBox="1"/>
          <p:nvPr/>
        </p:nvSpPr>
        <p:spPr>
          <a:xfrm>
            <a:off x="463550" y="1241425"/>
            <a:ext cx="7524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69" name="Google Shape;1369;p154"/>
          <p:cNvSpPr txBox="1"/>
          <p:nvPr/>
        </p:nvSpPr>
        <p:spPr>
          <a:xfrm>
            <a:off x="419100" y="1450975"/>
            <a:ext cx="8305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1370" name="Google Shape;1370;p154"/>
          <p:cNvGraphicFramePr/>
          <p:nvPr/>
        </p:nvGraphicFramePr>
        <p:xfrm>
          <a:off x="545300" y="1181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{F3D8D0EC-FE2F-4293-AEB8-96BBB97391CE}</a:tableStyleId>
              </a:tblPr>
              <a:tblGrid>
                <a:gridCol w="3048500"/>
                <a:gridCol w="1535575"/>
                <a:gridCol w="1102325"/>
                <a:gridCol w="1448250"/>
                <a:gridCol w="918750"/>
              </a:tblGrid>
              <a:tr h="8667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Komponen Utama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Detail Komponen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Spesifikasi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Hasil Pemeriksaan Sesuai(√) /Tidak Sesuai (x)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Keterangan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</a:tr>
              <a:tr h="428625">
                <a:tc row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Sinyal Video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Frekuensi Horisontal</a:t>
                      </a:r>
                      <a:r>
                        <a:rPr lang="en-US" sz="1000"/>
                        <a:t>l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8625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Frekuensi Vertikal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Kesesuaian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Resolusi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XGA (1024 x 768)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8625">
                <a:tc rowSpan="4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P</a:t>
                      </a:r>
                      <a:r>
                        <a:rPr lang="en-US" sz="1000"/>
                        <a:t>ort Antarmuka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Mini USB Tipe B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1 port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8625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Audio Output (Mini Jack)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575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3.5mm Audio In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1 port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8625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Control (RS232)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1 port</a:t>
                      </a: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4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155"/>
          <p:cNvSpPr txBox="1"/>
          <p:nvPr/>
        </p:nvSpPr>
        <p:spPr>
          <a:xfrm>
            <a:off x="379075" y="426200"/>
            <a:ext cx="7524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Form Pemeriksaan Spesifikasi Proyektor (3)</a:t>
            </a:r>
            <a:endParaRPr b="1" sz="24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76" name="Google Shape;1376;p155"/>
          <p:cNvSpPr txBox="1"/>
          <p:nvPr/>
        </p:nvSpPr>
        <p:spPr>
          <a:xfrm>
            <a:off x="463550" y="1241425"/>
            <a:ext cx="7524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7" name="Google Shape;1377;p155"/>
          <p:cNvSpPr txBox="1"/>
          <p:nvPr/>
        </p:nvSpPr>
        <p:spPr>
          <a:xfrm>
            <a:off x="419100" y="1450975"/>
            <a:ext cx="8305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1378" name="Google Shape;1378;p155"/>
          <p:cNvGraphicFramePr/>
          <p:nvPr/>
        </p:nvGraphicFramePr>
        <p:xfrm>
          <a:off x="545300" y="1181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{F3D8D0EC-FE2F-4293-AEB8-96BBB97391CE}</a:tableStyleId>
              </a:tblPr>
              <a:tblGrid>
                <a:gridCol w="3048500"/>
                <a:gridCol w="1535575"/>
                <a:gridCol w="1102325"/>
                <a:gridCol w="1448250"/>
                <a:gridCol w="918750"/>
              </a:tblGrid>
              <a:tr h="8667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Komponen Utama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Detail Komponen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Spesifikasi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Hasil Pemeriksaan Sesuai(√) /Tidak Sesuai (x)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Keterangan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</a:tr>
              <a:tr h="285750">
                <a:tc rowSpan="4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Port Antarmuka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HDMI 1.4 In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1 port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575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VGA In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1 port</a:t>
                      </a: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575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VGA Out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1 port</a:t>
                      </a: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8625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Composite RCA Video In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1 port</a:t>
                      </a: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Audio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Internal Speakers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3 W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5750">
                <a:tc rowSpan="3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Power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Voltage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220 V</a:t>
                      </a: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8625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Consumption (typical)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575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Stand-by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2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p156"/>
          <p:cNvSpPr txBox="1"/>
          <p:nvPr/>
        </p:nvSpPr>
        <p:spPr>
          <a:xfrm>
            <a:off x="379075" y="426200"/>
            <a:ext cx="7609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Form Pemeriksaan Spesifikasi Proyektor (4)</a:t>
            </a:r>
            <a:endParaRPr b="1" sz="24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84" name="Google Shape;1384;p156"/>
          <p:cNvSpPr txBox="1"/>
          <p:nvPr/>
        </p:nvSpPr>
        <p:spPr>
          <a:xfrm>
            <a:off x="463550" y="1241425"/>
            <a:ext cx="7524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85" name="Google Shape;1385;p156"/>
          <p:cNvSpPr txBox="1"/>
          <p:nvPr/>
        </p:nvSpPr>
        <p:spPr>
          <a:xfrm>
            <a:off x="419100" y="1450975"/>
            <a:ext cx="8305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1386" name="Google Shape;1386;p156"/>
          <p:cNvGraphicFramePr/>
          <p:nvPr/>
        </p:nvGraphicFramePr>
        <p:xfrm>
          <a:off x="545300" y="1181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{F3D8D0EC-FE2F-4293-AEB8-96BBB97391CE}</a:tableStyleId>
              </a:tblPr>
              <a:tblGrid>
                <a:gridCol w="3048500"/>
                <a:gridCol w="1535575"/>
                <a:gridCol w="1102325"/>
                <a:gridCol w="1448250"/>
                <a:gridCol w="918750"/>
              </a:tblGrid>
              <a:tr h="8667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Komponen Utama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Detail Komponen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Spesifikasi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Hasil Pemeriksaan Sesuai(√) /Tidak Sesuai (x)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Keterangan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Ukuran</a:t>
                      </a:r>
                      <a:r>
                        <a:rPr lang="en-US" sz="1000"/>
                        <a:t> (pxlxt)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Fisik</a:t>
                      </a:r>
                      <a:r>
                        <a:rPr lang="en-US" sz="1000"/>
                        <a:t> (mm)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299.5 x 220 x 105.1 mm (11.8" x 8.7"x 4.1", with feet</a:t>
                      </a:r>
                      <a:r>
                        <a:rPr lang="en-US" sz="1000"/>
                        <a:t>)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5750">
                <a:tc row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Berat</a:t>
                      </a: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Bersih</a:t>
                      </a:r>
                      <a:r>
                        <a:rPr lang="en-US" sz="1000"/>
                        <a:t> (kg)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575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Kotor</a:t>
                      </a:r>
                      <a:r>
                        <a:rPr lang="en-US" sz="1000"/>
                        <a:t> (kg)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5750">
                <a:tc row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Garansi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Service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3 Tahun</a:t>
                      </a: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575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Spareparts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3 Tahun</a:t>
                      </a: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0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p157"/>
          <p:cNvSpPr txBox="1"/>
          <p:nvPr/>
        </p:nvSpPr>
        <p:spPr>
          <a:xfrm>
            <a:off x="379075" y="426200"/>
            <a:ext cx="7300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Form Pemeriksaan Spesifikasi Proyektor (5)</a:t>
            </a:r>
            <a:endParaRPr b="1" sz="24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92" name="Google Shape;1392;p157"/>
          <p:cNvSpPr txBox="1"/>
          <p:nvPr/>
        </p:nvSpPr>
        <p:spPr>
          <a:xfrm>
            <a:off x="463550" y="1241425"/>
            <a:ext cx="7524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93" name="Google Shape;1393;p157"/>
          <p:cNvSpPr txBox="1"/>
          <p:nvPr/>
        </p:nvSpPr>
        <p:spPr>
          <a:xfrm>
            <a:off x="419100" y="1450975"/>
            <a:ext cx="8305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1394" name="Google Shape;1394;p157"/>
          <p:cNvGraphicFramePr/>
          <p:nvPr/>
        </p:nvGraphicFramePr>
        <p:xfrm>
          <a:off x="545300" y="1181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{F3D8D0EC-FE2F-4293-AEB8-96BBB97391CE}</a:tableStyleId>
              </a:tblPr>
              <a:tblGrid>
                <a:gridCol w="3048500"/>
                <a:gridCol w="1535575"/>
                <a:gridCol w="1102325"/>
                <a:gridCol w="1448250"/>
                <a:gridCol w="918750"/>
              </a:tblGrid>
              <a:tr h="8667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Komponen Utama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Detail Komponen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Spesifikasi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Hasil Pemeriksaan Sesuai(√) /Tidak Sesuai (x)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00"/>
                        <a:t>Keterangan</a:t>
                      </a:r>
                      <a:endParaRPr b="1" sz="10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Garansi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Lampu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1 tahun atau 1000 jam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28700">
                <a:tc gridSpan="5"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……………………….., ……………………. 2021</a:t>
                      </a:r>
                      <a:endParaRPr sz="1000"/>
                    </a:p>
                    <a:p>
                      <a:pPr indent="520065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Pemeriksa</a:t>
                      </a:r>
                      <a:endParaRPr sz="1000"/>
                    </a:p>
                    <a:p>
                      <a:pPr indent="4743450" lvl="0" marL="45720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 </a:t>
                      </a:r>
                      <a:endParaRPr sz="1000"/>
                    </a:p>
                    <a:p>
                      <a:pPr indent="520065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US" sz="1000"/>
                        <a:t>(..................................)</a:t>
                      </a:r>
                      <a:endParaRPr sz="10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8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p158"/>
          <p:cNvSpPr txBox="1"/>
          <p:nvPr/>
        </p:nvSpPr>
        <p:spPr>
          <a:xfrm>
            <a:off x="463550" y="1241425"/>
            <a:ext cx="7524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00" name="Google Shape;1400;p158"/>
          <p:cNvSpPr txBox="1"/>
          <p:nvPr/>
        </p:nvSpPr>
        <p:spPr>
          <a:xfrm>
            <a:off x="419100" y="1450975"/>
            <a:ext cx="8305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01" name="Google Shape;1401;p158"/>
          <p:cNvSpPr txBox="1"/>
          <p:nvPr>
            <p:ph idx="4294967295" type="title"/>
          </p:nvPr>
        </p:nvSpPr>
        <p:spPr>
          <a:xfrm>
            <a:off x="295200" y="111263"/>
            <a:ext cx="68244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1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0000FF"/>
                </a:solidFill>
                <a:latin typeface="Poppins"/>
                <a:ea typeface="Poppins"/>
                <a:cs typeface="Poppins"/>
                <a:sym typeface="Poppins"/>
              </a:rPr>
              <a:t>Pemeriksaan Operasional Proyektor (1)</a:t>
            </a:r>
            <a:endParaRPr sz="260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02" name="Google Shape;1402;p158"/>
          <p:cNvSpPr txBox="1"/>
          <p:nvPr>
            <p:ph idx="1" type="body"/>
          </p:nvPr>
        </p:nvSpPr>
        <p:spPr>
          <a:xfrm>
            <a:off x="348604" y="1139326"/>
            <a:ext cx="8213100" cy="35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-US" sz="2100">
                <a:solidFill>
                  <a:srgbClr val="0000FF"/>
                </a:solidFill>
              </a:rPr>
              <a:t>Hal-hal yang harus dilakukan untuk melakukan uji fungsi proyektor : </a:t>
            </a:r>
            <a:endParaRPr>
              <a:solidFill>
                <a:srgbClr val="0000FF"/>
              </a:solidFill>
            </a:endParaRPr>
          </a:p>
          <a:p>
            <a:pPr indent="-336550" lvl="0" marL="342900" rtl="0" algn="just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FF"/>
              </a:buClr>
              <a:buSzPts val="2100"/>
              <a:buFont typeface="Calibri"/>
              <a:buAutoNum type="arabicPeriod"/>
            </a:pPr>
            <a:r>
              <a:rPr lang="en-US" sz="2100">
                <a:solidFill>
                  <a:srgbClr val="0000FF"/>
                </a:solidFill>
              </a:rPr>
              <a:t>Pemeriksaan Lumens pada projector</a:t>
            </a:r>
            <a:endParaRPr sz="2100">
              <a:solidFill>
                <a:srgbClr val="0000FF"/>
              </a:solidFill>
            </a:endParaRPr>
          </a:p>
          <a:p>
            <a:pPr indent="12700" lvl="0" marL="330200" rtl="0" algn="just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-US" sz="2100">
                <a:solidFill>
                  <a:schemeClr val="dk1"/>
                </a:solidFill>
              </a:rPr>
              <a:t>Nyalakan terlebih dahulu power projector setelah penutup lampu dibuka, kemudian arahkan projector pada bidang datar atau screen (jika ada) tunggu sampai muncul tampilan pada bidang datar/screen tersebut dan periksa apakah kecerahannya (lumens) sesuai dengan spesifikasi teknis yang terdapat pada kemasan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800"/>
              </a:spcBef>
              <a:spcAft>
                <a:spcPts val="1200"/>
              </a:spcAft>
              <a:buClr>
                <a:srgbClr val="888888"/>
              </a:buClr>
              <a:buSzPts val="1500"/>
              <a:buNone/>
            </a:pPr>
            <a:r>
              <a:t/>
            </a:r>
            <a:endParaRPr b="1" sz="15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6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159"/>
          <p:cNvSpPr txBox="1"/>
          <p:nvPr/>
        </p:nvSpPr>
        <p:spPr>
          <a:xfrm>
            <a:off x="282582" y="672019"/>
            <a:ext cx="6375300" cy="554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Pemeriksaan Operasional Proyektor</a:t>
            </a:r>
            <a:endParaRPr b="1" sz="2400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08" name="Google Shape;1408;p159"/>
          <p:cNvSpPr txBox="1"/>
          <p:nvPr/>
        </p:nvSpPr>
        <p:spPr>
          <a:xfrm>
            <a:off x="463550" y="1241425"/>
            <a:ext cx="7524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409" name="Google Shape;1409;p159"/>
          <p:cNvGrpSpPr/>
          <p:nvPr/>
        </p:nvGrpSpPr>
        <p:grpSpPr>
          <a:xfrm>
            <a:off x="282667" y="1667630"/>
            <a:ext cx="3775133" cy="592580"/>
            <a:chOff x="3287528" y="1193159"/>
            <a:chExt cx="3733689" cy="601482"/>
          </a:xfrm>
        </p:grpSpPr>
        <p:sp>
          <p:nvSpPr>
            <p:cNvPr id="1410" name="Google Shape;1410;p159"/>
            <p:cNvSpPr/>
            <p:nvPr/>
          </p:nvSpPr>
          <p:spPr>
            <a:xfrm>
              <a:off x="3287528" y="1193159"/>
              <a:ext cx="601462" cy="601482"/>
            </a:xfrm>
            <a:custGeom>
              <a:rect b="b" l="l" r="r" t="t"/>
              <a:pathLst>
                <a:path extrusionOk="0" h="29184" w="29183">
                  <a:moveTo>
                    <a:pt x="14586" y="1"/>
                  </a:moveTo>
                  <a:cubicBezTo>
                    <a:pt x="6525" y="1"/>
                    <a:pt x="0" y="6537"/>
                    <a:pt x="0" y="14598"/>
                  </a:cubicBezTo>
                  <a:cubicBezTo>
                    <a:pt x="0" y="22647"/>
                    <a:pt x="6525" y="29183"/>
                    <a:pt x="14586" y="29183"/>
                  </a:cubicBezTo>
                  <a:cubicBezTo>
                    <a:pt x="22646" y="29183"/>
                    <a:pt x="29183" y="22647"/>
                    <a:pt x="29183" y="14598"/>
                  </a:cubicBezTo>
                  <a:cubicBezTo>
                    <a:pt x="29183" y="6537"/>
                    <a:pt x="22646" y="1"/>
                    <a:pt x="14586" y="1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sz="1700">
                <a:solidFill>
                  <a:srgbClr val="FFFFFF"/>
                </a:solidFill>
              </a:endParaRPr>
            </a:p>
          </p:txBody>
        </p:sp>
        <p:sp>
          <p:nvSpPr>
            <p:cNvPr id="1411" name="Google Shape;1411;p159"/>
            <p:cNvSpPr txBox="1"/>
            <p:nvPr/>
          </p:nvSpPr>
          <p:spPr>
            <a:xfrm>
              <a:off x="4035317" y="1311055"/>
              <a:ext cx="29859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10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Pemeriksaan Lumens </a:t>
              </a:r>
              <a:endParaRPr sz="13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412" name="Google Shape;1412;p159"/>
            <p:cNvSpPr/>
            <p:nvPr/>
          </p:nvSpPr>
          <p:spPr>
            <a:xfrm>
              <a:off x="3319075" y="1224713"/>
              <a:ext cx="538353" cy="538372"/>
            </a:xfrm>
            <a:custGeom>
              <a:rect b="b" l="l" r="r" t="t"/>
              <a:pathLst>
                <a:path extrusionOk="0" h="29184" w="29183">
                  <a:moveTo>
                    <a:pt x="14586" y="1"/>
                  </a:moveTo>
                  <a:cubicBezTo>
                    <a:pt x="6525" y="1"/>
                    <a:pt x="0" y="6537"/>
                    <a:pt x="0" y="14598"/>
                  </a:cubicBezTo>
                  <a:cubicBezTo>
                    <a:pt x="0" y="22647"/>
                    <a:pt x="6525" y="29183"/>
                    <a:pt x="14586" y="29183"/>
                  </a:cubicBezTo>
                  <a:cubicBezTo>
                    <a:pt x="22646" y="29183"/>
                    <a:pt x="29183" y="22647"/>
                    <a:pt x="29183" y="14598"/>
                  </a:cubicBezTo>
                  <a:cubicBezTo>
                    <a:pt x="29183" y="6537"/>
                    <a:pt x="22646" y="1"/>
                    <a:pt x="14586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9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01</a:t>
              </a:r>
              <a:endParaRPr b="1" sz="1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413" name="Google Shape;1413;p159"/>
          <p:cNvGrpSpPr/>
          <p:nvPr/>
        </p:nvGrpSpPr>
        <p:grpSpPr>
          <a:xfrm>
            <a:off x="2722081" y="2600325"/>
            <a:ext cx="4470972" cy="609740"/>
            <a:chOff x="3833488" y="1801682"/>
            <a:chExt cx="4421889" cy="618900"/>
          </a:xfrm>
        </p:grpSpPr>
        <p:sp>
          <p:nvSpPr>
            <p:cNvPr id="1414" name="Google Shape;1414;p159"/>
            <p:cNvSpPr/>
            <p:nvPr/>
          </p:nvSpPr>
          <p:spPr>
            <a:xfrm>
              <a:off x="3833488" y="1819113"/>
              <a:ext cx="601462" cy="601462"/>
            </a:xfrm>
            <a:custGeom>
              <a:rect b="b" l="l" r="r" t="t"/>
              <a:pathLst>
                <a:path extrusionOk="0" h="29183" w="29183">
                  <a:moveTo>
                    <a:pt x="14586" y="1"/>
                  </a:moveTo>
                  <a:cubicBezTo>
                    <a:pt x="6525" y="1"/>
                    <a:pt x="1" y="6525"/>
                    <a:pt x="1" y="14586"/>
                  </a:cubicBezTo>
                  <a:cubicBezTo>
                    <a:pt x="1" y="22646"/>
                    <a:pt x="6525" y="29183"/>
                    <a:pt x="14586" y="29183"/>
                  </a:cubicBezTo>
                  <a:cubicBezTo>
                    <a:pt x="22647" y="29183"/>
                    <a:pt x="29183" y="22646"/>
                    <a:pt x="29183" y="14586"/>
                  </a:cubicBezTo>
                  <a:cubicBezTo>
                    <a:pt x="29183" y="6525"/>
                    <a:pt x="22647" y="1"/>
                    <a:pt x="14586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sz="1700">
                <a:solidFill>
                  <a:srgbClr val="FFFFFF"/>
                </a:solidFill>
              </a:endParaRPr>
            </a:p>
          </p:txBody>
        </p:sp>
        <p:sp>
          <p:nvSpPr>
            <p:cNvPr id="1415" name="Google Shape;1415;p159"/>
            <p:cNvSpPr txBox="1"/>
            <p:nvPr/>
          </p:nvSpPr>
          <p:spPr>
            <a:xfrm>
              <a:off x="4595977" y="1801682"/>
              <a:ext cx="3659400" cy="61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10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Periksa kecocokan jenis dan jumlah tombol </a:t>
              </a:r>
              <a:endParaRPr sz="13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416" name="Google Shape;1416;p159"/>
            <p:cNvSpPr/>
            <p:nvPr/>
          </p:nvSpPr>
          <p:spPr>
            <a:xfrm>
              <a:off x="3865050" y="1850658"/>
              <a:ext cx="538353" cy="538372"/>
            </a:xfrm>
            <a:custGeom>
              <a:rect b="b" l="l" r="r" t="t"/>
              <a:pathLst>
                <a:path extrusionOk="0" h="29184" w="29183">
                  <a:moveTo>
                    <a:pt x="14586" y="1"/>
                  </a:moveTo>
                  <a:cubicBezTo>
                    <a:pt x="6525" y="1"/>
                    <a:pt x="0" y="6537"/>
                    <a:pt x="0" y="14598"/>
                  </a:cubicBezTo>
                  <a:cubicBezTo>
                    <a:pt x="0" y="22647"/>
                    <a:pt x="6525" y="29183"/>
                    <a:pt x="14586" y="29183"/>
                  </a:cubicBezTo>
                  <a:cubicBezTo>
                    <a:pt x="22646" y="29183"/>
                    <a:pt x="29183" y="22647"/>
                    <a:pt x="29183" y="14598"/>
                  </a:cubicBezTo>
                  <a:cubicBezTo>
                    <a:pt x="29183" y="6537"/>
                    <a:pt x="22646" y="1"/>
                    <a:pt x="14586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10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02</a:t>
              </a:r>
              <a:endParaRPr b="1" sz="2100">
                <a:solidFill>
                  <a:srgbClr val="FFFFFF"/>
                </a:solidFill>
              </a:endParaRPr>
            </a:p>
          </p:txBody>
        </p:sp>
      </p:grpSp>
      <p:grpSp>
        <p:nvGrpSpPr>
          <p:cNvPr id="1417" name="Google Shape;1417;p159"/>
          <p:cNvGrpSpPr/>
          <p:nvPr/>
        </p:nvGrpSpPr>
        <p:grpSpPr>
          <a:xfrm>
            <a:off x="4824614" y="3592069"/>
            <a:ext cx="4019495" cy="609755"/>
            <a:chOff x="4082798" y="2512762"/>
            <a:chExt cx="3975368" cy="618915"/>
          </a:xfrm>
        </p:grpSpPr>
        <p:sp>
          <p:nvSpPr>
            <p:cNvPr id="1418" name="Google Shape;1418;p159"/>
            <p:cNvSpPr/>
            <p:nvPr/>
          </p:nvSpPr>
          <p:spPr>
            <a:xfrm>
              <a:off x="4082798" y="2530216"/>
              <a:ext cx="601462" cy="601462"/>
            </a:xfrm>
            <a:custGeom>
              <a:rect b="b" l="l" r="r" t="t"/>
              <a:pathLst>
                <a:path extrusionOk="0" h="29183" w="29183">
                  <a:moveTo>
                    <a:pt x="14598" y="1"/>
                  </a:moveTo>
                  <a:cubicBezTo>
                    <a:pt x="6537" y="1"/>
                    <a:pt x="1" y="6525"/>
                    <a:pt x="1" y="14586"/>
                  </a:cubicBezTo>
                  <a:cubicBezTo>
                    <a:pt x="1" y="22646"/>
                    <a:pt x="6537" y="29183"/>
                    <a:pt x="14598" y="29183"/>
                  </a:cubicBezTo>
                  <a:cubicBezTo>
                    <a:pt x="22646" y="29183"/>
                    <a:pt x="29183" y="22646"/>
                    <a:pt x="29183" y="14586"/>
                  </a:cubicBezTo>
                  <a:cubicBezTo>
                    <a:pt x="29183" y="6525"/>
                    <a:pt x="22646" y="1"/>
                    <a:pt x="14598" y="1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sz="1700">
                <a:solidFill>
                  <a:srgbClr val="FFFFFF"/>
                </a:solidFill>
              </a:endParaRPr>
            </a:p>
          </p:txBody>
        </p:sp>
        <p:sp>
          <p:nvSpPr>
            <p:cNvPr id="1419" name="Google Shape;1419;p159"/>
            <p:cNvSpPr/>
            <p:nvPr/>
          </p:nvSpPr>
          <p:spPr>
            <a:xfrm>
              <a:off x="4114350" y="2567408"/>
              <a:ext cx="538353" cy="538372"/>
            </a:xfrm>
            <a:custGeom>
              <a:rect b="b" l="l" r="r" t="t"/>
              <a:pathLst>
                <a:path extrusionOk="0" h="29184" w="29183">
                  <a:moveTo>
                    <a:pt x="14586" y="1"/>
                  </a:moveTo>
                  <a:cubicBezTo>
                    <a:pt x="6525" y="1"/>
                    <a:pt x="0" y="6537"/>
                    <a:pt x="0" y="14598"/>
                  </a:cubicBezTo>
                  <a:cubicBezTo>
                    <a:pt x="0" y="22647"/>
                    <a:pt x="6525" y="29183"/>
                    <a:pt x="14586" y="29183"/>
                  </a:cubicBezTo>
                  <a:cubicBezTo>
                    <a:pt x="22646" y="29183"/>
                    <a:pt x="29183" y="22647"/>
                    <a:pt x="29183" y="14598"/>
                  </a:cubicBezTo>
                  <a:cubicBezTo>
                    <a:pt x="29183" y="6537"/>
                    <a:pt x="22646" y="1"/>
                    <a:pt x="14586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03</a:t>
              </a:r>
              <a:endParaRPr b="1" sz="2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20" name="Google Shape;1420;p159"/>
            <p:cNvSpPr txBox="1"/>
            <p:nvPr/>
          </p:nvSpPr>
          <p:spPr>
            <a:xfrm>
              <a:off x="4751566" y="2512762"/>
              <a:ext cx="3306600" cy="60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10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Uji fungsi semua tombol yang ada </a:t>
              </a:r>
              <a:endParaRPr sz="13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4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Google Shape;1425;p160"/>
          <p:cNvSpPr txBox="1"/>
          <p:nvPr/>
        </p:nvSpPr>
        <p:spPr>
          <a:xfrm>
            <a:off x="463550" y="1241425"/>
            <a:ext cx="7524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26" name="Google Shape;1426;p160"/>
          <p:cNvSpPr txBox="1"/>
          <p:nvPr/>
        </p:nvSpPr>
        <p:spPr>
          <a:xfrm>
            <a:off x="419100" y="1450975"/>
            <a:ext cx="8305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27" name="Google Shape;1427;p160"/>
          <p:cNvSpPr txBox="1"/>
          <p:nvPr>
            <p:ph idx="4294967295" type="title"/>
          </p:nvPr>
        </p:nvSpPr>
        <p:spPr>
          <a:xfrm>
            <a:off x="277387" y="125513"/>
            <a:ext cx="69684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None/>
            </a:pPr>
            <a:r>
              <a:rPr lang="en-US" sz="2700">
                <a:solidFill>
                  <a:srgbClr val="0000FF"/>
                </a:solidFill>
                <a:latin typeface="Poppins"/>
                <a:ea typeface="Poppins"/>
                <a:cs typeface="Poppins"/>
                <a:sym typeface="Poppins"/>
              </a:rPr>
              <a:t>Pemeriksaan Operasional Proyektor (2) </a:t>
            </a:r>
            <a:endParaRPr sz="270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28" name="Google Shape;1428;p160"/>
          <p:cNvSpPr txBox="1"/>
          <p:nvPr>
            <p:ph idx="1" type="body"/>
          </p:nvPr>
        </p:nvSpPr>
        <p:spPr>
          <a:xfrm>
            <a:off x="277391" y="1139326"/>
            <a:ext cx="8213100" cy="35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-3175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400"/>
              <a:buFont typeface="Calibri"/>
              <a:buNone/>
            </a:pPr>
            <a:r>
              <a:t/>
            </a:r>
            <a:endParaRPr b="1" sz="400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342900" rtl="0" algn="just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Roboto"/>
              <a:buAutoNum type="arabicPeriod" startAt="2"/>
            </a:pPr>
            <a:r>
              <a:rPr lang="en-US" sz="200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Periksa jenis dan jumlah tombol yang terdapat pada body dengan informasi yang terdapat pada buku petunjuk  </a:t>
            </a:r>
            <a:endParaRPr sz="2000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03200" lvl="0" marL="533400" rtl="0" algn="just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•"/>
            </a:pP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Lakukan Instalasi perangkat sesuai buku petunjuk operasional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03200" lvl="0" marL="533400" rtl="0" algn="just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•"/>
            </a:pP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Tekan tombol power, kemudian tunggu sampai muncul tampilan homescreen. 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03200" lvl="0" marL="533400" rtl="0" algn="just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•"/>
            </a:pP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Cek fungsi semua tombol yang ada seperti tombol menu, tombol enter, tombol  tombol pengaturan kecerahan, tombol pengaturan skala layar, tuas pengaturan zoom dan focus, dan tombol lainnya.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41300" lvl="0" marL="342900" rtl="0" algn="l">
              <a:lnSpc>
                <a:spcPct val="100000"/>
              </a:lnSpc>
              <a:spcBef>
                <a:spcPts val="800"/>
              </a:spcBef>
              <a:spcAft>
                <a:spcPts val="1200"/>
              </a:spcAft>
              <a:buClr>
                <a:srgbClr val="888888"/>
              </a:buClr>
              <a:buSzPts val="1500"/>
              <a:buFont typeface="Calibri"/>
              <a:buNone/>
            </a:pPr>
            <a:r>
              <a:t/>
            </a:r>
            <a:endParaRPr sz="1500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2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p161"/>
          <p:cNvSpPr txBox="1"/>
          <p:nvPr/>
        </p:nvSpPr>
        <p:spPr>
          <a:xfrm>
            <a:off x="463550" y="1241425"/>
            <a:ext cx="7524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34" name="Google Shape;1434;p161"/>
          <p:cNvSpPr txBox="1"/>
          <p:nvPr/>
        </p:nvSpPr>
        <p:spPr>
          <a:xfrm>
            <a:off x="419100" y="1450975"/>
            <a:ext cx="8305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35" name="Google Shape;1435;p161"/>
          <p:cNvSpPr txBox="1"/>
          <p:nvPr>
            <p:ph idx="4294967295" type="title"/>
          </p:nvPr>
        </p:nvSpPr>
        <p:spPr>
          <a:xfrm>
            <a:off x="333055" y="350719"/>
            <a:ext cx="73050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None/>
            </a:pPr>
            <a:r>
              <a:rPr lang="en-US">
                <a:solidFill>
                  <a:srgbClr val="0000FF"/>
                </a:solidFill>
                <a:latin typeface="Poppins"/>
                <a:ea typeface="Poppins"/>
                <a:cs typeface="Poppins"/>
                <a:sym typeface="Poppins"/>
              </a:rPr>
              <a:t>Pemeriksaan Operasional Proyektor (3)</a:t>
            </a: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36" name="Google Shape;1436;p161"/>
          <p:cNvSpPr txBox="1"/>
          <p:nvPr>
            <p:ph idx="1" type="body"/>
          </p:nvPr>
        </p:nvSpPr>
        <p:spPr>
          <a:xfrm>
            <a:off x="422629" y="1662113"/>
            <a:ext cx="8213100" cy="35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49250" lvl="0" marL="3429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300"/>
              <a:buFont typeface="Poppins"/>
              <a:buAutoNum type="arabicPeriod" startAt="3"/>
            </a:pPr>
            <a:r>
              <a:rPr lang="en-US" sz="2300">
                <a:solidFill>
                  <a:srgbClr val="0000FF"/>
                </a:solidFill>
                <a:latin typeface="Poppins"/>
                <a:ea typeface="Poppins"/>
                <a:cs typeface="Poppins"/>
                <a:sym typeface="Poppins"/>
              </a:rPr>
              <a:t>Pasang baterai pada remote dan periksa lampu indikator remote menyala atau tidak.</a:t>
            </a:r>
            <a:endParaRPr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330200" rtl="0" algn="just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r>
              <a:rPr lang="en-US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Periksa semua fungsi-fungsi tombol pada remote, tombol menu, tombol enter, tombol  tombol pengaturan kecerahan, tombol pengaturan skala layar, tuas pengaturan zoom dan focus, dan tombol lainnya.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330200" rtl="0" algn="just">
              <a:lnSpc>
                <a:spcPct val="100000"/>
              </a:lnSpc>
              <a:spcBef>
                <a:spcPts val="800"/>
              </a:spcBef>
              <a:spcAft>
                <a:spcPts val="1200"/>
              </a:spcAft>
              <a:buClr>
                <a:schemeClr val="dk1"/>
              </a:buClr>
              <a:buSzPts val="1300"/>
              <a:buNone/>
            </a:pPr>
            <a:br>
              <a:rPr b="1" lang="en-US" sz="1300">
                <a:solidFill>
                  <a:srgbClr val="0000FF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sz="130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ransport Consulting by Slidesgo">
  <a:themeElements>
    <a:clrScheme name="Simple Light">
      <a:dk1>
        <a:srgbClr val="FFFFFF"/>
      </a:dk1>
      <a:lt1>
        <a:srgbClr val="20124D"/>
      </a:lt1>
      <a:dk2>
        <a:srgbClr val="20124D"/>
      </a:dk2>
      <a:lt2>
        <a:srgbClr val="20124D"/>
      </a:lt2>
      <a:accent1>
        <a:srgbClr val="D9D2E9"/>
      </a:accent1>
      <a:accent2>
        <a:srgbClr val="B4A7D6"/>
      </a:accent2>
      <a:accent3>
        <a:srgbClr val="8C7CC3"/>
      </a:accent3>
      <a:accent4>
        <a:srgbClr val="F6B26B"/>
      </a:accent4>
      <a:accent5>
        <a:srgbClr val="20124D"/>
      </a:accent5>
      <a:accent6>
        <a:srgbClr val="351C75"/>
      </a:accent6>
      <a:hlink>
        <a:srgbClr val="2012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