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0" r:id="rId5"/>
    <p:sldMasterId id="2147483701" r:id="rId6"/>
    <p:sldMasterId id="2147483702"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 id="340" r:id="rId93"/>
    <p:sldId id="341" r:id="rId94"/>
    <p:sldId id="342" r:id="rId95"/>
    <p:sldId id="343" r:id="rId96"/>
    <p:sldId id="344" r:id="rId97"/>
    <p:sldId id="345" r:id="rId98"/>
    <p:sldId id="346" r:id="rId99"/>
    <p:sldId id="347" r:id="rId100"/>
    <p:sldId id="348" r:id="rId101"/>
    <p:sldId id="349" r:id="rId102"/>
    <p:sldId id="350" r:id="rId103"/>
    <p:sldId id="351" r:id="rId104"/>
    <p:sldId id="352" r:id="rId105"/>
    <p:sldId id="353" r:id="rId106"/>
    <p:sldId id="354" r:id="rId107"/>
    <p:sldId id="355" r:id="rId108"/>
    <p:sldId id="356" r:id="rId109"/>
    <p:sldId id="357" r:id="rId110"/>
    <p:sldId id="358" r:id="rId111"/>
    <p:sldId id="359" r:id="rId112"/>
    <p:sldId id="360" r:id="rId113"/>
    <p:sldId id="361" r:id="rId114"/>
    <p:sldId id="362" r:id="rId115"/>
    <p:sldId id="363" r:id="rId116"/>
    <p:sldId id="364" r:id="rId117"/>
    <p:sldId id="365" r:id="rId118"/>
    <p:sldId id="366" r:id="rId119"/>
    <p:sldId id="367" r:id="rId120"/>
    <p:sldId id="368" r:id="rId121"/>
    <p:sldId id="369" r:id="rId122"/>
    <p:sldId id="370" r:id="rId123"/>
    <p:sldId id="371" r:id="rId124"/>
    <p:sldId id="372" r:id="rId125"/>
    <p:sldId id="373" r:id="rId126"/>
    <p:sldId id="374" r:id="rId127"/>
    <p:sldId id="375" r:id="rId128"/>
    <p:sldId id="376" r:id="rId129"/>
  </p:sldIdLst>
  <p:sldSz cy="6858000" cx="12192000"/>
  <p:notesSz cx="6858000" cy="9144000"/>
  <p:embeddedFontLst>
    <p:embeddedFont>
      <p:font typeface="Raleway"/>
      <p:regular r:id="rId130"/>
      <p:bold r:id="rId131"/>
      <p:italic r:id="rId132"/>
      <p:boldItalic r:id="rId133"/>
    </p:embeddedFont>
    <p:embeddedFont>
      <p:font typeface="Roboto"/>
      <p:regular r:id="rId134"/>
      <p:bold r:id="rId135"/>
      <p:italic r:id="rId136"/>
      <p:boldItalic r:id="rId137"/>
    </p:embeddedFont>
    <p:embeddedFont>
      <p:font typeface="Nunito"/>
      <p:regular r:id="rId138"/>
      <p:bold r:id="rId139"/>
      <p:italic r:id="rId140"/>
      <p:boldItalic r:id="rId141"/>
    </p:embeddedFont>
    <p:embeddedFont>
      <p:font typeface="Fredoka One"/>
      <p:regular r:id="rId142"/>
    </p:embeddedFont>
    <p:embeddedFont>
      <p:font typeface="Montserrat"/>
      <p:regular r:id="rId143"/>
      <p:bold r:id="rId144"/>
      <p:italic r:id="rId145"/>
      <p:boldItalic r:id="rId146"/>
    </p:embeddedFont>
    <p:embeddedFont>
      <p:font typeface="Lato"/>
      <p:regular r:id="rId147"/>
      <p:bold r:id="rId148"/>
      <p:italic r:id="rId149"/>
      <p:boldItalic r:id="rId150"/>
    </p:embeddedFont>
    <p:embeddedFont>
      <p:font typeface="Poppins"/>
      <p:regular r:id="rId151"/>
      <p:bold r:id="rId152"/>
      <p:italic r:id="rId153"/>
      <p:boldItalic r:id="rId154"/>
    </p:embeddedFont>
    <p:embeddedFont>
      <p:font typeface="Montserrat Light"/>
      <p:regular r:id="rId155"/>
      <p:bold r:id="rId156"/>
      <p:italic r:id="rId157"/>
      <p:boldItalic r:id="rId158"/>
    </p:embeddedFont>
    <p:embeddedFont>
      <p:font typeface="Oswald SemiBold"/>
      <p:regular r:id="rId159"/>
      <p:bold r:id="rId160"/>
    </p:embeddedFont>
    <p:embeddedFont>
      <p:font typeface="Oswald"/>
      <p:regular r:id="rId161"/>
      <p:bold r:id="rId1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84">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76E3DEC-4264-43F9-89AB-711833B2155C}">
  <a:tblStyle styleId="{676E3DEC-4264-43F9-89AB-711833B2155C}" styleName="Table_0">
    <a:wholeTbl>
      <a:tcTxStyle b="off" i="off">
        <a:font>
          <a:latin typeface="Calibri"/>
          <a:ea typeface="Calibri"/>
          <a:cs typeface="Calibri"/>
        </a:font>
        <a:srgbClr val="FFFFFF"/>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5B9BD5"/>
          </a:solidFill>
        </a:fill>
      </a:tcStyle>
    </a:wholeTbl>
    <a:band1H>
      <a:tcTxStyle b="off" i="off"/>
      <a:tcStyle>
        <a:fill>
          <a:solidFill>
            <a:srgbClr val="487AA8"/>
          </a:solidFill>
        </a:fill>
      </a:tcStyle>
    </a:band1H>
    <a:band2H>
      <a:tcTxStyle b="off" i="off"/>
    </a:band2H>
    <a:band1V>
      <a:tcTxStyle b="off" i="off"/>
      <a:tcStyle>
        <a:fill>
          <a:solidFill>
            <a:srgbClr val="487AA8"/>
          </a:solidFill>
        </a:fill>
      </a:tcStyle>
    </a:band1V>
    <a:band2V>
      <a:tcTxStyle b="off" i="off"/>
    </a:band2V>
    <a:lastCol>
      <a:tcTxStyle b="on" i="off"/>
      <a:tcStyle>
        <a:tcBdr>
          <a:left>
            <a:ln cap="flat" cmpd="sng" w="25400">
              <a:solidFill>
                <a:srgbClr val="FFFFFF"/>
              </a:solidFill>
              <a:prstDash val="solid"/>
              <a:round/>
              <a:headEnd len="sm" w="sm" type="none"/>
              <a:tailEnd len="sm" w="sm" type="none"/>
            </a:ln>
          </a:left>
        </a:tcBdr>
        <a:fill>
          <a:solidFill>
            <a:srgbClr val="487AA8"/>
          </a:solidFill>
        </a:fill>
      </a:tcStyle>
    </a:lastCol>
    <a:firstCol>
      <a:tcTxStyle b="on" i="off"/>
      <a:tcStyle>
        <a:tcBdr>
          <a:right>
            <a:ln cap="flat" cmpd="sng" w="25400">
              <a:solidFill>
                <a:srgbClr val="FFFFFF"/>
              </a:solidFill>
              <a:prstDash val="solid"/>
              <a:round/>
              <a:headEnd len="sm" w="sm" type="none"/>
              <a:tailEnd len="sm" w="sm" type="none"/>
            </a:ln>
          </a:right>
        </a:tcBdr>
        <a:fill>
          <a:solidFill>
            <a:srgbClr val="487AA8"/>
          </a:solidFill>
        </a:fill>
      </a:tcStyle>
    </a:firstCol>
    <a:lastRow>
      <a:tcTxStyle b="on" i="off"/>
      <a:tcStyle>
        <a:tcBdr>
          <a:top>
            <a:ln cap="flat" cmpd="sng" w="25400">
              <a:solidFill>
                <a:srgbClr val="FFFFFF"/>
              </a:solidFill>
              <a:prstDash val="solid"/>
              <a:round/>
              <a:headEnd len="sm" w="sm" type="none"/>
              <a:tailEnd len="sm" w="sm" type="none"/>
            </a:ln>
          </a:top>
        </a:tcBdr>
        <a:fill>
          <a:solidFill>
            <a:srgbClr val="3C668C"/>
          </a:solidFill>
        </a:fill>
      </a:tcStyle>
    </a:lastRow>
    <a:seCell>
      <a:tcTxStyle b="off" i="off"/>
      <a:tcStyle>
        <a:tcBdr>
          <a:left>
            <a:ln cap="flat" cmpd="sng" w="9525">
              <a:solidFill>
                <a:srgbClr val="000000">
                  <a:alpha val="0"/>
                </a:srgbClr>
              </a:solidFill>
              <a:prstDash val="solid"/>
              <a:round/>
              <a:headEnd len="sm" w="sm" type="none"/>
              <a:tailEnd len="sm" w="sm" type="none"/>
            </a:ln>
          </a:left>
        </a:tcBdr>
      </a:tcStyle>
    </a:seCell>
    <a:swCell>
      <a:tcTxStyle b="off" i="off"/>
      <a:tcStyle>
        <a:tcBdr>
          <a:right>
            <a:ln cap="flat" cmpd="sng" w="9525">
              <a:solidFill>
                <a:srgbClr val="000000">
                  <a:alpha val="0"/>
                </a:srgbClr>
              </a:solidFill>
              <a:prstDash val="solid"/>
              <a:round/>
              <a:headEnd len="sm" w="sm" type="none"/>
              <a:tailEnd len="sm" w="sm" type="none"/>
            </a:ln>
          </a:right>
        </a:tcBdr>
      </a:tcStyle>
    </a:swCell>
    <a:firstRow>
      <a:tcTxStyle b="on" i="off"/>
      <a:tcStyle>
        <a:tcBdr>
          <a:bottom>
            <a:ln cap="flat" cmpd="sng" w="25400">
              <a:solidFill>
                <a:srgbClr val="FFFFFF"/>
              </a:solidFill>
              <a:prstDash val="solid"/>
              <a:round/>
              <a:headEnd len="sm" w="sm" type="none"/>
              <a:tailEnd len="sm" w="sm" type="none"/>
            </a:ln>
          </a:bottom>
        </a:tcBdr>
        <a:fill>
          <a:solidFill>
            <a:srgbClr val="000000"/>
          </a:solidFill>
        </a:fill>
      </a:tcStyle>
    </a:firstRow>
    <a:neCell>
      <a:tcTxStyle b="off" i="off"/>
      <a:tcStyle>
        <a:tcBdr>
          <a:left>
            <a:ln cap="flat" cmpd="sng" w="9525">
              <a:solidFill>
                <a:srgbClr val="000000">
                  <a:alpha val="0"/>
                </a:srgbClr>
              </a:solidFill>
              <a:prstDash val="solid"/>
              <a:round/>
              <a:headEnd len="sm" w="sm" type="none"/>
              <a:tailEnd len="sm" w="sm" type="none"/>
            </a:ln>
          </a:left>
        </a:tcBdr>
      </a:tcStyle>
    </a:neCell>
    <a:nwCell>
      <a:tcTxStyle b="off" i="off"/>
      <a:tcStyle>
        <a:tcBdr>
          <a:right>
            <a:ln cap="flat" cmpd="sng" w="9525">
              <a:solidFill>
                <a:srgbClr val="000000">
                  <a:alpha val="0"/>
                </a:srgbClr>
              </a:solidFill>
              <a:prstDash val="solid"/>
              <a:round/>
              <a:headEnd len="sm" w="sm" type="none"/>
              <a:tailEnd len="sm" w="sm" type="none"/>
            </a:ln>
          </a:right>
        </a:tcBdr>
      </a:tc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84"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07" Type="http://schemas.openxmlformats.org/officeDocument/2006/relationships/slide" Target="slides/slide99.xml"/><Relationship Id="rId106" Type="http://schemas.openxmlformats.org/officeDocument/2006/relationships/slide" Target="slides/slide98.xml"/><Relationship Id="rId105" Type="http://schemas.openxmlformats.org/officeDocument/2006/relationships/slide" Target="slides/slide97.xml"/><Relationship Id="rId104" Type="http://schemas.openxmlformats.org/officeDocument/2006/relationships/slide" Target="slides/slide96.xml"/><Relationship Id="rId109" Type="http://schemas.openxmlformats.org/officeDocument/2006/relationships/slide" Target="slides/slide101.xml"/><Relationship Id="rId108" Type="http://schemas.openxmlformats.org/officeDocument/2006/relationships/slide" Target="slides/slide100.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103" Type="http://schemas.openxmlformats.org/officeDocument/2006/relationships/slide" Target="slides/slide95.xml"/><Relationship Id="rId102" Type="http://schemas.openxmlformats.org/officeDocument/2006/relationships/slide" Target="slides/slide94.xml"/><Relationship Id="rId101" Type="http://schemas.openxmlformats.org/officeDocument/2006/relationships/slide" Target="slides/slide93.xml"/><Relationship Id="rId100" Type="http://schemas.openxmlformats.org/officeDocument/2006/relationships/slide" Target="slides/slide92.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129" Type="http://schemas.openxmlformats.org/officeDocument/2006/relationships/slide" Target="slides/slide121.xml"/><Relationship Id="rId128" Type="http://schemas.openxmlformats.org/officeDocument/2006/relationships/slide" Target="slides/slide120.xml"/><Relationship Id="rId127" Type="http://schemas.openxmlformats.org/officeDocument/2006/relationships/slide" Target="slides/slide119.xml"/><Relationship Id="rId126" Type="http://schemas.openxmlformats.org/officeDocument/2006/relationships/slide" Target="slides/slide118.xml"/><Relationship Id="rId26" Type="http://schemas.openxmlformats.org/officeDocument/2006/relationships/slide" Target="slides/slide18.xml"/><Relationship Id="rId121" Type="http://schemas.openxmlformats.org/officeDocument/2006/relationships/slide" Target="slides/slide113.xml"/><Relationship Id="rId25" Type="http://schemas.openxmlformats.org/officeDocument/2006/relationships/slide" Target="slides/slide17.xml"/><Relationship Id="rId120" Type="http://schemas.openxmlformats.org/officeDocument/2006/relationships/slide" Target="slides/slide112.xml"/><Relationship Id="rId28" Type="http://schemas.openxmlformats.org/officeDocument/2006/relationships/slide" Target="slides/slide20.xml"/><Relationship Id="rId27" Type="http://schemas.openxmlformats.org/officeDocument/2006/relationships/slide" Target="slides/slide19.xml"/><Relationship Id="rId125" Type="http://schemas.openxmlformats.org/officeDocument/2006/relationships/slide" Target="slides/slide117.xml"/><Relationship Id="rId29" Type="http://schemas.openxmlformats.org/officeDocument/2006/relationships/slide" Target="slides/slide21.xml"/><Relationship Id="rId124" Type="http://schemas.openxmlformats.org/officeDocument/2006/relationships/slide" Target="slides/slide116.xml"/><Relationship Id="rId123" Type="http://schemas.openxmlformats.org/officeDocument/2006/relationships/slide" Target="slides/slide115.xml"/><Relationship Id="rId122" Type="http://schemas.openxmlformats.org/officeDocument/2006/relationships/slide" Target="slides/slide114.xml"/><Relationship Id="rId95" Type="http://schemas.openxmlformats.org/officeDocument/2006/relationships/slide" Target="slides/slide87.xml"/><Relationship Id="rId94" Type="http://schemas.openxmlformats.org/officeDocument/2006/relationships/slide" Target="slides/slide86.xml"/><Relationship Id="rId97" Type="http://schemas.openxmlformats.org/officeDocument/2006/relationships/slide" Target="slides/slide89.xml"/><Relationship Id="rId96" Type="http://schemas.openxmlformats.org/officeDocument/2006/relationships/slide" Target="slides/slide88.xml"/><Relationship Id="rId11" Type="http://schemas.openxmlformats.org/officeDocument/2006/relationships/slide" Target="slides/slide3.xml"/><Relationship Id="rId99" Type="http://schemas.openxmlformats.org/officeDocument/2006/relationships/slide" Target="slides/slide91.xml"/><Relationship Id="rId10" Type="http://schemas.openxmlformats.org/officeDocument/2006/relationships/slide" Target="slides/slide2.xml"/><Relationship Id="rId98" Type="http://schemas.openxmlformats.org/officeDocument/2006/relationships/slide" Target="slides/slide90.xml"/><Relationship Id="rId13" Type="http://schemas.openxmlformats.org/officeDocument/2006/relationships/slide" Target="slides/slide5.xml"/><Relationship Id="rId12" Type="http://schemas.openxmlformats.org/officeDocument/2006/relationships/slide" Target="slides/slide4.xml"/><Relationship Id="rId91" Type="http://schemas.openxmlformats.org/officeDocument/2006/relationships/slide" Target="slides/slide83.xml"/><Relationship Id="rId90" Type="http://schemas.openxmlformats.org/officeDocument/2006/relationships/slide" Target="slides/slide82.xml"/><Relationship Id="rId93" Type="http://schemas.openxmlformats.org/officeDocument/2006/relationships/slide" Target="slides/slide85.xml"/><Relationship Id="rId92" Type="http://schemas.openxmlformats.org/officeDocument/2006/relationships/slide" Target="slides/slide84.xml"/><Relationship Id="rId118" Type="http://schemas.openxmlformats.org/officeDocument/2006/relationships/slide" Target="slides/slide110.xml"/><Relationship Id="rId117" Type="http://schemas.openxmlformats.org/officeDocument/2006/relationships/slide" Target="slides/slide109.xml"/><Relationship Id="rId116" Type="http://schemas.openxmlformats.org/officeDocument/2006/relationships/slide" Target="slides/slide108.xml"/><Relationship Id="rId115" Type="http://schemas.openxmlformats.org/officeDocument/2006/relationships/slide" Target="slides/slide107.xml"/><Relationship Id="rId119" Type="http://schemas.openxmlformats.org/officeDocument/2006/relationships/slide" Target="slides/slide111.xml"/><Relationship Id="rId15" Type="http://schemas.openxmlformats.org/officeDocument/2006/relationships/slide" Target="slides/slide7.xml"/><Relationship Id="rId110" Type="http://schemas.openxmlformats.org/officeDocument/2006/relationships/slide" Target="slides/slide102.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14" Type="http://schemas.openxmlformats.org/officeDocument/2006/relationships/slide" Target="slides/slide106.xml"/><Relationship Id="rId18" Type="http://schemas.openxmlformats.org/officeDocument/2006/relationships/slide" Target="slides/slide10.xml"/><Relationship Id="rId113" Type="http://schemas.openxmlformats.org/officeDocument/2006/relationships/slide" Target="slides/slide105.xml"/><Relationship Id="rId112" Type="http://schemas.openxmlformats.org/officeDocument/2006/relationships/slide" Target="slides/slide104.xml"/><Relationship Id="rId111" Type="http://schemas.openxmlformats.org/officeDocument/2006/relationships/slide" Target="slides/slide103.xml"/><Relationship Id="rId84" Type="http://schemas.openxmlformats.org/officeDocument/2006/relationships/slide" Target="slides/slide76.xml"/><Relationship Id="rId83" Type="http://schemas.openxmlformats.org/officeDocument/2006/relationships/slide" Target="slides/slide75.xml"/><Relationship Id="rId86" Type="http://schemas.openxmlformats.org/officeDocument/2006/relationships/slide" Target="slides/slide78.xml"/><Relationship Id="rId85" Type="http://schemas.openxmlformats.org/officeDocument/2006/relationships/slide" Target="slides/slide77.xml"/><Relationship Id="rId88" Type="http://schemas.openxmlformats.org/officeDocument/2006/relationships/slide" Target="slides/slide80.xml"/><Relationship Id="rId150" Type="http://schemas.openxmlformats.org/officeDocument/2006/relationships/font" Target="fonts/Lato-boldItalic.fntdata"/><Relationship Id="rId87" Type="http://schemas.openxmlformats.org/officeDocument/2006/relationships/slide" Target="slides/slide79.xml"/><Relationship Id="rId89" Type="http://schemas.openxmlformats.org/officeDocument/2006/relationships/slide" Target="slides/slide81.xml"/><Relationship Id="rId80" Type="http://schemas.openxmlformats.org/officeDocument/2006/relationships/slide" Target="slides/slide72.xml"/><Relationship Id="rId82" Type="http://schemas.openxmlformats.org/officeDocument/2006/relationships/slide" Target="slides/slide74.xml"/><Relationship Id="rId81" Type="http://schemas.openxmlformats.org/officeDocument/2006/relationships/slide" Target="slides/slide73.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font" Target="fonts/Lato-italic.fntdata"/><Relationship Id="rId4" Type="http://schemas.openxmlformats.org/officeDocument/2006/relationships/tableStyles" Target="tableStyles.xml"/><Relationship Id="rId148" Type="http://schemas.openxmlformats.org/officeDocument/2006/relationships/font" Target="fonts/Lato-bold.fntdata"/><Relationship Id="rId9" Type="http://schemas.openxmlformats.org/officeDocument/2006/relationships/slide" Target="slides/slide1.xml"/><Relationship Id="rId143" Type="http://schemas.openxmlformats.org/officeDocument/2006/relationships/font" Target="fonts/Montserrat-regular.fntdata"/><Relationship Id="rId142" Type="http://schemas.openxmlformats.org/officeDocument/2006/relationships/font" Target="fonts/FredokaOne-regular.fntdata"/><Relationship Id="rId141" Type="http://schemas.openxmlformats.org/officeDocument/2006/relationships/font" Target="fonts/Nunito-boldItalic.fntdata"/><Relationship Id="rId140" Type="http://schemas.openxmlformats.org/officeDocument/2006/relationships/font" Target="fonts/Nunito-italic.fntdata"/><Relationship Id="rId5" Type="http://schemas.openxmlformats.org/officeDocument/2006/relationships/slideMaster" Target="slideMasters/slideMaster1.xml"/><Relationship Id="rId147" Type="http://schemas.openxmlformats.org/officeDocument/2006/relationships/font" Target="fonts/Lato-regular.fntdata"/><Relationship Id="rId6" Type="http://schemas.openxmlformats.org/officeDocument/2006/relationships/slideMaster" Target="slideMasters/slideMaster2.xml"/><Relationship Id="rId146" Type="http://schemas.openxmlformats.org/officeDocument/2006/relationships/font" Target="fonts/Montserrat-boldItalic.fntdata"/><Relationship Id="rId7" Type="http://schemas.openxmlformats.org/officeDocument/2006/relationships/slideMaster" Target="slideMasters/slideMaster3.xml"/><Relationship Id="rId145" Type="http://schemas.openxmlformats.org/officeDocument/2006/relationships/font" Target="fonts/Montserrat-italic.fntdata"/><Relationship Id="rId8" Type="http://schemas.openxmlformats.org/officeDocument/2006/relationships/notesMaster" Target="notesMasters/notesMaster1.xml"/><Relationship Id="rId144" Type="http://schemas.openxmlformats.org/officeDocument/2006/relationships/font" Target="fonts/Montserrat-bold.fntdata"/><Relationship Id="rId73" Type="http://schemas.openxmlformats.org/officeDocument/2006/relationships/slide" Target="slides/slide65.xml"/><Relationship Id="rId72" Type="http://schemas.openxmlformats.org/officeDocument/2006/relationships/slide" Target="slides/slide64.xml"/><Relationship Id="rId75" Type="http://schemas.openxmlformats.org/officeDocument/2006/relationships/slide" Target="slides/slide67.xml"/><Relationship Id="rId74" Type="http://schemas.openxmlformats.org/officeDocument/2006/relationships/slide" Target="slides/slide66.xml"/><Relationship Id="rId77" Type="http://schemas.openxmlformats.org/officeDocument/2006/relationships/slide" Target="slides/slide69.xml"/><Relationship Id="rId76" Type="http://schemas.openxmlformats.org/officeDocument/2006/relationships/slide" Target="slides/slide68.xml"/><Relationship Id="rId79" Type="http://schemas.openxmlformats.org/officeDocument/2006/relationships/slide" Target="slides/slide71.xml"/><Relationship Id="rId78" Type="http://schemas.openxmlformats.org/officeDocument/2006/relationships/slide" Target="slides/slide70.xml"/><Relationship Id="rId71" Type="http://schemas.openxmlformats.org/officeDocument/2006/relationships/slide" Target="slides/slide63.xml"/><Relationship Id="rId70" Type="http://schemas.openxmlformats.org/officeDocument/2006/relationships/slide" Target="slides/slide62.xml"/><Relationship Id="rId139" Type="http://schemas.openxmlformats.org/officeDocument/2006/relationships/font" Target="fonts/Nunito-bold.fntdata"/><Relationship Id="rId138" Type="http://schemas.openxmlformats.org/officeDocument/2006/relationships/font" Target="fonts/Nunito-regular.fntdata"/><Relationship Id="rId137" Type="http://schemas.openxmlformats.org/officeDocument/2006/relationships/font" Target="fonts/Roboto-boldItalic.fntdata"/><Relationship Id="rId132" Type="http://schemas.openxmlformats.org/officeDocument/2006/relationships/font" Target="fonts/Raleway-italic.fntdata"/><Relationship Id="rId131" Type="http://schemas.openxmlformats.org/officeDocument/2006/relationships/font" Target="fonts/Raleway-bold.fntdata"/><Relationship Id="rId130" Type="http://schemas.openxmlformats.org/officeDocument/2006/relationships/font" Target="fonts/Raleway-regular.fntdata"/><Relationship Id="rId136" Type="http://schemas.openxmlformats.org/officeDocument/2006/relationships/font" Target="fonts/Roboto-italic.fntdata"/><Relationship Id="rId135" Type="http://schemas.openxmlformats.org/officeDocument/2006/relationships/font" Target="fonts/Roboto-bold.fntdata"/><Relationship Id="rId134" Type="http://schemas.openxmlformats.org/officeDocument/2006/relationships/font" Target="fonts/Roboto-regular.fntdata"/><Relationship Id="rId133" Type="http://schemas.openxmlformats.org/officeDocument/2006/relationships/font" Target="fonts/Raleway-boldItalic.fntdata"/><Relationship Id="rId62" Type="http://schemas.openxmlformats.org/officeDocument/2006/relationships/slide" Target="slides/slide54.xml"/><Relationship Id="rId61" Type="http://schemas.openxmlformats.org/officeDocument/2006/relationships/slide" Target="slides/slide53.xml"/><Relationship Id="rId64" Type="http://schemas.openxmlformats.org/officeDocument/2006/relationships/slide" Target="slides/slide56.xml"/><Relationship Id="rId63" Type="http://schemas.openxmlformats.org/officeDocument/2006/relationships/slide" Target="slides/slide55.xml"/><Relationship Id="rId66" Type="http://schemas.openxmlformats.org/officeDocument/2006/relationships/slide" Target="slides/slide58.xml"/><Relationship Id="rId65" Type="http://schemas.openxmlformats.org/officeDocument/2006/relationships/slide" Target="slides/slide57.xml"/><Relationship Id="rId68" Type="http://schemas.openxmlformats.org/officeDocument/2006/relationships/slide" Target="slides/slide60.xml"/><Relationship Id="rId67" Type="http://schemas.openxmlformats.org/officeDocument/2006/relationships/slide" Target="slides/slide59.xml"/><Relationship Id="rId60" Type="http://schemas.openxmlformats.org/officeDocument/2006/relationships/slide" Target="slides/slide52.xml"/><Relationship Id="rId69" Type="http://schemas.openxmlformats.org/officeDocument/2006/relationships/slide" Target="slides/slide61.xml"/><Relationship Id="rId162" Type="http://schemas.openxmlformats.org/officeDocument/2006/relationships/font" Target="fonts/Oswald-bold.fntdata"/><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55" Type="http://schemas.openxmlformats.org/officeDocument/2006/relationships/slide" Target="slides/slide47.xml"/><Relationship Id="rId161" Type="http://schemas.openxmlformats.org/officeDocument/2006/relationships/font" Target="fonts/Oswald-regular.fntdata"/><Relationship Id="rId54" Type="http://schemas.openxmlformats.org/officeDocument/2006/relationships/slide" Target="slides/slide46.xml"/><Relationship Id="rId160" Type="http://schemas.openxmlformats.org/officeDocument/2006/relationships/font" Target="fonts/OswaldSemiBold-bold.fntdata"/><Relationship Id="rId57" Type="http://schemas.openxmlformats.org/officeDocument/2006/relationships/slide" Target="slides/slide49.xml"/><Relationship Id="rId56" Type="http://schemas.openxmlformats.org/officeDocument/2006/relationships/slide" Target="slides/slide48.xml"/><Relationship Id="rId159" Type="http://schemas.openxmlformats.org/officeDocument/2006/relationships/font" Target="fonts/OswaldSemiBold-regular.fntdata"/><Relationship Id="rId59" Type="http://schemas.openxmlformats.org/officeDocument/2006/relationships/slide" Target="slides/slide51.xml"/><Relationship Id="rId154" Type="http://schemas.openxmlformats.org/officeDocument/2006/relationships/font" Target="fonts/Poppins-boldItalic.fntdata"/><Relationship Id="rId58" Type="http://schemas.openxmlformats.org/officeDocument/2006/relationships/slide" Target="slides/slide50.xml"/><Relationship Id="rId153" Type="http://schemas.openxmlformats.org/officeDocument/2006/relationships/font" Target="fonts/Poppins-italic.fntdata"/><Relationship Id="rId152" Type="http://schemas.openxmlformats.org/officeDocument/2006/relationships/font" Target="fonts/Poppins-bold.fntdata"/><Relationship Id="rId151" Type="http://schemas.openxmlformats.org/officeDocument/2006/relationships/font" Target="fonts/Poppins-regular.fntdata"/><Relationship Id="rId158" Type="http://schemas.openxmlformats.org/officeDocument/2006/relationships/font" Target="fonts/MontserratLight-boldItalic.fntdata"/><Relationship Id="rId157" Type="http://schemas.openxmlformats.org/officeDocument/2006/relationships/font" Target="fonts/MontserratLight-italic.fntdata"/><Relationship Id="rId156" Type="http://schemas.openxmlformats.org/officeDocument/2006/relationships/font" Target="fonts/MontserratLight-bold.fntdata"/><Relationship Id="rId155" Type="http://schemas.openxmlformats.org/officeDocument/2006/relationships/font" Target="fonts/MontserratLight-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f09cefa96e_0_1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9" name="Google Shape;489;gf09cefa96e_0_119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f0a2eb03b8_1_14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5" name="Google Shape;565;gf0a2eb03b8_1_1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6" name="Shape 1206"/>
        <p:cNvGrpSpPr/>
        <p:nvPr/>
      </p:nvGrpSpPr>
      <p:grpSpPr>
        <a:xfrm>
          <a:off x="0" y="0"/>
          <a:ext cx="0" cy="0"/>
          <a:chOff x="0" y="0"/>
          <a:chExt cx="0" cy="0"/>
        </a:xfrm>
      </p:grpSpPr>
      <p:sp>
        <p:nvSpPr>
          <p:cNvPr id="1207" name="Google Shape;1207;gf0a2eb03b8_1_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08" name="Google Shape;1208;gf0a2eb03b8_1_3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5" name="Shape 1215"/>
        <p:cNvGrpSpPr/>
        <p:nvPr/>
      </p:nvGrpSpPr>
      <p:grpSpPr>
        <a:xfrm>
          <a:off x="0" y="0"/>
          <a:ext cx="0" cy="0"/>
          <a:chOff x="0" y="0"/>
          <a:chExt cx="0" cy="0"/>
        </a:xfrm>
      </p:grpSpPr>
      <p:sp>
        <p:nvSpPr>
          <p:cNvPr id="1216" name="Google Shape;1216;gf0a2eb03b8_1_3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7" name="Google Shape;1217;gf0a2eb03b8_1_3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4" name="Shape 1224"/>
        <p:cNvGrpSpPr/>
        <p:nvPr/>
      </p:nvGrpSpPr>
      <p:grpSpPr>
        <a:xfrm>
          <a:off x="0" y="0"/>
          <a:ext cx="0" cy="0"/>
          <a:chOff x="0" y="0"/>
          <a:chExt cx="0" cy="0"/>
        </a:xfrm>
      </p:grpSpPr>
      <p:sp>
        <p:nvSpPr>
          <p:cNvPr id="1225" name="Google Shape;1225;gf0a2eb03b8_1_3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6" name="Google Shape;1226;gf0a2eb03b8_1_3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3" name="Shape 1233"/>
        <p:cNvGrpSpPr/>
        <p:nvPr/>
      </p:nvGrpSpPr>
      <p:grpSpPr>
        <a:xfrm>
          <a:off x="0" y="0"/>
          <a:ext cx="0" cy="0"/>
          <a:chOff x="0" y="0"/>
          <a:chExt cx="0" cy="0"/>
        </a:xfrm>
      </p:grpSpPr>
      <p:sp>
        <p:nvSpPr>
          <p:cNvPr id="1234" name="Google Shape;1234;gf0a2eb03b8_1_3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5" name="Google Shape;1235;gf0a2eb03b8_1_3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2" name="Shape 1242"/>
        <p:cNvGrpSpPr/>
        <p:nvPr/>
      </p:nvGrpSpPr>
      <p:grpSpPr>
        <a:xfrm>
          <a:off x="0" y="0"/>
          <a:ext cx="0" cy="0"/>
          <a:chOff x="0" y="0"/>
          <a:chExt cx="0" cy="0"/>
        </a:xfrm>
      </p:grpSpPr>
      <p:sp>
        <p:nvSpPr>
          <p:cNvPr id="1243" name="Google Shape;1243;gf0a2eb03b8_1_3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4" name="Google Shape;1244;gf0a2eb03b8_1_3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1" name="Shape 1251"/>
        <p:cNvGrpSpPr/>
        <p:nvPr/>
      </p:nvGrpSpPr>
      <p:grpSpPr>
        <a:xfrm>
          <a:off x="0" y="0"/>
          <a:ext cx="0" cy="0"/>
          <a:chOff x="0" y="0"/>
          <a:chExt cx="0" cy="0"/>
        </a:xfrm>
      </p:grpSpPr>
      <p:sp>
        <p:nvSpPr>
          <p:cNvPr id="1252" name="Google Shape;1252;gf0a2eb03b8_1_3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53" name="Google Shape;1253;gf0a2eb03b8_1_3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0" name="Shape 1260"/>
        <p:cNvGrpSpPr/>
        <p:nvPr/>
      </p:nvGrpSpPr>
      <p:grpSpPr>
        <a:xfrm>
          <a:off x="0" y="0"/>
          <a:ext cx="0" cy="0"/>
          <a:chOff x="0" y="0"/>
          <a:chExt cx="0" cy="0"/>
        </a:xfrm>
      </p:grpSpPr>
      <p:sp>
        <p:nvSpPr>
          <p:cNvPr id="1261" name="Google Shape;1261;gf0a2eb03b8_1_3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2" name="Google Shape;1262;gf0a2eb03b8_1_3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9" name="Shape 1269"/>
        <p:cNvGrpSpPr/>
        <p:nvPr/>
      </p:nvGrpSpPr>
      <p:grpSpPr>
        <a:xfrm>
          <a:off x="0" y="0"/>
          <a:ext cx="0" cy="0"/>
          <a:chOff x="0" y="0"/>
          <a:chExt cx="0" cy="0"/>
        </a:xfrm>
      </p:grpSpPr>
      <p:sp>
        <p:nvSpPr>
          <p:cNvPr id="1270" name="Google Shape;1270;gf0a2eb03b8_1_3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71" name="Google Shape;1271;gf0a2eb03b8_1_3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8" name="Shape 1278"/>
        <p:cNvGrpSpPr/>
        <p:nvPr/>
      </p:nvGrpSpPr>
      <p:grpSpPr>
        <a:xfrm>
          <a:off x="0" y="0"/>
          <a:ext cx="0" cy="0"/>
          <a:chOff x="0" y="0"/>
          <a:chExt cx="0" cy="0"/>
        </a:xfrm>
      </p:grpSpPr>
      <p:sp>
        <p:nvSpPr>
          <p:cNvPr id="1279" name="Google Shape;1279;gf0a2eb03b8_1_3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0" name="Google Shape;1280;gf0a2eb03b8_1_3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7" name="Shape 1287"/>
        <p:cNvGrpSpPr/>
        <p:nvPr/>
      </p:nvGrpSpPr>
      <p:grpSpPr>
        <a:xfrm>
          <a:off x="0" y="0"/>
          <a:ext cx="0" cy="0"/>
          <a:chOff x="0" y="0"/>
          <a:chExt cx="0" cy="0"/>
        </a:xfrm>
      </p:grpSpPr>
      <p:sp>
        <p:nvSpPr>
          <p:cNvPr id="1288" name="Google Shape;1288;gf0a2eb03b8_1_4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9" name="Google Shape;1289;gf0a2eb03b8_1_4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f0a2eb03b8_1_15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2" name="Google Shape;572;gf0a2eb03b8_1_1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6" name="Shape 1296"/>
        <p:cNvGrpSpPr/>
        <p:nvPr/>
      </p:nvGrpSpPr>
      <p:grpSpPr>
        <a:xfrm>
          <a:off x="0" y="0"/>
          <a:ext cx="0" cy="0"/>
          <a:chOff x="0" y="0"/>
          <a:chExt cx="0" cy="0"/>
        </a:xfrm>
      </p:grpSpPr>
      <p:sp>
        <p:nvSpPr>
          <p:cNvPr id="1297" name="Google Shape;1297;gf0a2eb03b8_1_4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98" name="Google Shape;1298;gf0a2eb03b8_1_4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5" name="Shape 1305"/>
        <p:cNvGrpSpPr/>
        <p:nvPr/>
      </p:nvGrpSpPr>
      <p:grpSpPr>
        <a:xfrm>
          <a:off x="0" y="0"/>
          <a:ext cx="0" cy="0"/>
          <a:chOff x="0" y="0"/>
          <a:chExt cx="0" cy="0"/>
        </a:xfrm>
      </p:grpSpPr>
      <p:sp>
        <p:nvSpPr>
          <p:cNvPr id="1306" name="Google Shape;1306;gf0a2eb03b8_1_4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7" name="Google Shape;1307;gf0a2eb03b8_1_4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4" name="Shape 1314"/>
        <p:cNvGrpSpPr/>
        <p:nvPr/>
      </p:nvGrpSpPr>
      <p:grpSpPr>
        <a:xfrm>
          <a:off x="0" y="0"/>
          <a:ext cx="0" cy="0"/>
          <a:chOff x="0" y="0"/>
          <a:chExt cx="0" cy="0"/>
        </a:xfrm>
      </p:grpSpPr>
      <p:sp>
        <p:nvSpPr>
          <p:cNvPr id="1315" name="Google Shape;1315;gf0a2eb03b8_1_4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16" name="Google Shape;1316;gf0a2eb03b8_1_4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3" name="Shape 1323"/>
        <p:cNvGrpSpPr/>
        <p:nvPr/>
      </p:nvGrpSpPr>
      <p:grpSpPr>
        <a:xfrm>
          <a:off x="0" y="0"/>
          <a:ext cx="0" cy="0"/>
          <a:chOff x="0" y="0"/>
          <a:chExt cx="0" cy="0"/>
        </a:xfrm>
      </p:grpSpPr>
      <p:sp>
        <p:nvSpPr>
          <p:cNvPr id="1324" name="Google Shape;1324;gf0a2eb03b8_1_4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25" name="Google Shape;1325;gf0a2eb03b8_1_4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2" name="Shape 1332"/>
        <p:cNvGrpSpPr/>
        <p:nvPr/>
      </p:nvGrpSpPr>
      <p:grpSpPr>
        <a:xfrm>
          <a:off x="0" y="0"/>
          <a:ext cx="0" cy="0"/>
          <a:chOff x="0" y="0"/>
          <a:chExt cx="0" cy="0"/>
        </a:xfrm>
      </p:grpSpPr>
      <p:sp>
        <p:nvSpPr>
          <p:cNvPr id="1333" name="Google Shape;1333;gf0a2eb03b8_1_4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34" name="Google Shape;1334;gf0a2eb03b8_1_4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1" name="Shape 1341"/>
        <p:cNvGrpSpPr/>
        <p:nvPr/>
      </p:nvGrpSpPr>
      <p:grpSpPr>
        <a:xfrm>
          <a:off x="0" y="0"/>
          <a:ext cx="0" cy="0"/>
          <a:chOff x="0" y="0"/>
          <a:chExt cx="0" cy="0"/>
        </a:xfrm>
      </p:grpSpPr>
      <p:sp>
        <p:nvSpPr>
          <p:cNvPr id="1342" name="Google Shape;1342;gf0a2eb03b8_1_7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3" name="Google Shape;1343;gf0a2eb03b8_1_7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0" name="Shape 1350"/>
        <p:cNvGrpSpPr/>
        <p:nvPr/>
      </p:nvGrpSpPr>
      <p:grpSpPr>
        <a:xfrm>
          <a:off x="0" y="0"/>
          <a:ext cx="0" cy="0"/>
          <a:chOff x="0" y="0"/>
          <a:chExt cx="0" cy="0"/>
        </a:xfrm>
      </p:grpSpPr>
      <p:sp>
        <p:nvSpPr>
          <p:cNvPr id="1351" name="Google Shape;1351;gf0a2eb03b8_1_7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2" name="Google Shape;1352;gf0a2eb03b8_1_7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9" name="Shape 1359"/>
        <p:cNvGrpSpPr/>
        <p:nvPr/>
      </p:nvGrpSpPr>
      <p:grpSpPr>
        <a:xfrm>
          <a:off x="0" y="0"/>
          <a:ext cx="0" cy="0"/>
          <a:chOff x="0" y="0"/>
          <a:chExt cx="0" cy="0"/>
        </a:xfrm>
      </p:grpSpPr>
      <p:sp>
        <p:nvSpPr>
          <p:cNvPr id="1360" name="Google Shape;1360;gf0a2eb03b8_1_7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1" name="Google Shape;1361;gf0a2eb03b8_1_7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8" name="Shape 1368"/>
        <p:cNvGrpSpPr/>
        <p:nvPr/>
      </p:nvGrpSpPr>
      <p:grpSpPr>
        <a:xfrm>
          <a:off x="0" y="0"/>
          <a:ext cx="0" cy="0"/>
          <a:chOff x="0" y="0"/>
          <a:chExt cx="0" cy="0"/>
        </a:xfrm>
      </p:grpSpPr>
      <p:sp>
        <p:nvSpPr>
          <p:cNvPr id="1369" name="Google Shape;1369;gf0a2eb03b8_1_7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0" name="Google Shape;1370;gf0a2eb03b8_1_7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7" name="Shape 1377"/>
        <p:cNvGrpSpPr/>
        <p:nvPr/>
      </p:nvGrpSpPr>
      <p:grpSpPr>
        <a:xfrm>
          <a:off x="0" y="0"/>
          <a:ext cx="0" cy="0"/>
          <a:chOff x="0" y="0"/>
          <a:chExt cx="0" cy="0"/>
        </a:xfrm>
      </p:grpSpPr>
      <p:sp>
        <p:nvSpPr>
          <p:cNvPr id="1378" name="Google Shape;1378;gf0a2eb03b8_1_7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9" name="Google Shape;1379;gf0a2eb03b8_1_7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f0a2eb03b8_1_16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0" name="Google Shape;580;gf0a2eb03b8_1_16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6" name="Shape 1386"/>
        <p:cNvGrpSpPr/>
        <p:nvPr/>
      </p:nvGrpSpPr>
      <p:grpSpPr>
        <a:xfrm>
          <a:off x="0" y="0"/>
          <a:ext cx="0" cy="0"/>
          <a:chOff x="0" y="0"/>
          <a:chExt cx="0" cy="0"/>
        </a:xfrm>
      </p:grpSpPr>
      <p:sp>
        <p:nvSpPr>
          <p:cNvPr id="1387" name="Google Shape;1387;gf0a2eb03b8_1_7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8" name="Google Shape;1388;gf0a2eb03b8_1_7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5" name="Shape 1395"/>
        <p:cNvGrpSpPr/>
        <p:nvPr/>
      </p:nvGrpSpPr>
      <p:grpSpPr>
        <a:xfrm>
          <a:off x="0" y="0"/>
          <a:ext cx="0" cy="0"/>
          <a:chOff x="0" y="0"/>
          <a:chExt cx="0" cy="0"/>
        </a:xfrm>
      </p:grpSpPr>
      <p:sp>
        <p:nvSpPr>
          <p:cNvPr id="1396" name="Google Shape;1396;gf09cefa96e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7" name="Google Shape;1397;gf09cefa96e_0_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f0a2eb03b8_1_17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7" name="Google Shape;587;gf0a2eb03b8_1_17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f0777f7f72_0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4" name="Google Shape;594;gf0777f7f72_0_1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f0777f7f72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1" name="Google Shape;601;gf0777f7f72_0_1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f0777f7f72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f0777f7f72_0_15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f0777f7f72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f0777f7f72_0_16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f0777f7f72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f0777f7f72_0_16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f0777f7f72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f0777f7f72_0_17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f0a2eb03b8_1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1" name="Google Shape;501;gf0a2eb03b8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f0777f7f72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6" name="Google Shape;636;gf0777f7f72_0_1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f0777f7f72_0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4" name="Google Shape;644;gf0777f7f72_0_3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f0777f7f72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f0777f7f72_0_19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f0777f7f72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3" name="Google Shape;663;gf0777f7f72_0_20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f0777f7f72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9" name="Google Shape;669;gf0777f7f72_0_20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f0777f7f72_0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5" name="Google Shape;675;gf0777f7f72_0_2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f0777f7f72_0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f0777f7f72_0_2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f0777f7f72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7" name="Google Shape;687;gf0777f7f72_0_2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f0777f7f72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3" name="Google Shape;693;gf0777f7f72_0_2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f0777f7f72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f0777f7f72_0_2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f0a2eb03b8_1_9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7" name="Google Shape;507;gf0a2eb03b8_1_9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f0777f7f72_0_2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f0777f7f72_0_2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f0777f7f72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1" name="Google Shape;711;gf0777f7f72_0_24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f0777f7f72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7" name="Google Shape;717;gf0777f7f72_0_24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f0777f7f72_0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3" name="Google Shape;723;gf0777f7f72_0_25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gf0777f7f72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9" name="Google Shape;729;gf0777f7f72_0_25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f0777f7f72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5" name="Google Shape;735;gf0777f7f72_0_26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gf0777f7f72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1" name="Google Shape;741;gf0777f7f72_0_26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gf0777f7f72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7" name="Google Shape;747;gf0777f7f72_0_27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gf0777f7f72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3" name="Google Shape;753;gf0777f7f72_0_27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f0777f7f72_0_3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9" name="Google Shape;759;gf0777f7f72_0_3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f0a2eb03b8_1_9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4" name="Google Shape;514;gf0a2eb03b8_1_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gf0777f7f72_0_2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1" name="Google Shape;771;gf0777f7f72_0_29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gf0777f7f72_0_2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7" name="Google Shape;777;gf0777f7f72_0_29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gf0777f7f72_0_4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3" name="Google Shape;783;gf0777f7f72_0_48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gf0777f7f72_0_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9" name="Google Shape;789;gf0777f7f72_0_3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gf0777f7f72_0_4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98" name="Google Shape;798;gf0777f7f72_0_48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gf0777f7f72_0_4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03" name="Google Shape;803;gf0777f7f72_0_43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gf0777f7f72_0_4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08" name="Google Shape;808;gf0777f7f72_0_44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gf0777f7f72_0_4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13" name="Google Shape;813;gf0777f7f72_0_44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gf0777f7f72_0_4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18" name="Google Shape;818;gf0777f7f72_0_45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gf0777f7f72_0_4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25" name="Google Shape;825;gf0777f7f72_0_45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f0a2eb03b8_1_10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4" name="Google Shape;524;gf0a2eb03b8_1_1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gf0777f7f72_0_4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30" name="Google Shape;830;gf0777f7f72_0_46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gf0777f7f72_0_4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35" name="Google Shape;835;gf0777f7f72_0_46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f0777f7f72_0_4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40" name="Google Shape;840;gf0777f7f72_0_46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gf0777f7f72_0_4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45" name="Google Shape;845;gf0777f7f72_0_47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gf0777f7f72_0_4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0" name="Google Shape;850;gf0777f7f72_0_4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ge661c43a30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9" name="Google Shape;859;ge661c43a30_0_9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6" name="Shape 866"/>
        <p:cNvGrpSpPr/>
        <p:nvPr/>
      </p:nvGrpSpPr>
      <p:grpSpPr>
        <a:xfrm>
          <a:off x="0" y="0"/>
          <a:ext cx="0" cy="0"/>
          <a:chOff x="0" y="0"/>
          <a:chExt cx="0" cy="0"/>
        </a:xfrm>
      </p:grpSpPr>
      <p:sp>
        <p:nvSpPr>
          <p:cNvPr id="867" name="Google Shape;867;ge661c43a30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8" name="Google Shape;868;ge661c43a30_0_10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ge661c43a30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5" name="Google Shape;875;ge661c43a30_0_1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ge661c43a30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2" name="Google Shape;882;ge661c43a30_0_1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ge661c43a30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9" name="Google Shape;889;ge661c43a30_0_1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f0a2eb03b8_1_1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4" name="Google Shape;534;gf0a2eb03b8_1_1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4" name="Shape 894"/>
        <p:cNvGrpSpPr/>
        <p:nvPr/>
      </p:nvGrpSpPr>
      <p:grpSpPr>
        <a:xfrm>
          <a:off x="0" y="0"/>
          <a:ext cx="0" cy="0"/>
          <a:chOff x="0" y="0"/>
          <a:chExt cx="0" cy="0"/>
        </a:xfrm>
      </p:grpSpPr>
      <p:sp>
        <p:nvSpPr>
          <p:cNvPr id="895" name="Google Shape;895;ge661c43a30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6" name="Google Shape;896;ge661c43a30_0_1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ge661c43a30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3" name="Google Shape;903;ge661c43a30_0_1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ge661c43a30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0" name="Google Shape;910;ge661c43a30_0_15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ge661c43a30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7" name="Google Shape;917;ge661c43a30_0_15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ge661c43a30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4" name="Google Shape;924;ge661c43a30_0_16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ge661c43a30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1" name="Google Shape;931;ge661c43a30_0_17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ge661c43a30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8" name="Google Shape;938;ge661c43a30_0_17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3" name="Shape 943"/>
        <p:cNvGrpSpPr/>
        <p:nvPr/>
      </p:nvGrpSpPr>
      <p:grpSpPr>
        <a:xfrm>
          <a:off x="0" y="0"/>
          <a:ext cx="0" cy="0"/>
          <a:chOff x="0" y="0"/>
          <a:chExt cx="0" cy="0"/>
        </a:xfrm>
      </p:grpSpPr>
      <p:sp>
        <p:nvSpPr>
          <p:cNvPr id="944" name="Google Shape;944;ge661c43a30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5" name="Google Shape;945;ge661c43a30_0_18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gf0777f7f72_0_5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52" name="Google Shape;952;gf0777f7f72_0_5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gf0a2eb03b8_1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1" name="Google Shape;961;gf0a2eb03b8_1_2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f0a2eb03b8_1_1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3" name="Google Shape;543;gf0a2eb03b8_1_1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gf0a2eb03b8_1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0" name="Google Shape;970;gf0a2eb03b8_1_2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gf0a2eb03b8_1_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9" name="Google Shape;979;gf0a2eb03b8_1_2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gf0a2eb03b8_1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8" name="Google Shape;988;gf0a2eb03b8_1_2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5" name="Shape 995"/>
        <p:cNvGrpSpPr/>
        <p:nvPr/>
      </p:nvGrpSpPr>
      <p:grpSpPr>
        <a:xfrm>
          <a:off x="0" y="0"/>
          <a:ext cx="0" cy="0"/>
          <a:chOff x="0" y="0"/>
          <a:chExt cx="0" cy="0"/>
        </a:xfrm>
      </p:grpSpPr>
      <p:sp>
        <p:nvSpPr>
          <p:cNvPr id="996" name="Google Shape;996;gf0a2eb03b8_1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7" name="Google Shape;997;gf0a2eb03b8_1_2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4" name="Shape 1004"/>
        <p:cNvGrpSpPr/>
        <p:nvPr/>
      </p:nvGrpSpPr>
      <p:grpSpPr>
        <a:xfrm>
          <a:off x="0" y="0"/>
          <a:ext cx="0" cy="0"/>
          <a:chOff x="0" y="0"/>
          <a:chExt cx="0" cy="0"/>
        </a:xfrm>
      </p:grpSpPr>
      <p:sp>
        <p:nvSpPr>
          <p:cNvPr id="1005" name="Google Shape;1005;gf0a2eb03b8_1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6" name="Google Shape;1006;gf0a2eb03b8_1_2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3" name="Shape 1013"/>
        <p:cNvGrpSpPr/>
        <p:nvPr/>
      </p:nvGrpSpPr>
      <p:grpSpPr>
        <a:xfrm>
          <a:off x="0" y="0"/>
          <a:ext cx="0" cy="0"/>
          <a:chOff x="0" y="0"/>
          <a:chExt cx="0" cy="0"/>
        </a:xfrm>
      </p:grpSpPr>
      <p:sp>
        <p:nvSpPr>
          <p:cNvPr id="1014" name="Google Shape;1014;gf0a2eb03b8_1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5" name="Google Shape;1015;gf0a2eb03b8_1_2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2" name="Shape 1022"/>
        <p:cNvGrpSpPr/>
        <p:nvPr/>
      </p:nvGrpSpPr>
      <p:grpSpPr>
        <a:xfrm>
          <a:off x="0" y="0"/>
          <a:ext cx="0" cy="0"/>
          <a:chOff x="0" y="0"/>
          <a:chExt cx="0" cy="0"/>
        </a:xfrm>
      </p:grpSpPr>
      <p:sp>
        <p:nvSpPr>
          <p:cNvPr id="1023" name="Google Shape;1023;gf0a2eb03b8_1_6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4" name="Google Shape;1024;gf0a2eb03b8_1_6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1" name="Shape 1031"/>
        <p:cNvGrpSpPr/>
        <p:nvPr/>
      </p:nvGrpSpPr>
      <p:grpSpPr>
        <a:xfrm>
          <a:off x="0" y="0"/>
          <a:ext cx="0" cy="0"/>
          <a:chOff x="0" y="0"/>
          <a:chExt cx="0" cy="0"/>
        </a:xfrm>
      </p:grpSpPr>
      <p:sp>
        <p:nvSpPr>
          <p:cNvPr id="1032" name="Google Shape;1032;gf0a2eb03b8_1_6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3" name="Google Shape;1033;gf0a2eb03b8_1_6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0" name="Shape 1040"/>
        <p:cNvGrpSpPr/>
        <p:nvPr/>
      </p:nvGrpSpPr>
      <p:grpSpPr>
        <a:xfrm>
          <a:off x="0" y="0"/>
          <a:ext cx="0" cy="0"/>
          <a:chOff x="0" y="0"/>
          <a:chExt cx="0" cy="0"/>
        </a:xfrm>
      </p:grpSpPr>
      <p:sp>
        <p:nvSpPr>
          <p:cNvPr id="1041" name="Google Shape;1041;gf0a2eb03b8_1_7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2" name="Google Shape;1042;gf0a2eb03b8_1_7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9" name="Shape 1049"/>
        <p:cNvGrpSpPr/>
        <p:nvPr/>
      </p:nvGrpSpPr>
      <p:grpSpPr>
        <a:xfrm>
          <a:off x="0" y="0"/>
          <a:ext cx="0" cy="0"/>
          <a:chOff x="0" y="0"/>
          <a:chExt cx="0" cy="0"/>
        </a:xfrm>
      </p:grpSpPr>
      <p:sp>
        <p:nvSpPr>
          <p:cNvPr id="1050" name="Google Shape;1050;gf0777f7f72_0_5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1" name="Google Shape;1051;gf0777f7f72_0_5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f0a2eb03b8_1_1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1" name="Google Shape;551;gf0a2eb03b8_1_13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8" name="Shape 1058"/>
        <p:cNvGrpSpPr/>
        <p:nvPr/>
      </p:nvGrpSpPr>
      <p:grpSpPr>
        <a:xfrm>
          <a:off x="0" y="0"/>
          <a:ext cx="0" cy="0"/>
          <a:chOff x="0" y="0"/>
          <a:chExt cx="0" cy="0"/>
        </a:xfrm>
      </p:grpSpPr>
      <p:sp>
        <p:nvSpPr>
          <p:cNvPr id="1059" name="Google Shape;1059;gf0a2eb03b8_1_5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0" name="Google Shape;1060;gf0a2eb03b8_1_5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5" name="Shape 1065"/>
        <p:cNvGrpSpPr/>
        <p:nvPr/>
      </p:nvGrpSpPr>
      <p:grpSpPr>
        <a:xfrm>
          <a:off x="0" y="0"/>
          <a:ext cx="0" cy="0"/>
          <a:chOff x="0" y="0"/>
          <a:chExt cx="0" cy="0"/>
        </a:xfrm>
      </p:grpSpPr>
      <p:sp>
        <p:nvSpPr>
          <p:cNvPr id="1066" name="Google Shape;1066;gf0a2eb03b8_1_55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7" name="Google Shape;1067;gf0a2eb03b8_1_5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2" name="Shape 1072"/>
        <p:cNvGrpSpPr/>
        <p:nvPr/>
      </p:nvGrpSpPr>
      <p:grpSpPr>
        <a:xfrm>
          <a:off x="0" y="0"/>
          <a:ext cx="0" cy="0"/>
          <a:chOff x="0" y="0"/>
          <a:chExt cx="0" cy="0"/>
        </a:xfrm>
      </p:grpSpPr>
      <p:sp>
        <p:nvSpPr>
          <p:cNvPr id="1073" name="Google Shape;1073;gf0a2eb03b8_1_55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4" name="Google Shape;1074;gf0a2eb03b8_1_5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9" name="Shape 1079"/>
        <p:cNvGrpSpPr/>
        <p:nvPr/>
      </p:nvGrpSpPr>
      <p:grpSpPr>
        <a:xfrm>
          <a:off x="0" y="0"/>
          <a:ext cx="0" cy="0"/>
          <a:chOff x="0" y="0"/>
          <a:chExt cx="0" cy="0"/>
        </a:xfrm>
      </p:grpSpPr>
      <p:sp>
        <p:nvSpPr>
          <p:cNvPr id="1080" name="Google Shape;1080;gf0a2eb03b8_1_56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1" name="Google Shape;1081;gf0a2eb03b8_1_56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6" name="Shape 1086"/>
        <p:cNvGrpSpPr/>
        <p:nvPr/>
      </p:nvGrpSpPr>
      <p:grpSpPr>
        <a:xfrm>
          <a:off x="0" y="0"/>
          <a:ext cx="0" cy="0"/>
          <a:chOff x="0" y="0"/>
          <a:chExt cx="0" cy="0"/>
        </a:xfrm>
      </p:grpSpPr>
      <p:sp>
        <p:nvSpPr>
          <p:cNvPr id="1087" name="Google Shape;1087;gf0a2eb03b8_1_57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8" name="Google Shape;1088;gf0a2eb03b8_1_57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3" name="Shape 1093"/>
        <p:cNvGrpSpPr/>
        <p:nvPr/>
      </p:nvGrpSpPr>
      <p:grpSpPr>
        <a:xfrm>
          <a:off x="0" y="0"/>
          <a:ext cx="0" cy="0"/>
          <a:chOff x="0" y="0"/>
          <a:chExt cx="0" cy="0"/>
        </a:xfrm>
      </p:grpSpPr>
      <p:sp>
        <p:nvSpPr>
          <p:cNvPr id="1094" name="Google Shape;1094;gf0a2eb03b8_1_58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5" name="Google Shape;1095;gf0a2eb03b8_1_58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0" name="Shape 1100"/>
        <p:cNvGrpSpPr/>
        <p:nvPr/>
      </p:nvGrpSpPr>
      <p:grpSpPr>
        <a:xfrm>
          <a:off x="0" y="0"/>
          <a:ext cx="0" cy="0"/>
          <a:chOff x="0" y="0"/>
          <a:chExt cx="0" cy="0"/>
        </a:xfrm>
      </p:grpSpPr>
      <p:sp>
        <p:nvSpPr>
          <p:cNvPr id="1101" name="Google Shape;1101;gf0a2eb03b8_1_59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2" name="Google Shape;1102;gf0a2eb03b8_1_59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7" name="Shape 1107"/>
        <p:cNvGrpSpPr/>
        <p:nvPr/>
      </p:nvGrpSpPr>
      <p:grpSpPr>
        <a:xfrm>
          <a:off x="0" y="0"/>
          <a:ext cx="0" cy="0"/>
          <a:chOff x="0" y="0"/>
          <a:chExt cx="0" cy="0"/>
        </a:xfrm>
      </p:grpSpPr>
      <p:sp>
        <p:nvSpPr>
          <p:cNvPr id="1108" name="Google Shape;1108;gf0a2eb03b8_1_59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9" name="Google Shape;1109;gf0a2eb03b8_1_59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4" name="Shape 1114"/>
        <p:cNvGrpSpPr/>
        <p:nvPr/>
      </p:nvGrpSpPr>
      <p:grpSpPr>
        <a:xfrm>
          <a:off x="0" y="0"/>
          <a:ext cx="0" cy="0"/>
          <a:chOff x="0" y="0"/>
          <a:chExt cx="0" cy="0"/>
        </a:xfrm>
      </p:grpSpPr>
      <p:sp>
        <p:nvSpPr>
          <p:cNvPr id="1115" name="Google Shape;1115;gf0a2eb03b8_1_60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6" name="Google Shape;1116;gf0a2eb03b8_1_60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1" name="Shape 1121"/>
        <p:cNvGrpSpPr/>
        <p:nvPr/>
      </p:nvGrpSpPr>
      <p:grpSpPr>
        <a:xfrm>
          <a:off x="0" y="0"/>
          <a:ext cx="0" cy="0"/>
          <a:chOff x="0" y="0"/>
          <a:chExt cx="0" cy="0"/>
        </a:xfrm>
      </p:grpSpPr>
      <p:sp>
        <p:nvSpPr>
          <p:cNvPr id="1122" name="Google Shape;1122;gf0a2eb03b8_1_6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3" name="Google Shape;1123;gf0a2eb03b8_1_6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f0a2eb03b8_1_1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8" name="Google Shape;558;gf0a2eb03b8_1_1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8" name="Shape 1128"/>
        <p:cNvGrpSpPr/>
        <p:nvPr/>
      </p:nvGrpSpPr>
      <p:grpSpPr>
        <a:xfrm>
          <a:off x="0" y="0"/>
          <a:ext cx="0" cy="0"/>
          <a:chOff x="0" y="0"/>
          <a:chExt cx="0" cy="0"/>
        </a:xfrm>
      </p:grpSpPr>
      <p:sp>
        <p:nvSpPr>
          <p:cNvPr id="1129" name="Google Shape;1129;gf0a2eb03b8_1_6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0" name="Google Shape;1130;gf0a2eb03b8_1_6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5" name="Shape 1135"/>
        <p:cNvGrpSpPr/>
        <p:nvPr/>
      </p:nvGrpSpPr>
      <p:grpSpPr>
        <a:xfrm>
          <a:off x="0" y="0"/>
          <a:ext cx="0" cy="0"/>
          <a:chOff x="0" y="0"/>
          <a:chExt cx="0" cy="0"/>
        </a:xfrm>
      </p:grpSpPr>
      <p:sp>
        <p:nvSpPr>
          <p:cNvPr id="1136" name="Google Shape;1136;gf0a2eb03b8_1_6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7" name="Google Shape;1137;gf0a2eb03b8_1_6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2" name="Shape 1142"/>
        <p:cNvGrpSpPr/>
        <p:nvPr/>
      </p:nvGrpSpPr>
      <p:grpSpPr>
        <a:xfrm>
          <a:off x="0" y="0"/>
          <a:ext cx="0" cy="0"/>
          <a:chOff x="0" y="0"/>
          <a:chExt cx="0" cy="0"/>
        </a:xfrm>
      </p:grpSpPr>
      <p:sp>
        <p:nvSpPr>
          <p:cNvPr id="1143" name="Google Shape;1143;gf0a2eb03b8_1_63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4" name="Google Shape;1144;gf0a2eb03b8_1_6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9" name="Shape 1149"/>
        <p:cNvGrpSpPr/>
        <p:nvPr/>
      </p:nvGrpSpPr>
      <p:grpSpPr>
        <a:xfrm>
          <a:off x="0" y="0"/>
          <a:ext cx="0" cy="0"/>
          <a:chOff x="0" y="0"/>
          <a:chExt cx="0" cy="0"/>
        </a:xfrm>
      </p:grpSpPr>
      <p:sp>
        <p:nvSpPr>
          <p:cNvPr id="1150" name="Google Shape;1150;gf0777f7f72_0_5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1" name="Google Shape;1151;gf0777f7f72_0_5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8" name="Shape 1158"/>
        <p:cNvGrpSpPr/>
        <p:nvPr/>
      </p:nvGrpSpPr>
      <p:grpSpPr>
        <a:xfrm>
          <a:off x="0" y="0"/>
          <a:ext cx="0" cy="0"/>
          <a:chOff x="0" y="0"/>
          <a:chExt cx="0" cy="0"/>
        </a:xfrm>
      </p:grpSpPr>
      <p:sp>
        <p:nvSpPr>
          <p:cNvPr id="1159" name="Google Shape;1159;gf0a2eb03b8_1_64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0" name="Google Shape;1160;gf0a2eb03b8_1_6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5" name="Shape 1165"/>
        <p:cNvGrpSpPr/>
        <p:nvPr/>
      </p:nvGrpSpPr>
      <p:grpSpPr>
        <a:xfrm>
          <a:off x="0" y="0"/>
          <a:ext cx="0" cy="0"/>
          <a:chOff x="0" y="0"/>
          <a:chExt cx="0" cy="0"/>
        </a:xfrm>
      </p:grpSpPr>
      <p:sp>
        <p:nvSpPr>
          <p:cNvPr id="1166" name="Google Shape;1166;gf0a2eb03b8_1_65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7" name="Google Shape;1167;gf0a2eb03b8_1_6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2" name="Shape 1172"/>
        <p:cNvGrpSpPr/>
        <p:nvPr/>
      </p:nvGrpSpPr>
      <p:grpSpPr>
        <a:xfrm>
          <a:off x="0" y="0"/>
          <a:ext cx="0" cy="0"/>
          <a:chOff x="0" y="0"/>
          <a:chExt cx="0" cy="0"/>
        </a:xfrm>
      </p:grpSpPr>
      <p:sp>
        <p:nvSpPr>
          <p:cNvPr id="1173" name="Google Shape;1173;gf0a2eb03b8_1_66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4" name="Google Shape;1174;gf0a2eb03b8_1_6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9" name="Shape 1179"/>
        <p:cNvGrpSpPr/>
        <p:nvPr/>
      </p:nvGrpSpPr>
      <p:grpSpPr>
        <a:xfrm>
          <a:off x="0" y="0"/>
          <a:ext cx="0" cy="0"/>
          <a:chOff x="0" y="0"/>
          <a:chExt cx="0" cy="0"/>
        </a:xfrm>
      </p:grpSpPr>
      <p:sp>
        <p:nvSpPr>
          <p:cNvPr id="1180" name="Google Shape;1180;gf0a2eb03b8_1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1" name="Google Shape;1181;gf0a2eb03b8_1_2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8" name="Shape 1188"/>
        <p:cNvGrpSpPr/>
        <p:nvPr/>
      </p:nvGrpSpPr>
      <p:grpSpPr>
        <a:xfrm>
          <a:off x="0" y="0"/>
          <a:ext cx="0" cy="0"/>
          <a:chOff x="0" y="0"/>
          <a:chExt cx="0" cy="0"/>
        </a:xfrm>
      </p:grpSpPr>
      <p:sp>
        <p:nvSpPr>
          <p:cNvPr id="1189" name="Google Shape;1189;gf0a2eb03b8_1_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0" name="Google Shape;1190;gf0a2eb03b8_1_2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7" name="Shape 1197"/>
        <p:cNvGrpSpPr/>
        <p:nvPr/>
      </p:nvGrpSpPr>
      <p:grpSpPr>
        <a:xfrm>
          <a:off x="0" y="0"/>
          <a:ext cx="0" cy="0"/>
          <a:chOff x="0" y="0"/>
          <a:chExt cx="0" cy="0"/>
        </a:xfrm>
      </p:grpSpPr>
      <p:sp>
        <p:nvSpPr>
          <p:cNvPr id="1198" name="Google Shape;1198;gf0a2eb03b8_1_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9" name="Google Shape;1199;gf0a2eb03b8_1_3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hyperlink" Target="https://slidesgo.com/" TargetMode="External"/><Relationship Id="rId3" Type="http://schemas.openxmlformats.org/officeDocument/2006/relationships/hyperlink" Target="https://www.flaticon.com/" TargetMode="External"/><Relationship Id="rId4" Type="http://schemas.openxmlformats.org/officeDocument/2006/relationships/hyperlink" Target="https://www.freepik.com/" TargetMode="Externa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Kosong" type="blank">
  <p:cSld name="BLANK">
    <p:spTree>
      <p:nvGrpSpPr>
        <p:cNvPr id="15" name="Shape 15"/>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4" name="Shape 144"/>
        <p:cNvGrpSpPr/>
        <p:nvPr/>
      </p:nvGrpSpPr>
      <p:grpSpPr>
        <a:xfrm>
          <a:off x="0" y="0"/>
          <a:ext cx="0" cy="0"/>
          <a:chOff x="0" y="0"/>
          <a:chExt cx="0" cy="0"/>
        </a:xfrm>
      </p:grpSpPr>
      <p:sp>
        <p:nvSpPr>
          <p:cNvPr id="145" name="Google Shape;145;p12"/>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rtl="0" algn="l">
              <a:lnSpc>
                <a:spcPct val="100000"/>
              </a:lnSpc>
              <a:spcBef>
                <a:spcPts val="0"/>
              </a:spcBef>
              <a:spcAft>
                <a:spcPts val="0"/>
              </a:spcAft>
              <a:buSzPts val="3700"/>
              <a:buNone/>
              <a:defRPr/>
            </a:lvl1pPr>
            <a:lvl2pPr lvl="1" rtl="0" algn="l">
              <a:lnSpc>
                <a:spcPct val="100000"/>
              </a:lnSpc>
              <a:spcBef>
                <a:spcPts val="0"/>
              </a:spcBef>
              <a:spcAft>
                <a:spcPts val="0"/>
              </a:spcAft>
              <a:buSzPts val="3700"/>
              <a:buNone/>
              <a:defRPr/>
            </a:lvl2pPr>
            <a:lvl3pPr lvl="2" rtl="0" algn="l">
              <a:lnSpc>
                <a:spcPct val="100000"/>
              </a:lnSpc>
              <a:spcBef>
                <a:spcPts val="0"/>
              </a:spcBef>
              <a:spcAft>
                <a:spcPts val="0"/>
              </a:spcAft>
              <a:buSzPts val="3700"/>
              <a:buNone/>
              <a:defRPr/>
            </a:lvl3pPr>
            <a:lvl4pPr lvl="3" rtl="0" algn="l">
              <a:lnSpc>
                <a:spcPct val="100000"/>
              </a:lnSpc>
              <a:spcBef>
                <a:spcPts val="0"/>
              </a:spcBef>
              <a:spcAft>
                <a:spcPts val="0"/>
              </a:spcAft>
              <a:buSzPts val="3700"/>
              <a:buNone/>
              <a:defRPr/>
            </a:lvl4pPr>
            <a:lvl5pPr lvl="4" rtl="0" algn="l">
              <a:lnSpc>
                <a:spcPct val="100000"/>
              </a:lnSpc>
              <a:spcBef>
                <a:spcPts val="0"/>
              </a:spcBef>
              <a:spcAft>
                <a:spcPts val="0"/>
              </a:spcAft>
              <a:buSzPts val="3700"/>
              <a:buNone/>
              <a:defRPr/>
            </a:lvl5pPr>
            <a:lvl6pPr lvl="5" rtl="0" algn="l">
              <a:lnSpc>
                <a:spcPct val="100000"/>
              </a:lnSpc>
              <a:spcBef>
                <a:spcPts val="0"/>
              </a:spcBef>
              <a:spcAft>
                <a:spcPts val="0"/>
              </a:spcAft>
              <a:buSzPts val="3700"/>
              <a:buNone/>
              <a:defRPr/>
            </a:lvl6pPr>
            <a:lvl7pPr lvl="6" rtl="0" algn="l">
              <a:lnSpc>
                <a:spcPct val="100000"/>
              </a:lnSpc>
              <a:spcBef>
                <a:spcPts val="0"/>
              </a:spcBef>
              <a:spcAft>
                <a:spcPts val="0"/>
              </a:spcAft>
              <a:buSzPts val="3700"/>
              <a:buNone/>
              <a:defRPr/>
            </a:lvl7pPr>
            <a:lvl8pPr lvl="7" rtl="0" algn="l">
              <a:lnSpc>
                <a:spcPct val="100000"/>
              </a:lnSpc>
              <a:spcBef>
                <a:spcPts val="0"/>
              </a:spcBef>
              <a:spcAft>
                <a:spcPts val="0"/>
              </a:spcAft>
              <a:buSzPts val="3700"/>
              <a:buNone/>
              <a:defRPr/>
            </a:lvl8pPr>
            <a:lvl9pPr lvl="8" rtl="0" algn="l">
              <a:lnSpc>
                <a:spcPct val="100000"/>
              </a:lnSpc>
              <a:spcBef>
                <a:spcPts val="0"/>
              </a:spcBef>
              <a:spcAft>
                <a:spcPts val="0"/>
              </a:spcAft>
              <a:buSzPts val="3700"/>
              <a:buNone/>
              <a:defRPr/>
            </a:lvl9pPr>
          </a:lstStyle>
          <a:p/>
        </p:txBody>
      </p:sp>
      <p:sp>
        <p:nvSpPr>
          <p:cNvPr id="146" name="Google Shape;146;p12"/>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rtl="0" algn="l">
              <a:lnSpc>
                <a:spcPct val="115000"/>
              </a:lnSpc>
              <a:spcBef>
                <a:spcPts val="0"/>
              </a:spcBef>
              <a:spcAft>
                <a:spcPts val="0"/>
              </a:spcAft>
              <a:buSzPts val="2400"/>
              <a:buChar char="●"/>
              <a:defRPr/>
            </a:lvl1pPr>
            <a:lvl2pPr indent="-349250" lvl="1" marL="914400" rtl="0" algn="l">
              <a:lnSpc>
                <a:spcPct val="115000"/>
              </a:lnSpc>
              <a:spcBef>
                <a:spcPts val="0"/>
              </a:spcBef>
              <a:spcAft>
                <a:spcPts val="0"/>
              </a:spcAft>
              <a:buSzPts val="1900"/>
              <a:buChar char="○"/>
              <a:defRPr/>
            </a:lvl2pPr>
            <a:lvl3pPr indent="-349250" lvl="2" marL="1371600" rtl="0" algn="l">
              <a:lnSpc>
                <a:spcPct val="115000"/>
              </a:lnSpc>
              <a:spcBef>
                <a:spcPts val="0"/>
              </a:spcBef>
              <a:spcAft>
                <a:spcPts val="0"/>
              </a:spcAft>
              <a:buSzPts val="1900"/>
              <a:buChar char="■"/>
              <a:defRPr/>
            </a:lvl3pPr>
            <a:lvl4pPr indent="-349250" lvl="3" marL="1828800" rtl="0" algn="l">
              <a:lnSpc>
                <a:spcPct val="115000"/>
              </a:lnSpc>
              <a:spcBef>
                <a:spcPts val="0"/>
              </a:spcBef>
              <a:spcAft>
                <a:spcPts val="0"/>
              </a:spcAft>
              <a:buSzPts val="1900"/>
              <a:buChar char="●"/>
              <a:defRPr/>
            </a:lvl4pPr>
            <a:lvl5pPr indent="-349250" lvl="4" marL="2286000" rtl="0" algn="l">
              <a:lnSpc>
                <a:spcPct val="115000"/>
              </a:lnSpc>
              <a:spcBef>
                <a:spcPts val="0"/>
              </a:spcBef>
              <a:spcAft>
                <a:spcPts val="0"/>
              </a:spcAft>
              <a:buSzPts val="1900"/>
              <a:buChar char="○"/>
              <a:defRPr/>
            </a:lvl5pPr>
            <a:lvl6pPr indent="-349250" lvl="5" marL="2743200" rtl="0" algn="l">
              <a:lnSpc>
                <a:spcPct val="115000"/>
              </a:lnSpc>
              <a:spcBef>
                <a:spcPts val="0"/>
              </a:spcBef>
              <a:spcAft>
                <a:spcPts val="0"/>
              </a:spcAft>
              <a:buSzPts val="1900"/>
              <a:buChar char="■"/>
              <a:defRPr/>
            </a:lvl6pPr>
            <a:lvl7pPr indent="-349250" lvl="6" marL="3200400" rtl="0" algn="l">
              <a:lnSpc>
                <a:spcPct val="115000"/>
              </a:lnSpc>
              <a:spcBef>
                <a:spcPts val="0"/>
              </a:spcBef>
              <a:spcAft>
                <a:spcPts val="0"/>
              </a:spcAft>
              <a:buSzPts val="1900"/>
              <a:buChar char="●"/>
              <a:defRPr/>
            </a:lvl7pPr>
            <a:lvl8pPr indent="-349250" lvl="7" marL="3657600" rtl="0" algn="l">
              <a:lnSpc>
                <a:spcPct val="115000"/>
              </a:lnSpc>
              <a:spcBef>
                <a:spcPts val="0"/>
              </a:spcBef>
              <a:spcAft>
                <a:spcPts val="0"/>
              </a:spcAft>
              <a:buSzPts val="1900"/>
              <a:buChar char="○"/>
              <a:defRPr/>
            </a:lvl8pPr>
            <a:lvl9pPr indent="-349250" lvl="8" marL="4114800" rtl="0" algn="l">
              <a:lnSpc>
                <a:spcPct val="115000"/>
              </a:lnSpc>
              <a:spcBef>
                <a:spcPts val="0"/>
              </a:spcBef>
              <a:spcAft>
                <a:spcPts val="0"/>
              </a:spcAft>
              <a:buSzPts val="1900"/>
              <a:buChar char="■"/>
              <a:defRPr/>
            </a:lvl9pPr>
          </a:lstStyle>
          <a:p/>
        </p:txBody>
      </p:sp>
      <p:sp>
        <p:nvSpPr>
          <p:cNvPr id="147" name="Google Shape;147;p12"/>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48" name="Shape 148"/>
        <p:cNvGrpSpPr/>
        <p:nvPr/>
      </p:nvGrpSpPr>
      <p:grpSpPr>
        <a:xfrm>
          <a:off x="0" y="0"/>
          <a:ext cx="0" cy="0"/>
          <a:chOff x="0" y="0"/>
          <a:chExt cx="0" cy="0"/>
        </a:xfrm>
      </p:grpSpPr>
      <p:sp>
        <p:nvSpPr>
          <p:cNvPr id="149" name="Google Shape;149;p13"/>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150" name="Google Shape;150;p13"/>
          <p:cNvPicPr preferRelativeResize="0"/>
          <p:nvPr/>
        </p:nvPicPr>
        <p:blipFill rotWithShape="1">
          <a:blip r:embed="rId2">
            <a:alphaModFix/>
          </a:blip>
          <a:srcRect b="0" l="0" r="0" t="0"/>
          <a:stretch/>
        </p:blipFill>
        <p:spPr>
          <a:xfrm>
            <a:off x="0" y="0"/>
            <a:ext cx="12192034" cy="6858000"/>
          </a:xfrm>
          <a:prstGeom prst="rect">
            <a:avLst/>
          </a:prstGeom>
          <a:noFill/>
          <a:ln>
            <a:noFill/>
          </a:ln>
        </p:spPr>
      </p:pic>
      <p:grpSp>
        <p:nvGrpSpPr>
          <p:cNvPr id="151" name="Google Shape;151;p13"/>
          <p:cNvGrpSpPr/>
          <p:nvPr/>
        </p:nvGrpSpPr>
        <p:grpSpPr>
          <a:xfrm>
            <a:off x="8002933" y="260890"/>
            <a:ext cx="3924268" cy="719313"/>
            <a:chOff x="6002350" y="195673"/>
            <a:chExt cx="2943275" cy="539498"/>
          </a:xfrm>
        </p:grpSpPr>
        <p:sp>
          <p:nvSpPr>
            <p:cNvPr id="152" name="Google Shape;152;p13"/>
            <p:cNvSpPr txBox="1"/>
            <p:nvPr/>
          </p:nvSpPr>
          <p:spPr>
            <a:xfrm>
              <a:off x="6002350" y="283750"/>
              <a:ext cx="2412000" cy="4386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800"/>
                <a:buFont typeface="Arial"/>
                <a:buNone/>
              </a:pPr>
              <a:r>
                <a:rPr b="1" i="0" lang="en-US" sz="800" u="none" cap="none" strike="noStrike">
                  <a:solidFill>
                    <a:schemeClr val="dk1"/>
                  </a:solidFill>
                  <a:latin typeface="Montserrat"/>
                  <a:ea typeface="Montserrat"/>
                  <a:cs typeface="Montserrat"/>
                  <a:sym typeface="Montserrat"/>
                </a:rPr>
                <a:t>Direktorat Sekolah Menengah Pertama</a:t>
              </a:r>
              <a:endParaRPr b="1" i="0" sz="1500" u="none" cap="none" strike="noStrike">
                <a:solidFill>
                  <a:schemeClr val="dk1"/>
                </a:solidFill>
              </a:endParaRPr>
            </a:p>
            <a:p>
              <a:pPr indent="0" lvl="0" marL="0" marR="0" rtl="0" algn="r">
                <a:lnSpc>
                  <a:spcPct val="100000"/>
                </a:lnSpc>
                <a:spcBef>
                  <a:spcPts val="0"/>
                </a:spcBef>
                <a:spcAft>
                  <a:spcPts val="0"/>
                </a:spcAft>
                <a:buClr>
                  <a:srgbClr val="000000"/>
                </a:buClr>
                <a:buSzPts val="800"/>
                <a:buFont typeface="Arial"/>
                <a:buNone/>
              </a:pPr>
              <a:r>
                <a:rPr b="1" i="0" lang="en-US" sz="800" u="none" cap="none" strike="noStrike">
                  <a:solidFill>
                    <a:schemeClr val="dk1"/>
                  </a:solidFill>
                  <a:latin typeface="Montserrat"/>
                  <a:ea typeface="Montserrat"/>
                  <a:cs typeface="Montserrat"/>
                  <a:sym typeface="Montserrat"/>
                </a:rPr>
                <a:t>Direktorat Jenderal Pendidikan Anak Usia Dini</a:t>
              </a:r>
              <a:endParaRPr b="1" i="0" sz="1500" u="none" cap="none" strike="noStrike">
                <a:solidFill>
                  <a:schemeClr val="dk1"/>
                </a:solidFill>
              </a:endParaRPr>
            </a:p>
            <a:p>
              <a:pPr indent="0" lvl="0" marL="0" marR="0" rtl="0" algn="r">
                <a:lnSpc>
                  <a:spcPct val="100000"/>
                </a:lnSpc>
                <a:spcBef>
                  <a:spcPts val="0"/>
                </a:spcBef>
                <a:spcAft>
                  <a:spcPts val="0"/>
                </a:spcAft>
                <a:buClr>
                  <a:srgbClr val="000000"/>
                </a:buClr>
                <a:buSzPts val="800"/>
                <a:buFont typeface="Arial"/>
                <a:buNone/>
              </a:pPr>
              <a:r>
                <a:rPr b="1" i="0" lang="en-US" sz="800" u="none" cap="none" strike="noStrike">
                  <a:solidFill>
                    <a:schemeClr val="dk1"/>
                  </a:solidFill>
                  <a:latin typeface="Montserrat"/>
                  <a:ea typeface="Montserrat"/>
                  <a:cs typeface="Montserrat"/>
                  <a:sym typeface="Montserrat"/>
                </a:rPr>
                <a:t>Pendidikan Dasar dan Menengah</a:t>
              </a:r>
              <a:endParaRPr b="1" i="0" sz="1500" u="none" cap="none" strike="noStrike">
                <a:solidFill>
                  <a:schemeClr val="dk1"/>
                </a:solidFill>
              </a:endParaRPr>
            </a:p>
            <a:p>
              <a:pPr indent="0" lvl="0" marL="0" marR="0" rtl="0" algn="r">
                <a:lnSpc>
                  <a:spcPct val="100000"/>
                </a:lnSpc>
                <a:spcBef>
                  <a:spcPts val="0"/>
                </a:spcBef>
                <a:spcAft>
                  <a:spcPts val="0"/>
                </a:spcAft>
                <a:buClr>
                  <a:srgbClr val="000000"/>
                </a:buClr>
                <a:buSzPts val="800"/>
                <a:buFont typeface="Arial"/>
                <a:buNone/>
              </a:pPr>
              <a:r>
                <a:rPr b="1" i="0" lang="en-US" sz="800" u="none" cap="none" strike="noStrike">
                  <a:solidFill>
                    <a:schemeClr val="dk1"/>
                  </a:solidFill>
                  <a:latin typeface="Montserrat"/>
                  <a:ea typeface="Montserrat"/>
                  <a:cs typeface="Montserrat"/>
                  <a:sym typeface="Montserrat"/>
                </a:rPr>
                <a:t>Kementerian Pendidikan</a:t>
              </a:r>
              <a:r>
                <a:rPr b="1" lang="en-US" sz="800">
                  <a:solidFill>
                    <a:schemeClr val="dk1"/>
                  </a:solidFill>
                  <a:latin typeface="Montserrat"/>
                  <a:ea typeface="Montserrat"/>
                  <a:cs typeface="Montserrat"/>
                  <a:sym typeface="Montserrat"/>
                </a:rPr>
                <a:t> </a:t>
              </a:r>
              <a:r>
                <a:rPr b="1" i="0" lang="en-US" sz="800" u="none" cap="none" strike="noStrike">
                  <a:solidFill>
                    <a:schemeClr val="dk1"/>
                  </a:solidFill>
                  <a:latin typeface="Montserrat"/>
                  <a:ea typeface="Montserrat"/>
                  <a:cs typeface="Montserrat"/>
                  <a:sym typeface="Montserrat"/>
                </a:rPr>
                <a:t>Kebudayaan Riset dan Teknologi</a:t>
              </a:r>
              <a:endParaRPr b="1" i="0" sz="800" u="none" cap="none" strike="noStrike">
                <a:solidFill>
                  <a:schemeClr val="dk1"/>
                </a:solidFill>
                <a:latin typeface="Montserrat"/>
                <a:ea typeface="Montserrat"/>
                <a:cs typeface="Montserrat"/>
                <a:sym typeface="Montserrat"/>
              </a:endParaRPr>
            </a:p>
          </p:txBody>
        </p:sp>
        <p:pic>
          <p:nvPicPr>
            <p:cNvPr descr="A picture containing drawing&#10;&#10;Description automatically generated" id="153" name="Google Shape;153;p13"/>
            <p:cNvPicPr preferRelativeResize="0"/>
            <p:nvPr/>
          </p:nvPicPr>
          <p:blipFill rotWithShape="1">
            <a:blip r:embed="rId3">
              <a:alphaModFix/>
            </a:blip>
            <a:srcRect b="0" l="0" r="0" t="0"/>
            <a:stretch/>
          </p:blipFill>
          <p:spPr>
            <a:xfrm>
              <a:off x="8414128" y="195673"/>
              <a:ext cx="531497" cy="539498"/>
            </a:xfrm>
            <a:prstGeom prst="rect">
              <a:avLst/>
            </a:prstGeom>
            <a:noFill/>
            <a:ln>
              <a:noFill/>
            </a:ln>
          </p:spPr>
        </p:pic>
      </p:gr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4" name="Shape 154"/>
        <p:cNvGrpSpPr/>
        <p:nvPr/>
      </p:nvGrpSpPr>
      <p:grpSpPr>
        <a:xfrm>
          <a:off x="0" y="0"/>
          <a:ext cx="0" cy="0"/>
          <a:chOff x="0" y="0"/>
          <a:chExt cx="0" cy="0"/>
        </a:xfrm>
      </p:grpSpPr>
      <p:sp>
        <p:nvSpPr>
          <p:cNvPr id="155" name="Google Shape;155;p14"/>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rtl="0" algn="l">
              <a:lnSpc>
                <a:spcPct val="100000"/>
              </a:lnSpc>
              <a:spcBef>
                <a:spcPts val="0"/>
              </a:spcBef>
              <a:spcAft>
                <a:spcPts val="0"/>
              </a:spcAft>
              <a:buSzPts val="3700"/>
              <a:buNone/>
              <a:defRPr/>
            </a:lvl1pPr>
            <a:lvl2pPr lvl="1" rtl="0" algn="l">
              <a:lnSpc>
                <a:spcPct val="100000"/>
              </a:lnSpc>
              <a:spcBef>
                <a:spcPts val="0"/>
              </a:spcBef>
              <a:spcAft>
                <a:spcPts val="0"/>
              </a:spcAft>
              <a:buSzPts val="3700"/>
              <a:buNone/>
              <a:defRPr/>
            </a:lvl2pPr>
            <a:lvl3pPr lvl="2" rtl="0" algn="l">
              <a:lnSpc>
                <a:spcPct val="100000"/>
              </a:lnSpc>
              <a:spcBef>
                <a:spcPts val="0"/>
              </a:spcBef>
              <a:spcAft>
                <a:spcPts val="0"/>
              </a:spcAft>
              <a:buSzPts val="3700"/>
              <a:buNone/>
              <a:defRPr/>
            </a:lvl3pPr>
            <a:lvl4pPr lvl="3" rtl="0" algn="l">
              <a:lnSpc>
                <a:spcPct val="100000"/>
              </a:lnSpc>
              <a:spcBef>
                <a:spcPts val="0"/>
              </a:spcBef>
              <a:spcAft>
                <a:spcPts val="0"/>
              </a:spcAft>
              <a:buSzPts val="3700"/>
              <a:buNone/>
              <a:defRPr/>
            </a:lvl4pPr>
            <a:lvl5pPr lvl="4" rtl="0" algn="l">
              <a:lnSpc>
                <a:spcPct val="100000"/>
              </a:lnSpc>
              <a:spcBef>
                <a:spcPts val="0"/>
              </a:spcBef>
              <a:spcAft>
                <a:spcPts val="0"/>
              </a:spcAft>
              <a:buSzPts val="3700"/>
              <a:buNone/>
              <a:defRPr/>
            </a:lvl5pPr>
            <a:lvl6pPr lvl="5" rtl="0" algn="l">
              <a:lnSpc>
                <a:spcPct val="100000"/>
              </a:lnSpc>
              <a:spcBef>
                <a:spcPts val="0"/>
              </a:spcBef>
              <a:spcAft>
                <a:spcPts val="0"/>
              </a:spcAft>
              <a:buSzPts val="3700"/>
              <a:buNone/>
              <a:defRPr/>
            </a:lvl6pPr>
            <a:lvl7pPr lvl="6" rtl="0" algn="l">
              <a:lnSpc>
                <a:spcPct val="100000"/>
              </a:lnSpc>
              <a:spcBef>
                <a:spcPts val="0"/>
              </a:spcBef>
              <a:spcAft>
                <a:spcPts val="0"/>
              </a:spcAft>
              <a:buSzPts val="3700"/>
              <a:buNone/>
              <a:defRPr/>
            </a:lvl7pPr>
            <a:lvl8pPr lvl="7" rtl="0" algn="l">
              <a:lnSpc>
                <a:spcPct val="100000"/>
              </a:lnSpc>
              <a:spcBef>
                <a:spcPts val="0"/>
              </a:spcBef>
              <a:spcAft>
                <a:spcPts val="0"/>
              </a:spcAft>
              <a:buSzPts val="3700"/>
              <a:buNone/>
              <a:defRPr/>
            </a:lvl8pPr>
            <a:lvl9pPr lvl="8" rtl="0" algn="l">
              <a:lnSpc>
                <a:spcPct val="100000"/>
              </a:lnSpc>
              <a:spcBef>
                <a:spcPts val="0"/>
              </a:spcBef>
              <a:spcAft>
                <a:spcPts val="0"/>
              </a:spcAft>
              <a:buSzPts val="3700"/>
              <a:buNone/>
              <a:defRPr/>
            </a:lvl9pPr>
          </a:lstStyle>
          <a:p/>
        </p:txBody>
      </p:sp>
      <p:sp>
        <p:nvSpPr>
          <p:cNvPr id="156" name="Google Shape;156;p14"/>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57" name="Shape 157"/>
        <p:cNvGrpSpPr/>
        <p:nvPr/>
      </p:nvGrpSpPr>
      <p:grpSpPr>
        <a:xfrm>
          <a:off x="0" y="0"/>
          <a:ext cx="0" cy="0"/>
          <a:chOff x="0" y="0"/>
          <a:chExt cx="0" cy="0"/>
        </a:xfrm>
      </p:grpSpPr>
      <p:sp>
        <p:nvSpPr>
          <p:cNvPr id="158" name="Google Shape;158;p15"/>
          <p:cNvSpPr txBox="1"/>
          <p:nvPr>
            <p:ph type="title"/>
          </p:nvPr>
        </p:nvSpPr>
        <p:spPr>
          <a:xfrm>
            <a:off x="415600" y="740800"/>
            <a:ext cx="3744000" cy="1007700"/>
          </a:xfrm>
          <a:prstGeom prst="rect">
            <a:avLst/>
          </a:prstGeom>
          <a:noFill/>
          <a:ln>
            <a:noFill/>
          </a:ln>
        </p:spPr>
        <p:txBody>
          <a:bodyPr anchorCtr="0" anchor="b" bIns="121900" lIns="121900" spcFirstLastPara="1" rIns="121900" wrap="square" tIns="121900">
            <a:normAutofit/>
          </a:bodyPr>
          <a:lstStyle>
            <a:lvl1pPr lvl="0" rtl="0" algn="l">
              <a:lnSpc>
                <a:spcPct val="100000"/>
              </a:lnSpc>
              <a:spcBef>
                <a:spcPts val="0"/>
              </a:spcBef>
              <a:spcAft>
                <a:spcPts val="0"/>
              </a:spcAft>
              <a:buSzPts val="3200"/>
              <a:buNone/>
              <a:defRPr sz="3200"/>
            </a:lvl1pPr>
            <a:lvl2pPr lvl="1" rtl="0" algn="l">
              <a:lnSpc>
                <a:spcPct val="100000"/>
              </a:lnSpc>
              <a:spcBef>
                <a:spcPts val="0"/>
              </a:spcBef>
              <a:spcAft>
                <a:spcPts val="0"/>
              </a:spcAft>
              <a:buSzPts val="3200"/>
              <a:buNone/>
              <a:defRPr sz="3200"/>
            </a:lvl2pPr>
            <a:lvl3pPr lvl="2" rtl="0" algn="l">
              <a:lnSpc>
                <a:spcPct val="100000"/>
              </a:lnSpc>
              <a:spcBef>
                <a:spcPts val="0"/>
              </a:spcBef>
              <a:spcAft>
                <a:spcPts val="0"/>
              </a:spcAft>
              <a:buSzPts val="3200"/>
              <a:buNone/>
              <a:defRPr sz="3200"/>
            </a:lvl3pPr>
            <a:lvl4pPr lvl="3" rtl="0" algn="l">
              <a:lnSpc>
                <a:spcPct val="100000"/>
              </a:lnSpc>
              <a:spcBef>
                <a:spcPts val="0"/>
              </a:spcBef>
              <a:spcAft>
                <a:spcPts val="0"/>
              </a:spcAft>
              <a:buSzPts val="3200"/>
              <a:buNone/>
              <a:defRPr sz="3200"/>
            </a:lvl4pPr>
            <a:lvl5pPr lvl="4" rtl="0" algn="l">
              <a:lnSpc>
                <a:spcPct val="100000"/>
              </a:lnSpc>
              <a:spcBef>
                <a:spcPts val="0"/>
              </a:spcBef>
              <a:spcAft>
                <a:spcPts val="0"/>
              </a:spcAft>
              <a:buSzPts val="3200"/>
              <a:buNone/>
              <a:defRPr sz="3200"/>
            </a:lvl5pPr>
            <a:lvl6pPr lvl="5" rtl="0" algn="l">
              <a:lnSpc>
                <a:spcPct val="100000"/>
              </a:lnSpc>
              <a:spcBef>
                <a:spcPts val="0"/>
              </a:spcBef>
              <a:spcAft>
                <a:spcPts val="0"/>
              </a:spcAft>
              <a:buSzPts val="3200"/>
              <a:buNone/>
              <a:defRPr sz="3200"/>
            </a:lvl6pPr>
            <a:lvl7pPr lvl="6" rtl="0" algn="l">
              <a:lnSpc>
                <a:spcPct val="100000"/>
              </a:lnSpc>
              <a:spcBef>
                <a:spcPts val="0"/>
              </a:spcBef>
              <a:spcAft>
                <a:spcPts val="0"/>
              </a:spcAft>
              <a:buSzPts val="3200"/>
              <a:buNone/>
              <a:defRPr sz="3200"/>
            </a:lvl7pPr>
            <a:lvl8pPr lvl="7" rtl="0" algn="l">
              <a:lnSpc>
                <a:spcPct val="100000"/>
              </a:lnSpc>
              <a:spcBef>
                <a:spcPts val="0"/>
              </a:spcBef>
              <a:spcAft>
                <a:spcPts val="0"/>
              </a:spcAft>
              <a:buSzPts val="3200"/>
              <a:buNone/>
              <a:defRPr sz="3200"/>
            </a:lvl8pPr>
            <a:lvl9pPr lvl="8" rtl="0" algn="l">
              <a:lnSpc>
                <a:spcPct val="100000"/>
              </a:lnSpc>
              <a:spcBef>
                <a:spcPts val="0"/>
              </a:spcBef>
              <a:spcAft>
                <a:spcPts val="0"/>
              </a:spcAft>
              <a:buSzPts val="3200"/>
              <a:buNone/>
              <a:defRPr sz="3200"/>
            </a:lvl9pPr>
          </a:lstStyle>
          <a:p/>
        </p:txBody>
      </p:sp>
      <p:sp>
        <p:nvSpPr>
          <p:cNvPr id="159" name="Google Shape;159;p15"/>
          <p:cNvSpPr txBox="1"/>
          <p:nvPr>
            <p:ph idx="1" type="body"/>
          </p:nvPr>
        </p:nvSpPr>
        <p:spPr>
          <a:xfrm>
            <a:off x="415600" y="1852800"/>
            <a:ext cx="3744000" cy="4239300"/>
          </a:xfrm>
          <a:prstGeom prst="rect">
            <a:avLst/>
          </a:prstGeom>
          <a:noFill/>
          <a:ln>
            <a:noFill/>
          </a:ln>
        </p:spPr>
        <p:txBody>
          <a:bodyPr anchorCtr="0" anchor="t" bIns="121900" lIns="121900" spcFirstLastPara="1" rIns="121900" wrap="square" tIns="121900">
            <a:normAutofit/>
          </a:bodyPr>
          <a:lstStyle>
            <a:lvl1pPr indent="-330200" lvl="0" marL="457200" rtl="0" algn="l">
              <a:lnSpc>
                <a:spcPct val="115000"/>
              </a:lnSpc>
              <a:spcBef>
                <a:spcPts val="0"/>
              </a:spcBef>
              <a:spcAft>
                <a:spcPts val="0"/>
              </a:spcAft>
              <a:buSzPts val="1600"/>
              <a:buChar char="●"/>
              <a:defRPr sz="1600"/>
            </a:lvl1pPr>
            <a:lvl2pPr indent="-330200" lvl="1" marL="914400" rtl="0" algn="l">
              <a:lnSpc>
                <a:spcPct val="115000"/>
              </a:lnSpc>
              <a:spcBef>
                <a:spcPts val="0"/>
              </a:spcBef>
              <a:spcAft>
                <a:spcPts val="0"/>
              </a:spcAft>
              <a:buSzPts val="1600"/>
              <a:buChar char="○"/>
              <a:defRPr sz="1600"/>
            </a:lvl2pPr>
            <a:lvl3pPr indent="-330200" lvl="2" marL="1371600" rtl="0" algn="l">
              <a:lnSpc>
                <a:spcPct val="115000"/>
              </a:lnSpc>
              <a:spcBef>
                <a:spcPts val="0"/>
              </a:spcBef>
              <a:spcAft>
                <a:spcPts val="0"/>
              </a:spcAft>
              <a:buSzPts val="1600"/>
              <a:buChar char="■"/>
              <a:defRPr sz="1600"/>
            </a:lvl3pPr>
            <a:lvl4pPr indent="-330200" lvl="3" marL="1828800" rtl="0" algn="l">
              <a:lnSpc>
                <a:spcPct val="115000"/>
              </a:lnSpc>
              <a:spcBef>
                <a:spcPts val="0"/>
              </a:spcBef>
              <a:spcAft>
                <a:spcPts val="0"/>
              </a:spcAft>
              <a:buSzPts val="1600"/>
              <a:buChar char="●"/>
              <a:defRPr sz="1600"/>
            </a:lvl4pPr>
            <a:lvl5pPr indent="-330200" lvl="4" marL="2286000" rtl="0" algn="l">
              <a:lnSpc>
                <a:spcPct val="115000"/>
              </a:lnSpc>
              <a:spcBef>
                <a:spcPts val="0"/>
              </a:spcBef>
              <a:spcAft>
                <a:spcPts val="0"/>
              </a:spcAft>
              <a:buSzPts val="1600"/>
              <a:buChar char="○"/>
              <a:defRPr sz="1600"/>
            </a:lvl5pPr>
            <a:lvl6pPr indent="-330200" lvl="5" marL="2743200" rtl="0" algn="l">
              <a:lnSpc>
                <a:spcPct val="115000"/>
              </a:lnSpc>
              <a:spcBef>
                <a:spcPts val="0"/>
              </a:spcBef>
              <a:spcAft>
                <a:spcPts val="0"/>
              </a:spcAft>
              <a:buSzPts val="1600"/>
              <a:buChar char="■"/>
              <a:defRPr sz="1600"/>
            </a:lvl6pPr>
            <a:lvl7pPr indent="-330200" lvl="6" marL="3200400" rtl="0" algn="l">
              <a:lnSpc>
                <a:spcPct val="115000"/>
              </a:lnSpc>
              <a:spcBef>
                <a:spcPts val="0"/>
              </a:spcBef>
              <a:spcAft>
                <a:spcPts val="0"/>
              </a:spcAft>
              <a:buSzPts val="1600"/>
              <a:buChar char="●"/>
              <a:defRPr sz="1600"/>
            </a:lvl7pPr>
            <a:lvl8pPr indent="-330200" lvl="7" marL="3657600" rtl="0" algn="l">
              <a:lnSpc>
                <a:spcPct val="115000"/>
              </a:lnSpc>
              <a:spcBef>
                <a:spcPts val="0"/>
              </a:spcBef>
              <a:spcAft>
                <a:spcPts val="0"/>
              </a:spcAft>
              <a:buSzPts val="1600"/>
              <a:buChar char="○"/>
              <a:defRPr sz="1600"/>
            </a:lvl8pPr>
            <a:lvl9pPr indent="-330200" lvl="8" marL="4114800" rtl="0" algn="l">
              <a:lnSpc>
                <a:spcPct val="115000"/>
              </a:lnSpc>
              <a:spcBef>
                <a:spcPts val="0"/>
              </a:spcBef>
              <a:spcAft>
                <a:spcPts val="0"/>
              </a:spcAft>
              <a:buSzPts val="1600"/>
              <a:buChar char="■"/>
              <a:defRPr sz="1600"/>
            </a:lvl9pPr>
          </a:lstStyle>
          <a:p/>
        </p:txBody>
      </p:sp>
      <p:sp>
        <p:nvSpPr>
          <p:cNvPr id="160" name="Google Shape;160;p15"/>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61" name="Shape 161"/>
        <p:cNvGrpSpPr/>
        <p:nvPr/>
      </p:nvGrpSpPr>
      <p:grpSpPr>
        <a:xfrm>
          <a:off x="0" y="0"/>
          <a:ext cx="0" cy="0"/>
          <a:chOff x="0" y="0"/>
          <a:chExt cx="0" cy="0"/>
        </a:xfrm>
      </p:grpSpPr>
      <p:sp>
        <p:nvSpPr>
          <p:cNvPr id="162" name="Google Shape;162;p16"/>
          <p:cNvSpPr txBox="1"/>
          <p:nvPr>
            <p:ph type="title"/>
          </p:nvPr>
        </p:nvSpPr>
        <p:spPr>
          <a:xfrm>
            <a:off x="653667" y="600200"/>
            <a:ext cx="8490300" cy="5454300"/>
          </a:xfrm>
          <a:prstGeom prst="rect">
            <a:avLst/>
          </a:prstGeom>
          <a:noFill/>
          <a:ln>
            <a:noFill/>
          </a:ln>
        </p:spPr>
        <p:txBody>
          <a:bodyPr anchorCtr="0" anchor="ctr" bIns="121900" lIns="121900" spcFirstLastPara="1" rIns="121900" wrap="square" tIns="121900">
            <a:normAutofit/>
          </a:bodyPr>
          <a:lstStyle>
            <a:lvl1pPr lvl="0" rtl="0" algn="l">
              <a:lnSpc>
                <a:spcPct val="100000"/>
              </a:lnSpc>
              <a:spcBef>
                <a:spcPts val="0"/>
              </a:spcBef>
              <a:spcAft>
                <a:spcPts val="0"/>
              </a:spcAft>
              <a:buSzPts val="6400"/>
              <a:buNone/>
              <a:defRPr sz="6400"/>
            </a:lvl1pPr>
            <a:lvl2pPr lvl="1" rtl="0" algn="l">
              <a:lnSpc>
                <a:spcPct val="100000"/>
              </a:lnSpc>
              <a:spcBef>
                <a:spcPts val="0"/>
              </a:spcBef>
              <a:spcAft>
                <a:spcPts val="0"/>
              </a:spcAft>
              <a:buSzPts val="6400"/>
              <a:buNone/>
              <a:defRPr sz="6400"/>
            </a:lvl2pPr>
            <a:lvl3pPr lvl="2" rtl="0" algn="l">
              <a:lnSpc>
                <a:spcPct val="100000"/>
              </a:lnSpc>
              <a:spcBef>
                <a:spcPts val="0"/>
              </a:spcBef>
              <a:spcAft>
                <a:spcPts val="0"/>
              </a:spcAft>
              <a:buSzPts val="6400"/>
              <a:buNone/>
              <a:defRPr sz="6400"/>
            </a:lvl3pPr>
            <a:lvl4pPr lvl="3" rtl="0" algn="l">
              <a:lnSpc>
                <a:spcPct val="100000"/>
              </a:lnSpc>
              <a:spcBef>
                <a:spcPts val="0"/>
              </a:spcBef>
              <a:spcAft>
                <a:spcPts val="0"/>
              </a:spcAft>
              <a:buSzPts val="6400"/>
              <a:buNone/>
              <a:defRPr sz="6400"/>
            </a:lvl4pPr>
            <a:lvl5pPr lvl="4" rtl="0" algn="l">
              <a:lnSpc>
                <a:spcPct val="100000"/>
              </a:lnSpc>
              <a:spcBef>
                <a:spcPts val="0"/>
              </a:spcBef>
              <a:spcAft>
                <a:spcPts val="0"/>
              </a:spcAft>
              <a:buSzPts val="6400"/>
              <a:buNone/>
              <a:defRPr sz="6400"/>
            </a:lvl5pPr>
            <a:lvl6pPr lvl="5" rtl="0" algn="l">
              <a:lnSpc>
                <a:spcPct val="100000"/>
              </a:lnSpc>
              <a:spcBef>
                <a:spcPts val="0"/>
              </a:spcBef>
              <a:spcAft>
                <a:spcPts val="0"/>
              </a:spcAft>
              <a:buSzPts val="6400"/>
              <a:buNone/>
              <a:defRPr sz="6400"/>
            </a:lvl6pPr>
            <a:lvl7pPr lvl="6" rtl="0" algn="l">
              <a:lnSpc>
                <a:spcPct val="100000"/>
              </a:lnSpc>
              <a:spcBef>
                <a:spcPts val="0"/>
              </a:spcBef>
              <a:spcAft>
                <a:spcPts val="0"/>
              </a:spcAft>
              <a:buSzPts val="6400"/>
              <a:buNone/>
              <a:defRPr sz="6400"/>
            </a:lvl7pPr>
            <a:lvl8pPr lvl="7" rtl="0" algn="l">
              <a:lnSpc>
                <a:spcPct val="100000"/>
              </a:lnSpc>
              <a:spcBef>
                <a:spcPts val="0"/>
              </a:spcBef>
              <a:spcAft>
                <a:spcPts val="0"/>
              </a:spcAft>
              <a:buSzPts val="6400"/>
              <a:buNone/>
              <a:defRPr sz="6400"/>
            </a:lvl8pPr>
            <a:lvl9pPr lvl="8" rtl="0" algn="l">
              <a:lnSpc>
                <a:spcPct val="100000"/>
              </a:lnSpc>
              <a:spcBef>
                <a:spcPts val="0"/>
              </a:spcBef>
              <a:spcAft>
                <a:spcPts val="0"/>
              </a:spcAft>
              <a:buSzPts val="6400"/>
              <a:buNone/>
              <a:defRPr sz="6400"/>
            </a:lvl9pPr>
          </a:lstStyle>
          <a:p/>
        </p:txBody>
      </p:sp>
      <p:sp>
        <p:nvSpPr>
          <p:cNvPr id="163" name="Google Shape;163;p16"/>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64" name="Shape 164"/>
        <p:cNvGrpSpPr/>
        <p:nvPr/>
      </p:nvGrpSpPr>
      <p:grpSpPr>
        <a:xfrm>
          <a:off x="0" y="0"/>
          <a:ext cx="0" cy="0"/>
          <a:chOff x="0" y="0"/>
          <a:chExt cx="0" cy="0"/>
        </a:xfrm>
      </p:grpSpPr>
      <p:sp>
        <p:nvSpPr>
          <p:cNvPr id="165" name="Google Shape;165;p17"/>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66" name="Google Shape;166;p17"/>
          <p:cNvSpPr txBox="1"/>
          <p:nvPr>
            <p:ph type="title"/>
          </p:nvPr>
        </p:nvSpPr>
        <p:spPr>
          <a:xfrm>
            <a:off x="354000" y="1644233"/>
            <a:ext cx="5393700" cy="1976400"/>
          </a:xfrm>
          <a:prstGeom prst="rect">
            <a:avLst/>
          </a:prstGeom>
          <a:noFill/>
          <a:ln>
            <a:noFill/>
          </a:ln>
        </p:spPr>
        <p:txBody>
          <a:bodyPr anchorCtr="0" anchor="b" bIns="121900" lIns="121900" spcFirstLastPara="1" rIns="121900" wrap="square" tIns="121900">
            <a:normAutofit/>
          </a:bodyPr>
          <a:lstStyle>
            <a:lvl1pPr lvl="0" rtl="0" algn="ctr">
              <a:lnSpc>
                <a:spcPct val="100000"/>
              </a:lnSpc>
              <a:spcBef>
                <a:spcPts val="0"/>
              </a:spcBef>
              <a:spcAft>
                <a:spcPts val="0"/>
              </a:spcAft>
              <a:buSzPts val="5600"/>
              <a:buNone/>
              <a:defRPr sz="5600"/>
            </a:lvl1pPr>
            <a:lvl2pPr lvl="1" rtl="0" algn="ctr">
              <a:lnSpc>
                <a:spcPct val="100000"/>
              </a:lnSpc>
              <a:spcBef>
                <a:spcPts val="0"/>
              </a:spcBef>
              <a:spcAft>
                <a:spcPts val="0"/>
              </a:spcAft>
              <a:buSzPts val="5600"/>
              <a:buNone/>
              <a:defRPr sz="5600"/>
            </a:lvl2pPr>
            <a:lvl3pPr lvl="2" rtl="0" algn="ctr">
              <a:lnSpc>
                <a:spcPct val="100000"/>
              </a:lnSpc>
              <a:spcBef>
                <a:spcPts val="0"/>
              </a:spcBef>
              <a:spcAft>
                <a:spcPts val="0"/>
              </a:spcAft>
              <a:buSzPts val="5600"/>
              <a:buNone/>
              <a:defRPr sz="5600"/>
            </a:lvl3pPr>
            <a:lvl4pPr lvl="3" rtl="0" algn="ctr">
              <a:lnSpc>
                <a:spcPct val="100000"/>
              </a:lnSpc>
              <a:spcBef>
                <a:spcPts val="0"/>
              </a:spcBef>
              <a:spcAft>
                <a:spcPts val="0"/>
              </a:spcAft>
              <a:buSzPts val="5600"/>
              <a:buNone/>
              <a:defRPr sz="5600"/>
            </a:lvl4pPr>
            <a:lvl5pPr lvl="4" rtl="0" algn="ctr">
              <a:lnSpc>
                <a:spcPct val="100000"/>
              </a:lnSpc>
              <a:spcBef>
                <a:spcPts val="0"/>
              </a:spcBef>
              <a:spcAft>
                <a:spcPts val="0"/>
              </a:spcAft>
              <a:buSzPts val="5600"/>
              <a:buNone/>
              <a:defRPr sz="5600"/>
            </a:lvl5pPr>
            <a:lvl6pPr lvl="5" rtl="0" algn="ctr">
              <a:lnSpc>
                <a:spcPct val="100000"/>
              </a:lnSpc>
              <a:spcBef>
                <a:spcPts val="0"/>
              </a:spcBef>
              <a:spcAft>
                <a:spcPts val="0"/>
              </a:spcAft>
              <a:buSzPts val="5600"/>
              <a:buNone/>
              <a:defRPr sz="5600"/>
            </a:lvl6pPr>
            <a:lvl7pPr lvl="6" rtl="0" algn="ctr">
              <a:lnSpc>
                <a:spcPct val="100000"/>
              </a:lnSpc>
              <a:spcBef>
                <a:spcPts val="0"/>
              </a:spcBef>
              <a:spcAft>
                <a:spcPts val="0"/>
              </a:spcAft>
              <a:buSzPts val="5600"/>
              <a:buNone/>
              <a:defRPr sz="5600"/>
            </a:lvl7pPr>
            <a:lvl8pPr lvl="7" rtl="0" algn="ctr">
              <a:lnSpc>
                <a:spcPct val="100000"/>
              </a:lnSpc>
              <a:spcBef>
                <a:spcPts val="0"/>
              </a:spcBef>
              <a:spcAft>
                <a:spcPts val="0"/>
              </a:spcAft>
              <a:buSzPts val="5600"/>
              <a:buNone/>
              <a:defRPr sz="5600"/>
            </a:lvl8pPr>
            <a:lvl9pPr lvl="8" rtl="0" algn="ctr">
              <a:lnSpc>
                <a:spcPct val="100000"/>
              </a:lnSpc>
              <a:spcBef>
                <a:spcPts val="0"/>
              </a:spcBef>
              <a:spcAft>
                <a:spcPts val="0"/>
              </a:spcAft>
              <a:buSzPts val="5600"/>
              <a:buNone/>
              <a:defRPr sz="5600"/>
            </a:lvl9pPr>
          </a:lstStyle>
          <a:p/>
        </p:txBody>
      </p:sp>
      <p:sp>
        <p:nvSpPr>
          <p:cNvPr id="167" name="Google Shape;167;p17"/>
          <p:cNvSpPr txBox="1"/>
          <p:nvPr>
            <p:ph idx="1" type="subTitle"/>
          </p:nvPr>
        </p:nvSpPr>
        <p:spPr>
          <a:xfrm>
            <a:off x="354000" y="3737433"/>
            <a:ext cx="5393700" cy="1646700"/>
          </a:xfrm>
          <a:prstGeom prst="rect">
            <a:avLst/>
          </a:prstGeom>
          <a:noFill/>
          <a:ln>
            <a:noFill/>
          </a:ln>
        </p:spPr>
        <p:txBody>
          <a:bodyPr anchorCtr="0" anchor="t" bIns="121900" lIns="121900" spcFirstLastPara="1" rIns="121900" wrap="square" tIns="121900">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68" name="Google Shape;168;p17"/>
          <p:cNvSpPr txBox="1"/>
          <p:nvPr>
            <p:ph idx="2" type="body"/>
          </p:nvPr>
        </p:nvSpPr>
        <p:spPr>
          <a:xfrm>
            <a:off x="6586000" y="965433"/>
            <a:ext cx="5115900" cy="4926900"/>
          </a:xfrm>
          <a:prstGeom prst="rect">
            <a:avLst/>
          </a:prstGeom>
          <a:noFill/>
          <a:ln>
            <a:noFill/>
          </a:ln>
        </p:spPr>
        <p:txBody>
          <a:bodyPr anchorCtr="0" anchor="ctr" bIns="121900" lIns="121900" spcFirstLastPara="1" rIns="121900" wrap="square" tIns="121900">
            <a:normAutofit/>
          </a:bodyPr>
          <a:lstStyle>
            <a:lvl1pPr indent="-381000" lvl="0" marL="457200" rtl="0" algn="l">
              <a:lnSpc>
                <a:spcPct val="115000"/>
              </a:lnSpc>
              <a:spcBef>
                <a:spcPts val="0"/>
              </a:spcBef>
              <a:spcAft>
                <a:spcPts val="0"/>
              </a:spcAft>
              <a:buSzPts val="2400"/>
              <a:buChar char="●"/>
              <a:defRPr/>
            </a:lvl1pPr>
            <a:lvl2pPr indent="-349250" lvl="1" marL="914400" rtl="0" algn="l">
              <a:lnSpc>
                <a:spcPct val="115000"/>
              </a:lnSpc>
              <a:spcBef>
                <a:spcPts val="0"/>
              </a:spcBef>
              <a:spcAft>
                <a:spcPts val="0"/>
              </a:spcAft>
              <a:buSzPts val="1900"/>
              <a:buChar char="○"/>
              <a:defRPr/>
            </a:lvl2pPr>
            <a:lvl3pPr indent="-349250" lvl="2" marL="1371600" rtl="0" algn="l">
              <a:lnSpc>
                <a:spcPct val="115000"/>
              </a:lnSpc>
              <a:spcBef>
                <a:spcPts val="0"/>
              </a:spcBef>
              <a:spcAft>
                <a:spcPts val="0"/>
              </a:spcAft>
              <a:buSzPts val="1900"/>
              <a:buChar char="■"/>
              <a:defRPr/>
            </a:lvl3pPr>
            <a:lvl4pPr indent="-349250" lvl="3" marL="1828800" rtl="0" algn="l">
              <a:lnSpc>
                <a:spcPct val="115000"/>
              </a:lnSpc>
              <a:spcBef>
                <a:spcPts val="0"/>
              </a:spcBef>
              <a:spcAft>
                <a:spcPts val="0"/>
              </a:spcAft>
              <a:buSzPts val="1900"/>
              <a:buChar char="●"/>
              <a:defRPr/>
            </a:lvl4pPr>
            <a:lvl5pPr indent="-349250" lvl="4" marL="2286000" rtl="0" algn="l">
              <a:lnSpc>
                <a:spcPct val="115000"/>
              </a:lnSpc>
              <a:spcBef>
                <a:spcPts val="0"/>
              </a:spcBef>
              <a:spcAft>
                <a:spcPts val="0"/>
              </a:spcAft>
              <a:buSzPts val="1900"/>
              <a:buChar char="○"/>
              <a:defRPr/>
            </a:lvl5pPr>
            <a:lvl6pPr indent="-349250" lvl="5" marL="2743200" rtl="0" algn="l">
              <a:lnSpc>
                <a:spcPct val="115000"/>
              </a:lnSpc>
              <a:spcBef>
                <a:spcPts val="0"/>
              </a:spcBef>
              <a:spcAft>
                <a:spcPts val="0"/>
              </a:spcAft>
              <a:buSzPts val="1900"/>
              <a:buChar char="■"/>
              <a:defRPr/>
            </a:lvl6pPr>
            <a:lvl7pPr indent="-349250" lvl="6" marL="3200400" rtl="0" algn="l">
              <a:lnSpc>
                <a:spcPct val="115000"/>
              </a:lnSpc>
              <a:spcBef>
                <a:spcPts val="0"/>
              </a:spcBef>
              <a:spcAft>
                <a:spcPts val="0"/>
              </a:spcAft>
              <a:buSzPts val="1900"/>
              <a:buChar char="●"/>
              <a:defRPr/>
            </a:lvl7pPr>
            <a:lvl8pPr indent="-349250" lvl="7" marL="3657600" rtl="0" algn="l">
              <a:lnSpc>
                <a:spcPct val="115000"/>
              </a:lnSpc>
              <a:spcBef>
                <a:spcPts val="0"/>
              </a:spcBef>
              <a:spcAft>
                <a:spcPts val="0"/>
              </a:spcAft>
              <a:buSzPts val="1900"/>
              <a:buChar char="○"/>
              <a:defRPr/>
            </a:lvl8pPr>
            <a:lvl9pPr indent="-349250" lvl="8" marL="4114800" rtl="0" algn="l">
              <a:lnSpc>
                <a:spcPct val="115000"/>
              </a:lnSpc>
              <a:spcBef>
                <a:spcPts val="0"/>
              </a:spcBef>
              <a:spcAft>
                <a:spcPts val="0"/>
              </a:spcAft>
              <a:buSzPts val="1900"/>
              <a:buChar char="■"/>
              <a:defRPr/>
            </a:lvl9pPr>
          </a:lstStyle>
          <a:p/>
        </p:txBody>
      </p:sp>
      <p:sp>
        <p:nvSpPr>
          <p:cNvPr id="169" name="Google Shape;169;p17"/>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70" name="Shape 170"/>
        <p:cNvGrpSpPr/>
        <p:nvPr/>
      </p:nvGrpSpPr>
      <p:grpSpPr>
        <a:xfrm>
          <a:off x="0" y="0"/>
          <a:ext cx="0" cy="0"/>
          <a:chOff x="0" y="0"/>
          <a:chExt cx="0" cy="0"/>
        </a:xfrm>
      </p:grpSpPr>
      <p:sp>
        <p:nvSpPr>
          <p:cNvPr id="171" name="Google Shape;171;p18"/>
          <p:cNvSpPr txBox="1"/>
          <p:nvPr>
            <p:ph idx="1" type="body"/>
          </p:nvPr>
        </p:nvSpPr>
        <p:spPr>
          <a:xfrm>
            <a:off x="415600" y="5640767"/>
            <a:ext cx="7998300" cy="806700"/>
          </a:xfrm>
          <a:prstGeom prst="rect">
            <a:avLst/>
          </a:prstGeom>
          <a:noFill/>
          <a:ln>
            <a:noFill/>
          </a:ln>
        </p:spPr>
        <p:txBody>
          <a:bodyPr anchorCtr="0" anchor="ctr" bIns="121900" lIns="121900" spcFirstLastPara="1" rIns="121900" wrap="square" tIns="121900">
            <a:normAutofit/>
          </a:bodyPr>
          <a:lstStyle>
            <a:lvl1pPr indent="-228600" lvl="0" marL="457200" rtl="0" algn="l">
              <a:lnSpc>
                <a:spcPct val="100000"/>
              </a:lnSpc>
              <a:spcBef>
                <a:spcPts val="0"/>
              </a:spcBef>
              <a:spcAft>
                <a:spcPts val="0"/>
              </a:spcAft>
              <a:buSzPts val="2400"/>
              <a:buNone/>
              <a:defRPr/>
            </a:lvl1pPr>
          </a:lstStyle>
          <a:p/>
        </p:txBody>
      </p:sp>
      <p:sp>
        <p:nvSpPr>
          <p:cNvPr id="172" name="Google Shape;172;p18"/>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73" name="Shape 173"/>
        <p:cNvGrpSpPr/>
        <p:nvPr/>
      </p:nvGrpSpPr>
      <p:grpSpPr>
        <a:xfrm>
          <a:off x="0" y="0"/>
          <a:ext cx="0" cy="0"/>
          <a:chOff x="0" y="0"/>
          <a:chExt cx="0" cy="0"/>
        </a:xfrm>
      </p:grpSpPr>
      <p:sp>
        <p:nvSpPr>
          <p:cNvPr id="174" name="Google Shape;174;p19"/>
          <p:cNvSpPr txBox="1"/>
          <p:nvPr>
            <p:ph hasCustomPrompt="1" type="title"/>
          </p:nvPr>
        </p:nvSpPr>
        <p:spPr>
          <a:xfrm>
            <a:off x="415600" y="1474833"/>
            <a:ext cx="11360700" cy="2618100"/>
          </a:xfrm>
          <a:prstGeom prst="rect">
            <a:avLst/>
          </a:prstGeom>
          <a:noFill/>
          <a:ln>
            <a:noFill/>
          </a:ln>
        </p:spPr>
        <p:txBody>
          <a:bodyPr anchorCtr="0" anchor="b" bIns="121900" lIns="121900" spcFirstLastPara="1" rIns="121900" wrap="square" tIns="121900">
            <a:normAutofit/>
          </a:bodyPr>
          <a:lstStyle>
            <a:lvl1pPr lvl="0" rtl="0" algn="ctr">
              <a:lnSpc>
                <a:spcPct val="100000"/>
              </a:lnSpc>
              <a:spcBef>
                <a:spcPts val="0"/>
              </a:spcBef>
              <a:spcAft>
                <a:spcPts val="0"/>
              </a:spcAft>
              <a:buSzPts val="16000"/>
              <a:buNone/>
              <a:defRPr sz="16000"/>
            </a:lvl1pPr>
            <a:lvl2pPr lvl="1" rtl="0" algn="ctr">
              <a:lnSpc>
                <a:spcPct val="100000"/>
              </a:lnSpc>
              <a:spcBef>
                <a:spcPts val="0"/>
              </a:spcBef>
              <a:spcAft>
                <a:spcPts val="0"/>
              </a:spcAft>
              <a:buSzPts val="16000"/>
              <a:buNone/>
              <a:defRPr sz="16000"/>
            </a:lvl2pPr>
            <a:lvl3pPr lvl="2" rtl="0" algn="ctr">
              <a:lnSpc>
                <a:spcPct val="100000"/>
              </a:lnSpc>
              <a:spcBef>
                <a:spcPts val="0"/>
              </a:spcBef>
              <a:spcAft>
                <a:spcPts val="0"/>
              </a:spcAft>
              <a:buSzPts val="16000"/>
              <a:buNone/>
              <a:defRPr sz="16000"/>
            </a:lvl3pPr>
            <a:lvl4pPr lvl="3" rtl="0" algn="ctr">
              <a:lnSpc>
                <a:spcPct val="100000"/>
              </a:lnSpc>
              <a:spcBef>
                <a:spcPts val="0"/>
              </a:spcBef>
              <a:spcAft>
                <a:spcPts val="0"/>
              </a:spcAft>
              <a:buSzPts val="16000"/>
              <a:buNone/>
              <a:defRPr sz="16000"/>
            </a:lvl4pPr>
            <a:lvl5pPr lvl="4" rtl="0" algn="ctr">
              <a:lnSpc>
                <a:spcPct val="100000"/>
              </a:lnSpc>
              <a:spcBef>
                <a:spcPts val="0"/>
              </a:spcBef>
              <a:spcAft>
                <a:spcPts val="0"/>
              </a:spcAft>
              <a:buSzPts val="16000"/>
              <a:buNone/>
              <a:defRPr sz="16000"/>
            </a:lvl5pPr>
            <a:lvl6pPr lvl="5" rtl="0" algn="ctr">
              <a:lnSpc>
                <a:spcPct val="100000"/>
              </a:lnSpc>
              <a:spcBef>
                <a:spcPts val="0"/>
              </a:spcBef>
              <a:spcAft>
                <a:spcPts val="0"/>
              </a:spcAft>
              <a:buSzPts val="16000"/>
              <a:buNone/>
              <a:defRPr sz="16000"/>
            </a:lvl6pPr>
            <a:lvl7pPr lvl="6" rtl="0" algn="ctr">
              <a:lnSpc>
                <a:spcPct val="100000"/>
              </a:lnSpc>
              <a:spcBef>
                <a:spcPts val="0"/>
              </a:spcBef>
              <a:spcAft>
                <a:spcPts val="0"/>
              </a:spcAft>
              <a:buSzPts val="16000"/>
              <a:buNone/>
              <a:defRPr sz="16000"/>
            </a:lvl7pPr>
            <a:lvl8pPr lvl="7" rtl="0" algn="ctr">
              <a:lnSpc>
                <a:spcPct val="100000"/>
              </a:lnSpc>
              <a:spcBef>
                <a:spcPts val="0"/>
              </a:spcBef>
              <a:spcAft>
                <a:spcPts val="0"/>
              </a:spcAft>
              <a:buSzPts val="16000"/>
              <a:buNone/>
              <a:defRPr sz="16000"/>
            </a:lvl8pPr>
            <a:lvl9pPr lvl="8" rtl="0" algn="ctr">
              <a:lnSpc>
                <a:spcPct val="100000"/>
              </a:lnSpc>
              <a:spcBef>
                <a:spcPts val="0"/>
              </a:spcBef>
              <a:spcAft>
                <a:spcPts val="0"/>
              </a:spcAft>
              <a:buSzPts val="16000"/>
              <a:buNone/>
              <a:defRPr sz="16000"/>
            </a:lvl9pPr>
          </a:lstStyle>
          <a:p>
            <a:r>
              <a:t>xx%</a:t>
            </a:r>
          </a:p>
        </p:txBody>
      </p:sp>
      <p:sp>
        <p:nvSpPr>
          <p:cNvPr id="175" name="Google Shape;175;p19"/>
          <p:cNvSpPr txBox="1"/>
          <p:nvPr>
            <p:ph idx="1" type="body"/>
          </p:nvPr>
        </p:nvSpPr>
        <p:spPr>
          <a:xfrm>
            <a:off x="415600" y="4202967"/>
            <a:ext cx="11360700" cy="1734300"/>
          </a:xfrm>
          <a:prstGeom prst="rect">
            <a:avLst/>
          </a:prstGeom>
          <a:noFill/>
          <a:ln>
            <a:noFill/>
          </a:ln>
        </p:spPr>
        <p:txBody>
          <a:bodyPr anchorCtr="0" anchor="t" bIns="121900" lIns="121900" spcFirstLastPara="1" rIns="121900" wrap="square" tIns="121900">
            <a:normAutofit/>
          </a:bodyPr>
          <a:lstStyle>
            <a:lvl1pPr indent="-381000" lvl="0" marL="457200" rtl="0" algn="ctr">
              <a:lnSpc>
                <a:spcPct val="115000"/>
              </a:lnSpc>
              <a:spcBef>
                <a:spcPts val="0"/>
              </a:spcBef>
              <a:spcAft>
                <a:spcPts val="0"/>
              </a:spcAft>
              <a:buSzPts val="2400"/>
              <a:buChar char="●"/>
              <a:defRPr/>
            </a:lvl1pPr>
            <a:lvl2pPr indent="-349250" lvl="1" marL="914400" rtl="0" algn="ctr">
              <a:lnSpc>
                <a:spcPct val="115000"/>
              </a:lnSpc>
              <a:spcBef>
                <a:spcPts val="0"/>
              </a:spcBef>
              <a:spcAft>
                <a:spcPts val="0"/>
              </a:spcAft>
              <a:buSzPts val="1900"/>
              <a:buChar char="○"/>
              <a:defRPr/>
            </a:lvl2pPr>
            <a:lvl3pPr indent="-349250" lvl="2" marL="1371600" rtl="0" algn="ctr">
              <a:lnSpc>
                <a:spcPct val="115000"/>
              </a:lnSpc>
              <a:spcBef>
                <a:spcPts val="0"/>
              </a:spcBef>
              <a:spcAft>
                <a:spcPts val="0"/>
              </a:spcAft>
              <a:buSzPts val="1900"/>
              <a:buChar char="■"/>
              <a:defRPr/>
            </a:lvl3pPr>
            <a:lvl4pPr indent="-349250" lvl="3" marL="1828800" rtl="0" algn="ctr">
              <a:lnSpc>
                <a:spcPct val="115000"/>
              </a:lnSpc>
              <a:spcBef>
                <a:spcPts val="0"/>
              </a:spcBef>
              <a:spcAft>
                <a:spcPts val="0"/>
              </a:spcAft>
              <a:buSzPts val="1900"/>
              <a:buChar char="●"/>
              <a:defRPr/>
            </a:lvl4pPr>
            <a:lvl5pPr indent="-349250" lvl="4" marL="2286000" rtl="0" algn="ctr">
              <a:lnSpc>
                <a:spcPct val="115000"/>
              </a:lnSpc>
              <a:spcBef>
                <a:spcPts val="0"/>
              </a:spcBef>
              <a:spcAft>
                <a:spcPts val="0"/>
              </a:spcAft>
              <a:buSzPts val="1900"/>
              <a:buChar char="○"/>
              <a:defRPr/>
            </a:lvl5pPr>
            <a:lvl6pPr indent="-349250" lvl="5" marL="2743200" rtl="0" algn="ctr">
              <a:lnSpc>
                <a:spcPct val="115000"/>
              </a:lnSpc>
              <a:spcBef>
                <a:spcPts val="0"/>
              </a:spcBef>
              <a:spcAft>
                <a:spcPts val="0"/>
              </a:spcAft>
              <a:buSzPts val="1900"/>
              <a:buChar char="■"/>
              <a:defRPr/>
            </a:lvl6pPr>
            <a:lvl7pPr indent="-349250" lvl="6" marL="3200400" rtl="0" algn="ctr">
              <a:lnSpc>
                <a:spcPct val="115000"/>
              </a:lnSpc>
              <a:spcBef>
                <a:spcPts val="0"/>
              </a:spcBef>
              <a:spcAft>
                <a:spcPts val="0"/>
              </a:spcAft>
              <a:buSzPts val="1900"/>
              <a:buChar char="●"/>
              <a:defRPr/>
            </a:lvl7pPr>
            <a:lvl8pPr indent="-349250" lvl="7" marL="3657600" rtl="0" algn="ctr">
              <a:lnSpc>
                <a:spcPct val="115000"/>
              </a:lnSpc>
              <a:spcBef>
                <a:spcPts val="0"/>
              </a:spcBef>
              <a:spcAft>
                <a:spcPts val="0"/>
              </a:spcAft>
              <a:buSzPts val="1900"/>
              <a:buChar char="○"/>
              <a:defRPr/>
            </a:lvl8pPr>
            <a:lvl9pPr indent="-349250" lvl="8" marL="4114800" rtl="0" algn="ctr">
              <a:lnSpc>
                <a:spcPct val="115000"/>
              </a:lnSpc>
              <a:spcBef>
                <a:spcPts val="0"/>
              </a:spcBef>
              <a:spcAft>
                <a:spcPts val="0"/>
              </a:spcAft>
              <a:buSzPts val="1900"/>
              <a:buChar char="■"/>
              <a:defRPr/>
            </a:lvl9pPr>
          </a:lstStyle>
          <a:p/>
        </p:txBody>
      </p:sp>
      <p:sp>
        <p:nvSpPr>
          <p:cNvPr id="176" name="Google Shape;176;p19"/>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7" name="Shape 177"/>
        <p:cNvGrpSpPr/>
        <p:nvPr/>
      </p:nvGrpSpPr>
      <p:grpSpPr>
        <a:xfrm>
          <a:off x="0" y="0"/>
          <a:ext cx="0" cy="0"/>
          <a:chOff x="0" y="0"/>
          <a:chExt cx="0" cy="0"/>
        </a:xfrm>
      </p:grpSpPr>
      <p:sp>
        <p:nvSpPr>
          <p:cNvPr id="178" name="Google Shape;178;p20"/>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bg>
      <p:bgPr>
        <a:solidFill>
          <a:schemeClr val="accent3"/>
        </a:solidFill>
      </p:bgPr>
    </p:bg>
    <p:spTree>
      <p:nvGrpSpPr>
        <p:cNvPr id="179" name="Shape 179"/>
        <p:cNvGrpSpPr/>
        <p:nvPr/>
      </p:nvGrpSpPr>
      <p:grpSpPr>
        <a:xfrm>
          <a:off x="0" y="0"/>
          <a:ext cx="0" cy="0"/>
          <a:chOff x="0" y="0"/>
          <a:chExt cx="0" cy="0"/>
        </a:xfrm>
      </p:grpSpPr>
      <p:grpSp>
        <p:nvGrpSpPr>
          <p:cNvPr id="180" name="Google Shape;180;p21"/>
          <p:cNvGrpSpPr/>
          <p:nvPr/>
        </p:nvGrpSpPr>
        <p:grpSpPr>
          <a:xfrm rot="2506023">
            <a:off x="1699517" y="-937675"/>
            <a:ext cx="9083674" cy="8733375"/>
            <a:chOff x="1786775" y="1002200"/>
            <a:chExt cx="3861800" cy="3712875"/>
          </a:xfrm>
        </p:grpSpPr>
        <p:sp>
          <p:nvSpPr>
            <p:cNvPr id="181" name="Google Shape;181;p21"/>
            <p:cNvSpPr/>
            <p:nvPr/>
          </p:nvSpPr>
          <p:spPr>
            <a:xfrm>
              <a:off x="1786775" y="1002200"/>
              <a:ext cx="3861800" cy="3712875"/>
            </a:xfrm>
            <a:custGeom>
              <a:rect b="b" l="l" r="r" t="t"/>
              <a:pathLst>
                <a:path extrusionOk="0" h="148515" w="154472">
                  <a:moveTo>
                    <a:pt x="88939" y="1"/>
                  </a:moveTo>
                  <a:cubicBezTo>
                    <a:pt x="84075" y="1"/>
                    <a:pt x="78478" y="1648"/>
                    <a:pt x="72069" y="5669"/>
                  </a:cubicBezTo>
                  <a:cubicBezTo>
                    <a:pt x="61886" y="12053"/>
                    <a:pt x="57236" y="24332"/>
                    <a:pt x="54895" y="35457"/>
                  </a:cubicBezTo>
                  <a:cubicBezTo>
                    <a:pt x="52919" y="44971"/>
                    <a:pt x="43679" y="50017"/>
                    <a:pt x="36810" y="55214"/>
                  </a:cubicBezTo>
                  <a:cubicBezTo>
                    <a:pt x="28360" y="61658"/>
                    <a:pt x="20214" y="69135"/>
                    <a:pt x="13587" y="77677"/>
                  </a:cubicBezTo>
                  <a:cubicBezTo>
                    <a:pt x="0" y="95245"/>
                    <a:pt x="821" y="110929"/>
                    <a:pt x="9454" y="127465"/>
                  </a:cubicBezTo>
                  <a:cubicBezTo>
                    <a:pt x="12068" y="132419"/>
                    <a:pt x="16505" y="140140"/>
                    <a:pt x="29545" y="145489"/>
                  </a:cubicBezTo>
                  <a:cubicBezTo>
                    <a:pt x="34502" y="147539"/>
                    <a:pt x="39466" y="148514"/>
                    <a:pt x="44435" y="148514"/>
                  </a:cubicBezTo>
                  <a:cubicBezTo>
                    <a:pt x="57077" y="148514"/>
                    <a:pt x="69748" y="142200"/>
                    <a:pt x="82403" y="131203"/>
                  </a:cubicBezTo>
                  <a:cubicBezTo>
                    <a:pt x="86415" y="127708"/>
                    <a:pt x="89850" y="123544"/>
                    <a:pt x="93680" y="119866"/>
                  </a:cubicBezTo>
                  <a:cubicBezTo>
                    <a:pt x="97662" y="115975"/>
                    <a:pt x="102130" y="112601"/>
                    <a:pt x="106902" y="109774"/>
                  </a:cubicBezTo>
                  <a:cubicBezTo>
                    <a:pt x="118027" y="103209"/>
                    <a:pt x="131097" y="99561"/>
                    <a:pt x="140672" y="90868"/>
                  </a:cubicBezTo>
                  <a:cubicBezTo>
                    <a:pt x="145748" y="86279"/>
                    <a:pt x="149608" y="80351"/>
                    <a:pt x="151766" y="73847"/>
                  </a:cubicBezTo>
                  <a:cubicBezTo>
                    <a:pt x="154471" y="65670"/>
                    <a:pt x="152739" y="56977"/>
                    <a:pt x="146721" y="50898"/>
                  </a:cubicBezTo>
                  <a:cubicBezTo>
                    <a:pt x="141037" y="45153"/>
                    <a:pt x="136112" y="44849"/>
                    <a:pt x="130337" y="42205"/>
                  </a:cubicBezTo>
                  <a:cubicBezTo>
                    <a:pt x="123285" y="38892"/>
                    <a:pt x="118392" y="36430"/>
                    <a:pt x="116294" y="28892"/>
                  </a:cubicBezTo>
                  <a:cubicBezTo>
                    <a:pt x="113682" y="19384"/>
                    <a:pt x="105622" y="1"/>
                    <a:pt x="88939" y="1"/>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2" name="Google Shape;182;p21"/>
            <p:cNvSpPr/>
            <p:nvPr/>
          </p:nvSpPr>
          <p:spPr>
            <a:xfrm>
              <a:off x="4837429" y="1652159"/>
              <a:ext cx="218125" cy="218125"/>
            </a:xfrm>
            <a:custGeom>
              <a:rect b="b" l="l" r="r" t="t"/>
              <a:pathLst>
                <a:path extrusionOk="0" h="8725" w="8725">
                  <a:moveTo>
                    <a:pt x="4377" y="1"/>
                  </a:moveTo>
                  <a:cubicBezTo>
                    <a:pt x="1946" y="1"/>
                    <a:pt x="0" y="1946"/>
                    <a:pt x="0" y="4347"/>
                  </a:cubicBezTo>
                  <a:cubicBezTo>
                    <a:pt x="0" y="6779"/>
                    <a:pt x="1946" y="8724"/>
                    <a:pt x="4377" y="8724"/>
                  </a:cubicBezTo>
                  <a:cubicBezTo>
                    <a:pt x="6779" y="8724"/>
                    <a:pt x="8724" y="6779"/>
                    <a:pt x="8724" y="4347"/>
                  </a:cubicBezTo>
                  <a:cubicBezTo>
                    <a:pt x="8724" y="1946"/>
                    <a:pt x="6779" y="1"/>
                    <a:pt x="4377" y="1"/>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183" name="Google Shape;183;p21"/>
            <p:cNvSpPr/>
            <p:nvPr/>
          </p:nvSpPr>
          <p:spPr>
            <a:xfrm>
              <a:off x="4758372" y="1512749"/>
              <a:ext cx="96525" cy="96525"/>
            </a:xfrm>
            <a:custGeom>
              <a:rect b="b" l="l" r="r" t="t"/>
              <a:pathLst>
                <a:path extrusionOk="0" h="3861" w="3861">
                  <a:moveTo>
                    <a:pt x="1946" y="1"/>
                  </a:moveTo>
                  <a:cubicBezTo>
                    <a:pt x="851" y="1"/>
                    <a:pt x="0" y="852"/>
                    <a:pt x="0" y="1946"/>
                  </a:cubicBezTo>
                  <a:cubicBezTo>
                    <a:pt x="0" y="3010"/>
                    <a:pt x="851" y="3861"/>
                    <a:pt x="1946" y="3861"/>
                  </a:cubicBezTo>
                  <a:cubicBezTo>
                    <a:pt x="3010" y="3861"/>
                    <a:pt x="3861" y="3010"/>
                    <a:pt x="3861" y="1946"/>
                  </a:cubicBezTo>
                  <a:cubicBezTo>
                    <a:pt x="3861" y="852"/>
                    <a:pt x="3010" y="1"/>
                    <a:pt x="1946" y="1"/>
                  </a:cubicBezTo>
                  <a:close/>
                </a:path>
              </a:pathLst>
            </a:custGeom>
            <a:solidFill>
              <a:srgbClr val="FFFFFF"/>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184" name="Google Shape;184;p21"/>
          <p:cNvSpPr txBox="1"/>
          <p:nvPr>
            <p:ph type="title"/>
          </p:nvPr>
        </p:nvSpPr>
        <p:spPr>
          <a:xfrm>
            <a:off x="4555417" y="2607200"/>
            <a:ext cx="4281300" cy="11223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SzPts val="4800"/>
              <a:buNone/>
              <a:defRPr sz="6700">
                <a:solidFill>
                  <a:schemeClr val="accent3"/>
                </a:solidFill>
              </a:defRPr>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185" name="Google Shape;185;p21"/>
          <p:cNvSpPr txBox="1"/>
          <p:nvPr>
            <p:ph idx="1" type="subTitle"/>
          </p:nvPr>
        </p:nvSpPr>
        <p:spPr>
          <a:xfrm>
            <a:off x="2933200" y="3729600"/>
            <a:ext cx="6325500" cy="521100"/>
          </a:xfrm>
          <a:prstGeom prst="rect">
            <a:avLst/>
          </a:prstGeom>
          <a:noFill/>
          <a:ln>
            <a:noFill/>
          </a:ln>
        </p:spPr>
        <p:txBody>
          <a:bodyPr anchorCtr="0" anchor="t" bIns="121900" lIns="121900" spcFirstLastPara="1" rIns="121900" wrap="square" tIns="121900">
            <a:noAutofit/>
          </a:bodyPr>
          <a:lstStyle>
            <a:lvl1pPr lvl="0" rtl="0" algn="ctr">
              <a:lnSpc>
                <a:spcPct val="100000"/>
              </a:lnSpc>
              <a:spcBef>
                <a:spcPts val="0"/>
              </a:spcBef>
              <a:spcAft>
                <a:spcPts val="0"/>
              </a:spcAft>
              <a:buSzPts val="3700"/>
              <a:buNone/>
              <a:defRPr sz="1900">
                <a:solidFill>
                  <a:schemeClr val="dk1"/>
                </a:solidFill>
                <a:latin typeface="Raleway"/>
                <a:ea typeface="Raleway"/>
                <a:cs typeface="Raleway"/>
                <a:sym typeface="Raleway"/>
              </a:defRPr>
            </a:lvl1pPr>
            <a:lvl2pPr lvl="1" rtl="0" algn="l">
              <a:lnSpc>
                <a:spcPct val="100000"/>
              </a:lnSpc>
              <a:spcBef>
                <a:spcPts val="0"/>
              </a:spcBef>
              <a:spcAft>
                <a:spcPts val="0"/>
              </a:spcAft>
              <a:buSzPts val="3700"/>
              <a:buNone/>
              <a:defRPr sz="3700"/>
            </a:lvl2pPr>
            <a:lvl3pPr lvl="2" rtl="0" algn="l">
              <a:lnSpc>
                <a:spcPct val="100000"/>
              </a:lnSpc>
              <a:spcBef>
                <a:spcPts val="0"/>
              </a:spcBef>
              <a:spcAft>
                <a:spcPts val="0"/>
              </a:spcAft>
              <a:buSzPts val="3700"/>
              <a:buNone/>
              <a:defRPr sz="3700"/>
            </a:lvl3pPr>
            <a:lvl4pPr lvl="3" rtl="0" algn="l">
              <a:lnSpc>
                <a:spcPct val="100000"/>
              </a:lnSpc>
              <a:spcBef>
                <a:spcPts val="0"/>
              </a:spcBef>
              <a:spcAft>
                <a:spcPts val="0"/>
              </a:spcAft>
              <a:buSzPts val="3700"/>
              <a:buNone/>
              <a:defRPr sz="3700"/>
            </a:lvl4pPr>
            <a:lvl5pPr lvl="4" rtl="0" algn="l">
              <a:lnSpc>
                <a:spcPct val="100000"/>
              </a:lnSpc>
              <a:spcBef>
                <a:spcPts val="0"/>
              </a:spcBef>
              <a:spcAft>
                <a:spcPts val="0"/>
              </a:spcAft>
              <a:buSzPts val="3700"/>
              <a:buNone/>
              <a:defRPr sz="3700"/>
            </a:lvl5pPr>
            <a:lvl6pPr lvl="5" rtl="0" algn="l">
              <a:lnSpc>
                <a:spcPct val="100000"/>
              </a:lnSpc>
              <a:spcBef>
                <a:spcPts val="0"/>
              </a:spcBef>
              <a:spcAft>
                <a:spcPts val="0"/>
              </a:spcAft>
              <a:buSzPts val="3700"/>
              <a:buNone/>
              <a:defRPr sz="3700"/>
            </a:lvl6pPr>
            <a:lvl7pPr lvl="6" rtl="0" algn="l">
              <a:lnSpc>
                <a:spcPct val="100000"/>
              </a:lnSpc>
              <a:spcBef>
                <a:spcPts val="0"/>
              </a:spcBef>
              <a:spcAft>
                <a:spcPts val="0"/>
              </a:spcAft>
              <a:buSzPts val="3700"/>
              <a:buNone/>
              <a:defRPr sz="3700"/>
            </a:lvl7pPr>
            <a:lvl8pPr lvl="7" rtl="0" algn="l">
              <a:lnSpc>
                <a:spcPct val="100000"/>
              </a:lnSpc>
              <a:spcBef>
                <a:spcPts val="0"/>
              </a:spcBef>
              <a:spcAft>
                <a:spcPts val="0"/>
              </a:spcAft>
              <a:buSzPts val="3700"/>
              <a:buNone/>
              <a:defRPr sz="3700"/>
            </a:lvl8pPr>
            <a:lvl9pPr lvl="8" rtl="0" algn="l">
              <a:lnSpc>
                <a:spcPct val="100000"/>
              </a:lnSpc>
              <a:spcBef>
                <a:spcPts val="0"/>
              </a:spcBef>
              <a:spcAft>
                <a:spcPts val="0"/>
              </a:spcAft>
              <a:buSzPts val="3700"/>
              <a:buNone/>
              <a:defRPr sz="3700"/>
            </a:lvl9pPr>
          </a:lstStyle>
          <a:p/>
        </p:txBody>
      </p:sp>
      <p:sp>
        <p:nvSpPr>
          <p:cNvPr id="186" name="Google Shape;186;p21"/>
          <p:cNvSpPr txBox="1"/>
          <p:nvPr>
            <p:ph idx="2" type="title"/>
          </p:nvPr>
        </p:nvSpPr>
        <p:spPr>
          <a:xfrm>
            <a:off x="3355384" y="2607200"/>
            <a:ext cx="1253700" cy="1122300"/>
          </a:xfrm>
          <a:prstGeom prst="rect">
            <a:avLst/>
          </a:prstGeom>
          <a:noFill/>
          <a:ln>
            <a:noFill/>
          </a:ln>
        </p:spPr>
        <p:txBody>
          <a:bodyPr anchorCtr="0" anchor="ctr" bIns="121900" lIns="121900" spcFirstLastPara="1" rIns="121900" wrap="square" tIns="121900">
            <a:noAutofit/>
          </a:bodyPr>
          <a:lstStyle>
            <a:lvl1pPr lvl="0" rtl="0" algn="ctr">
              <a:lnSpc>
                <a:spcPct val="100000"/>
              </a:lnSpc>
              <a:spcBef>
                <a:spcPts val="0"/>
              </a:spcBef>
              <a:spcAft>
                <a:spcPts val="0"/>
              </a:spcAft>
              <a:buClr>
                <a:schemeClr val="accent3"/>
              </a:buClr>
              <a:buSzPts val="16000"/>
              <a:buNone/>
              <a:defRPr sz="6700">
                <a:solidFill>
                  <a:schemeClr val="accent3"/>
                </a:solidFill>
              </a:defRPr>
            </a:lvl1pPr>
            <a:lvl2pPr lvl="1" rtl="0" algn="ctr">
              <a:lnSpc>
                <a:spcPct val="100000"/>
              </a:lnSpc>
              <a:spcBef>
                <a:spcPts val="0"/>
              </a:spcBef>
              <a:spcAft>
                <a:spcPts val="0"/>
              </a:spcAft>
              <a:buClr>
                <a:schemeClr val="accent3"/>
              </a:buClr>
              <a:buSzPts val="16000"/>
              <a:buNone/>
              <a:defRPr sz="16000">
                <a:solidFill>
                  <a:schemeClr val="accent3"/>
                </a:solidFill>
              </a:defRPr>
            </a:lvl2pPr>
            <a:lvl3pPr lvl="2" rtl="0" algn="ctr">
              <a:lnSpc>
                <a:spcPct val="100000"/>
              </a:lnSpc>
              <a:spcBef>
                <a:spcPts val="0"/>
              </a:spcBef>
              <a:spcAft>
                <a:spcPts val="0"/>
              </a:spcAft>
              <a:buClr>
                <a:schemeClr val="accent3"/>
              </a:buClr>
              <a:buSzPts val="16000"/>
              <a:buNone/>
              <a:defRPr sz="16000">
                <a:solidFill>
                  <a:schemeClr val="accent3"/>
                </a:solidFill>
              </a:defRPr>
            </a:lvl3pPr>
            <a:lvl4pPr lvl="3" rtl="0" algn="ctr">
              <a:lnSpc>
                <a:spcPct val="100000"/>
              </a:lnSpc>
              <a:spcBef>
                <a:spcPts val="0"/>
              </a:spcBef>
              <a:spcAft>
                <a:spcPts val="0"/>
              </a:spcAft>
              <a:buClr>
                <a:schemeClr val="accent3"/>
              </a:buClr>
              <a:buSzPts val="16000"/>
              <a:buNone/>
              <a:defRPr sz="16000">
                <a:solidFill>
                  <a:schemeClr val="accent3"/>
                </a:solidFill>
              </a:defRPr>
            </a:lvl4pPr>
            <a:lvl5pPr lvl="4" rtl="0" algn="ctr">
              <a:lnSpc>
                <a:spcPct val="100000"/>
              </a:lnSpc>
              <a:spcBef>
                <a:spcPts val="0"/>
              </a:spcBef>
              <a:spcAft>
                <a:spcPts val="0"/>
              </a:spcAft>
              <a:buClr>
                <a:schemeClr val="accent3"/>
              </a:buClr>
              <a:buSzPts val="16000"/>
              <a:buNone/>
              <a:defRPr sz="16000">
                <a:solidFill>
                  <a:schemeClr val="accent3"/>
                </a:solidFill>
              </a:defRPr>
            </a:lvl5pPr>
            <a:lvl6pPr lvl="5" rtl="0" algn="ctr">
              <a:lnSpc>
                <a:spcPct val="100000"/>
              </a:lnSpc>
              <a:spcBef>
                <a:spcPts val="0"/>
              </a:spcBef>
              <a:spcAft>
                <a:spcPts val="0"/>
              </a:spcAft>
              <a:buClr>
                <a:schemeClr val="accent3"/>
              </a:buClr>
              <a:buSzPts val="16000"/>
              <a:buNone/>
              <a:defRPr sz="16000">
                <a:solidFill>
                  <a:schemeClr val="accent3"/>
                </a:solidFill>
              </a:defRPr>
            </a:lvl6pPr>
            <a:lvl7pPr lvl="6" rtl="0" algn="ctr">
              <a:lnSpc>
                <a:spcPct val="100000"/>
              </a:lnSpc>
              <a:spcBef>
                <a:spcPts val="0"/>
              </a:spcBef>
              <a:spcAft>
                <a:spcPts val="0"/>
              </a:spcAft>
              <a:buClr>
                <a:schemeClr val="accent3"/>
              </a:buClr>
              <a:buSzPts val="16000"/>
              <a:buNone/>
              <a:defRPr sz="16000">
                <a:solidFill>
                  <a:schemeClr val="accent3"/>
                </a:solidFill>
              </a:defRPr>
            </a:lvl7pPr>
            <a:lvl8pPr lvl="7" rtl="0" algn="ctr">
              <a:lnSpc>
                <a:spcPct val="100000"/>
              </a:lnSpc>
              <a:spcBef>
                <a:spcPts val="0"/>
              </a:spcBef>
              <a:spcAft>
                <a:spcPts val="0"/>
              </a:spcAft>
              <a:buClr>
                <a:schemeClr val="accent3"/>
              </a:buClr>
              <a:buSzPts val="16000"/>
              <a:buNone/>
              <a:defRPr sz="16000">
                <a:solidFill>
                  <a:schemeClr val="accent3"/>
                </a:solidFill>
              </a:defRPr>
            </a:lvl8pPr>
            <a:lvl9pPr lvl="8" rtl="0" algn="ctr">
              <a:lnSpc>
                <a:spcPct val="100000"/>
              </a:lnSpc>
              <a:spcBef>
                <a:spcPts val="0"/>
              </a:spcBef>
              <a:spcAft>
                <a:spcPts val="0"/>
              </a:spcAft>
              <a:buClr>
                <a:schemeClr val="accent3"/>
              </a:buClr>
              <a:buSzPts val="16000"/>
              <a:buNone/>
              <a:defRPr sz="16000">
                <a:solidFill>
                  <a:schemeClr val="accent3"/>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Judul" type="title">
  <p:cSld name="TITLE">
    <p:spTree>
      <p:nvGrpSpPr>
        <p:cNvPr id="16" name="Shape 16"/>
        <p:cNvGrpSpPr/>
        <p:nvPr/>
      </p:nvGrpSpPr>
      <p:grpSpPr>
        <a:xfrm>
          <a:off x="0" y="0"/>
          <a:ext cx="0" cy="0"/>
          <a:chOff x="0" y="0"/>
          <a:chExt cx="0" cy="0"/>
        </a:xfrm>
      </p:grpSpPr>
      <p:sp>
        <p:nvSpPr>
          <p:cNvPr id="17" name="Google Shape;17;p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Montserrat"/>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grpSp>
        <p:nvGrpSpPr>
          <p:cNvPr id="19" name="Google Shape;19;p3"/>
          <p:cNvGrpSpPr/>
          <p:nvPr/>
        </p:nvGrpSpPr>
        <p:grpSpPr>
          <a:xfrm>
            <a:off x="-1058817" y="1142457"/>
            <a:ext cx="6457752" cy="8182843"/>
            <a:chOff x="-770370" y="2691919"/>
            <a:chExt cx="4698850" cy="5954075"/>
          </a:xfrm>
        </p:grpSpPr>
        <p:sp>
          <p:nvSpPr>
            <p:cNvPr id="20" name="Google Shape;20;p3"/>
            <p:cNvSpPr/>
            <p:nvPr/>
          </p:nvSpPr>
          <p:spPr>
            <a:xfrm flipH="1" rot="-3445450">
              <a:off x="525590" y="4561439"/>
              <a:ext cx="2164761" cy="4124316"/>
            </a:xfrm>
            <a:custGeom>
              <a:rect b="b" l="l" r="r" t="t"/>
              <a:pathLst>
                <a:path extrusionOk="0" h="4124316" w="2164761">
                  <a:moveTo>
                    <a:pt x="871211" y="0"/>
                  </a:moveTo>
                  <a:lnTo>
                    <a:pt x="886175" y="62895"/>
                  </a:lnTo>
                  <a:cubicBezTo>
                    <a:pt x="993451" y="488100"/>
                    <a:pt x="1147282" y="949070"/>
                    <a:pt x="1081116" y="1419176"/>
                  </a:cubicBezTo>
                  <a:cubicBezTo>
                    <a:pt x="961189" y="2271242"/>
                    <a:pt x="-234324" y="2514678"/>
                    <a:pt x="41063" y="4044355"/>
                  </a:cubicBezTo>
                  <a:lnTo>
                    <a:pt x="57673" y="4124316"/>
                  </a:lnTo>
                  <a:lnTo>
                    <a:pt x="2164761" y="826491"/>
                  </a:lnTo>
                  <a:close/>
                </a:path>
              </a:pathLst>
            </a:custGeom>
            <a:gradFill>
              <a:gsLst>
                <a:gs pos="0">
                  <a:srgbClr val="A3D5FF">
                    <a:alpha val="13333"/>
                  </a:srgbClr>
                </a:gs>
                <a:gs pos="99000">
                  <a:srgbClr val="68B4F2">
                    <a:alpha val="36470"/>
                  </a:srgbClr>
                </a:gs>
                <a:gs pos="100000">
                  <a:srgbClr val="68B4F2">
                    <a:alpha val="36470"/>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 name="Google Shape;21;p3"/>
            <p:cNvSpPr/>
            <p:nvPr/>
          </p:nvSpPr>
          <p:spPr>
            <a:xfrm flipH="1" rot="-692088">
              <a:off x="-365015" y="2844640"/>
              <a:ext cx="1956943" cy="4251956"/>
            </a:xfrm>
            <a:custGeom>
              <a:rect b="b" l="l" r="r" t="t"/>
              <a:pathLst>
                <a:path extrusionOk="0" h="4251956" w="1956943">
                  <a:moveTo>
                    <a:pt x="1170692" y="0"/>
                  </a:moveTo>
                  <a:lnTo>
                    <a:pt x="1102818" y="89578"/>
                  </a:lnTo>
                  <a:cubicBezTo>
                    <a:pt x="1012165" y="210152"/>
                    <a:pt x="935316" y="313122"/>
                    <a:pt x="875763" y="386426"/>
                  </a:cubicBezTo>
                  <a:cubicBezTo>
                    <a:pt x="399339" y="972857"/>
                    <a:pt x="1105009" y="1783061"/>
                    <a:pt x="980108" y="2626026"/>
                  </a:cubicBezTo>
                  <a:cubicBezTo>
                    <a:pt x="894238" y="3205565"/>
                    <a:pt x="224122" y="3471062"/>
                    <a:pt x="19101" y="4164234"/>
                  </a:cubicBezTo>
                  <a:lnTo>
                    <a:pt x="0" y="4251956"/>
                  </a:lnTo>
                  <a:lnTo>
                    <a:pt x="1956943" y="3852573"/>
                  </a:lnTo>
                  <a:close/>
                </a:path>
              </a:pathLst>
            </a:custGeom>
            <a:gradFill>
              <a:gsLst>
                <a:gs pos="0">
                  <a:srgbClr val="A3D5FF"/>
                </a:gs>
                <a:gs pos="86000">
                  <a:srgbClr val="68B4F2">
                    <a:alpha val="26274"/>
                  </a:srgbClr>
                </a:gs>
                <a:gs pos="100000">
                  <a:srgbClr val="68B4F2">
                    <a:alpha val="26274"/>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pic>
        <p:nvPicPr>
          <p:cNvPr descr="A picture containing drawing&#10;&#10;Description automatically generated" id="22" name="Google Shape;22;p3"/>
          <p:cNvPicPr preferRelativeResize="0"/>
          <p:nvPr/>
        </p:nvPicPr>
        <p:blipFill rotWithShape="1">
          <a:blip r:embed="rId2">
            <a:alphaModFix/>
          </a:blip>
          <a:srcRect b="0" l="0" r="0" t="0"/>
          <a:stretch/>
        </p:blipFill>
        <p:spPr>
          <a:xfrm>
            <a:off x="11074037" y="297697"/>
            <a:ext cx="708662" cy="719330"/>
          </a:xfrm>
          <a:prstGeom prst="rect">
            <a:avLst/>
          </a:prstGeom>
          <a:noFill/>
          <a:ln>
            <a:noFill/>
          </a:ln>
        </p:spPr>
      </p:pic>
      <p:sp>
        <p:nvSpPr>
          <p:cNvPr id="23" name="Google Shape;23;p3"/>
          <p:cNvSpPr txBox="1"/>
          <p:nvPr/>
        </p:nvSpPr>
        <p:spPr>
          <a:xfrm>
            <a:off x="8534559" y="415123"/>
            <a:ext cx="2539478" cy="58473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800"/>
              <a:buFont typeface="Arial"/>
              <a:buNone/>
            </a:pPr>
            <a:r>
              <a:rPr b="1" i="0" lang="en-US" sz="800" u="none" cap="none" strike="noStrike">
                <a:solidFill>
                  <a:schemeClr val="dk1"/>
                </a:solidFill>
                <a:latin typeface="Arial"/>
                <a:ea typeface="Arial"/>
                <a:cs typeface="Arial"/>
                <a:sym typeface="Arial"/>
              </a:rPr>
              <a:t>Direktorat Sekolah Menengah Pertama</a:t>
            </a:r>
            <a:endParaRPr b="0" i="0" sz="8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Arial"/>
                <a:ea typeface="Arial"/>
                <a:cs typeface="Arial"/>
                <a:sym typeface="Arial"/>
              </a:rPr>
              <a:t>Direktorat Jenderal Pendidikan Anak Usia Dini</a:t>
            </a:r>
            <a:endParaRPr b="0" i="0" sz="8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Arial"/>
                <a:ea typeface="Arial"/>
                <a:cs typeface="Arial"/>
                <a:sym typeface="Arial"/>
              </a:rPr>
              <a:t>Pendidikan Dasar dan Menengah</a:t>
            </a:r>
            <a:endParaRPr b="0" i="0" sz="8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Arial"/>
                <a:ea typeface="Arial"/>
                <a:cs typeface="Arial"/>
                <a:sym typeface="Arial"/>
              </a:rPr>
              <a:t>Kementerian Pendidikan dan Kebudayaan</a:t>
            </a:r>
            <a:endParaRPr b="0" i="0" sz="800" u="none" cap="none" strike="noStrike">
              <a:solidFill>
                <a:schemeClr val="dk1"/>
              </a:solidFill>
              <a:latin typeface="Arial"/>
              <a:ea typeface="Arial"/>
              <a:cs typeface="Arial"/>
              <a:sym typeface="Arial"/>
            </a:endParaRPr>
          </a:p>
        </p:txBody>
      </p:sp>
      <p:grpSp>
        <p:nvGrpSpPr>
          <p:cNvPr id="24" name="Google Shape;24;p3"/>
          <p:cNvGrpSpPr/>
          <p:nvPr/>
        </p:nvGrpSpPr>
        <p:grpSpPr>
          <a:xfrm>
            <a:off x="10123423" y="4389088"/>
            <a:ext cx="1710411" cy="2368123"/>
            <a:chOff x="10123423" y="4389088"/>
            <a:chExt cx="1710411" cy="2368123"/>
          </a:xfrm>
        </p:grpSpPr>
        <p:sp>
          <p:nvSpPr>
            <p:cNvPr id="25" name="Google Shape;25;p3"/>
            <p:cNvSpPr/>
            <p:nvPr/>
          </p:nvSpPr>
          <p:spPr>
            <a:xfrm>
              <a:off x="10566832" y="6683391"/>
              <a:ext cx="563111" cy="73820"/>
            </a:xfrm>
            <a:prstGeom prst="ellipse">
              <a:avLst/>
            </a:prstGeom>
            <a:solidFill>
              <a:srgbClr val="0C0C0C">
                <a:alpha val="2352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26" name="Google Shape;26;p3"/>
            <p:cNvGrpSpPr/>
            <p:nvPr/>
          </p:nvGrpSpPr>
          <p:grpSpPr>
            <a:xfrm>
              <a:off x="10123423" y="4389088"/>
              <a:ext cx="1710411" cy="2323247"/>
              <a:chOff x="4901474" y="2490645"/>
              <a:chExt cx="1745363" cy="2370721"/>
            </a:xfrm>
          </p:grpSpPr>
          <p:sp>
            <p:nvSpPr>
              <p:cNvPr id="27" name="Google Shape;27;p3"/>
              <p:cNvSpPr/>
              <p:nvPr/>
            </p:nvSpPr>
            <p:spPr>
              <a:xfrm>
                <a:off x="5557440" y="3127686"/>
                <a:ext cx="897159" cy="1388976"/>
              </a:xfrm>
              <a:custGeom>
                <a:rect b="b" l="l" r="r" t="t"/>
                <a:pathLst>
                  <a:path extrusionOk="0" h="1388975" w="897159">
                    <a:moveTo>
                      <a:pt x="11941" y="1392381"/>
                    </a:moveTo>
                    <a:cubicBezTo>
                      <a:pt x="-35457" y="1175766"/>
                      <a:pt x="66960" y="1121666"/>
                      <a:pt x="166026" y="1069403"/>
                    </a:cubicBezTo>
                    <a:cubicBezTo>
                      <a:pt x="246986" y="1026707"/>
                      <a:pt x="323407" y="986335"/>
                      <a:pt x="319354" y="858679"/>
                    </a:cubicBezTo>
                    <a:cubicBezTo>
                      <a:pt x="313949" y="689408"/>
                      <a:pt x="429228" y="627849"/>
                      <a:pt x="530943" y="573534"/>
                    </a:cubicBezTo>
                    <a:cubicBezTo>
                      <a:pt x="606607" y="533107"/>
                      <a:pt x="678109" y="494951"/>
                      <a:pt x="688756" y="417936"/>
                    </a:cubicBezTo>
                    <a:cubicBezTo>
                      <a:pt x="714428" y="232613"/>
                      <a:pt x="885321" y="2324"/>
                      <a:pt x="887050" y="0"/>
                    </a:cubicBezTo>
                    <a:lnTo>
                      <a:pt x="897643" y="7945"/>
                    </a:lnTo>
                    <a:cubicBezTo>
                      <a:pt x="895968" y="10215"/>
                      <a:pt x="727075" y="237855"/>
                      <a:pt x="701889" y="419719"/>
                    </a:cubicBezTo>
                    <a:cubicBezTo>
                      <a:pt x="690324" y="503436"/>
                      <a:pt x="615903" y="543160"/>
                      <a:pt x="537212" y="585207"/>
                    </a:cubicBezTo>
                    <a:cubicBezTo>
                      <a:pt x="434093" y="640280"/>
                      <a:pt x="327461" y="697244"/>
                      <a:pt x="332595" y="858247"/>
                    </a:cubicBezTo>
                    <a:cubicBezTo>
                      <a:pt x="336919" y="994226"/>
                      <a:pt x="253202" y="1038381"/>
                      <a:pt x="172187" y="1081131"/>
                    </a:cubicBezTo>
                    <a:cubicBezTo>
                      <a:pt x="73175" y="1133394"/>
                      <a:pt x="-20378" y="1182737"/>
                      <a:pt x="24858" y="1389516"/>
                    </a:cubicBezTo>
                    <a:lnTo>
                      <a:pt x="11941" y="1392381"/>
                    </a:lnTo>
                    <a:close/>
                  </a:path>
                </a:pathLst>
              </a:custGeom>
              <a:solidFill>
                <a:srgbClr val="54813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8" name="Google Shape;28;p3"/>
              <p:cNvSpPr/>
              <p:nvPr/>
            </p:nvSpPr>
            <p:spPr>
              <a:xfrm>
                <a:off x="5479449" y="2921204"/>
                <a:ext cx="1167388" cy="1540304"/>
              </a:xfrm>
              <a:custGeom>
                <a:rect b="b" l="l" r="r" t="t"/>
                <a:pathLst>
                  <a:path extrusionOk="0" h="1540304" w="1167388">
                    <a:moveTo>
                      <a:pt x="141978" y="1543629"/>
                    </a:moveTo>
                    <a:cubicBezTo>
                      <a:pt x="139708" y="1543629"/>
                      <a:pt x="137438" y="1543521"/>
                      <a:pt x="135114" y="1543359"/>
                    </a:cubicBezTo>
                    <a:cubicBezTo>
                      <a:pt x="92256" y="1540170"/>
                      <a:pt x="50262" y="1507634"/>
                      <a:pt x="2972" y="1440942"/>
                    </a:cubicBezTo>
                    <a:lnTo>
                      <a:pt x="0" y="1436780"/>
                    </a:lnTo>
                    <a:lnTo>
                      <a:pt x="3297" y="1432835"/>
                    </a:lnTo>
                    <a:cubicBezTo>
                      <a:pt x="4053" y="1431916"/>
                      <a:pt x="79934" y="1339498"/>
                      <a:pt x="52046" y="1165957"/>
                    </a:cubicBezTo>
                    <a:cubicBezTo>
                      <a:pt x="45561" y="1125423"/>
                      <a:pt x="36859" y="1094455"/>
                      <a:pt x="29887" y="1069593"/>
                    </a:cubicBezTo>
                    <a:cubicBezTo>
                      <a:pt x="19727" y="1033275"/>
                      <a:pt x="12971" y="1009278"/>
                      <a:pt x="24266" y="990146"/>
                    </a:cubicBezTo>
                    <a:cubicBezTo>
                      <a:pt x="38589" y="965826"/>
                      <a:pt x="77231" y="953125"/>
                      <a:pt x="186134" y="927183"/>
                    </a:cubicBezTo>
                    <a:cubicBezTo>
                      <a:pt x="302116" y="899566"/>
                      <a:pt x="340867" y="768883"/>
                      <a:pt x="375078" y="653603"/>
                    </a:cubicBezTo>
                    <a:cubicBezTo>
                      <a:pt x="407289" y="545025"/>
                      <a:pt x="437825" y="442609"/>
                      <a:pt x="528027" y="445797"/>
                    </a:cubicBezTo>
                    <a:cubicBezTo>
                      <a:pt x="610933" y="448932"/>
                      <a:pt x="736914" y="319006"/>
                      <a:pt x="847978" y="204483"/>
                    </a:cubicBezTo>
                    <a:cubicBezTo>
                      <a:pt x="951097" y="98175"/>
                      <a:pt x="1048379" y="-1918"/>
                      <a:pt x="1110586" y="28"/>
                    </a:cubicBezTo>
                    <a:cubicBezTo>
                      <a:pt x="1125557" y="568"/>
                      <a:pt x="1138150" y="6838"/>
                      <a:pt x="1148040" y="18620"/>
                    </a:cubicBezTo>
                    <a:cubicBezTo>
                      <a:pt x="1203491" y="84664"/>
                      <a:pt x="1151769" y="184864"/>
                      <a:pt x="1101723" y="281768"/>
                    </a:cubicBezTo>
                    <a:cubicBezTo>
                      <a:pt x="1059027" y="364458"/>
                      <a:pt x="1018708" y="442555"/>
                      <a:pt x="1044650" y="494006"/>
                    </a:cubicBezTo>
                    <a:cubicBezTo>
                      <a:pt x="1077294" y="558699"/>
                      <a:pt x="1081834" y="617284"/>
                      <a:pt x="1057837" y="663332"/>
                    </a:cubicBezTo>
                    <a:cubicBezTo>
                      <a:pt x="1029463" y="717864"/>
                      <a:pt x="963311" y="752993"/>
                      <a:pt x="861219" y="767748"/>
                    </a:cubicBezTo>
                    <a:cubicBezTo>
                      <a:pt x="767882" y="781259"/>
                      <a:pt x="757776" y="883082"/>
                      <a:pt x="747074" y="990849"/>
                    </a:cubicBezTo>
                    <a:cubicBezTo>
                      <a:pt x="734590" y="1116613"/>
                      <a:pt x="720484" y="1259186"/>
                      <a:pt x="563859" y="1272697"/>
                    </a:cubicBezTo>
                    <a:cubicBezTo>
                      <a:pt x="447553" y="1282750"/>
                      <a:pt x="369132" y="1364413"/>
                      <a:pt x="299954" y="1436456"/>
                    </a:cubicBezTo>
                    <a:cubicBezTo>
                      <a:pt x="245097" y="1493853"/>
                      <a:pt x="197321" y="1543629"/>
                      <a:pt x="141978" y="1543629"/>
                    </a:cubicBezTo>
                    <a:close/>
                    <a:moveTo>
                      <a:pt x="16646" y="1437321"/>
                    </a:moveTo>
                    <a:cubicBezTo>
                      <a:pt x="59775" y="1497041"/>
                      <a:pt x="98850" y="1527415"/>
                      <a:pt x="136087" y="1530172"/>
                    </a:cubicBezTo>
                    <a:cubicBezTo>
                      <a:pt x="188133" y="1534009"/>
                      <a:pt x="235586" y="1484611"/>
                      <a:pt x="290550" y="1427376"/>
                    </a:cubicBezTo>
                    <a:cubicBezTo>
                      <a:pt x="361350" y="1353658"/>
                      <a:pt x="441608" y="1270103"/>
                      <a:pt x="562887" y="1259564"/>
                    </a:cubicBezTo>
                    <a:cubicBezTo>
                      <a:pt x="708540" y="1246972"/>
                      <a:pt x="721511" y="1116127"/>
                      <a:pt x="734049" y="989606"/>
                    </a:cubicBezTo>
                    <a:cubicBezTo>
                      <a:pt x="745237" y="876488"/>
                      <a:pt x="755830" y="769694"/>
                      <a:pt x="859436" y="754669"/>
                    </a:cubicBezTo>
                    <a:cubicBezTo>
                      <a:pt x="957042" y="740509"/>
                      <a:pt x="1019897" y="707757"/>
                      <a:pt x="1046164" y="657224"/>
                    </a:cubicBezTo>
                    <a:cubicBezTo>
                      <a:pt x="1068106" y="615123"/>
                      <a:pt x="1063512" y="560753"/>
                      <a:pt x="1032868" y="500005"/>
                    </a:cubicBezTo>
                    <a:cubicBezTo>
                      <a:pt x="1003846" y="442447"/>
                      <a:pt x="1045677" y="361432"/>
                      <a:pt x="1089995" y="275715"/>
                    </a:cubicBezTo>
                    <a:cubicBezTo>
                      <a:pt x="1138041" y="182649"/>
                      <a:pt x="1187710" y="86447"/>
                      <a:pt x="1137933" y="27159"/>
                    </a:cubicBezTo>
                    <a:cubicBezTo>
                      <a:pt x="1130421" y="18187"/>
                      <a:pt x="1121341" y="13647"/>
                      <a:pt x="1110154" y="13269"/>
                    </a:cubicBezTo>
                    <a:cubicBezTo>
                      <a:pt x="1053892" y="11378"/>
                      <a:pt x="958501" y="109579"/>
                      <a:pt x="857544" y="213725"/>
                    </a:cubicBezTo>
                    <a:cubicBezTo>
                      <a:pt x="740481" y="334409"/>
                      <a:pt x="619526" y="459093"/>
                      <a:pt x="530945" y="459093"/>
                    </a:cubicBezTo>
                    <a:cubicBezTo>
                      <a:pt x="529811" y="459093"/>
                      <a:pt x="528676" y="459093"/>
                      <a:pt x="527541" y="459038"/>
                    </a:cubicBezTo>
                    <a:cubicBezTo>
                      <a:pt x="447499" y="456066"/>
                      <a:pt x="419827" y="549349"/>
                      <a:pt x="387778" y="657386"/>
                    </a:cubicBezTo>
                    <a:cubicBezTo>
                      <a:pt x="352540" y="776125"/>
                      <a:pt x="312601" y="910699"/>
                      <a:pt x="189160" y="940100"/>
                    </a:cubicBezTo>
                    <a:cubicBezTo>
                      <a:pt x="90689" y="963556"/>
                      <a:pt x="47560" y="976635"/>
                      <a:pt x="35670" y="996902"/>
                    </a:cubicBezTo>
                    <a:cubicBezTo>
                      <a:pt x="27239" y="1011170"/>
                      <a:pt x="33076" y="1031870"/>
                      <a:pt x="42642" y="1066080"/>
                    </a:cubicBezTo>
                    <a:cubicBezTo>
                      <a:pt x="49722" y="1091320"/>
                      <a:pt x="58532" y="1122666"/>
                      <a:pt x="65125" y="1163957"/>
                    </a:cubicBezTo>
                    <a:cubicBezTo>
                      <a:pt x="91067" y="1325122"/>
                      <a:pt x="31617" y="1417108"/>
                      <a:pt x="16646" y="1437321"/>
                    </a:cubicBezTo>
                    <a:close/>
                  </a:path>
                </a:pathLst>
              </a:custGeom>
              <a:solidFill>
                <a:srgbClr val="54813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9" name="Google Shape;29;p3"/>
              <p:cNvSpPr/>
              <p:nvPr/>
            </p:nvSpPr>
            <p:spPr>
              <a:xfrm>
                <a:off x="5210175" y="2611916"/>
                <a:ext cx="751236" cy="1805128"/>
              </a:xfrm>
              <a:custGeom>
                <a:rect b="b" l="l" r="r" t="t"/>
                <a:pathLst>
                  <a:path extrusionOk="0" h="1805128" w="751235">
                    <a:moveTo>
                      <a:pt x="416062" y="1807518"/>
                    </a:moveTo>
                    <a:cubicBezTo>
                      <a:pt x="414495" y="1807518"/>
                      <a:pt x="412982" y="1807464"/>
                      <a:pt x="411414" y="1807302"/>
                    </a:cubicBezTo>
                    <a:cubicBezTo>
                      <a:pt x="341155" y="1800925"/>
                      <a:pt x="287109" y="1647002"/>
                      <a:pt x="234901" y="1498160"/>
                    </a:cubicBezTo>
                    <a:cubicBezTo>
                      <a:pt x="210094" y="1427576"/>
                      <a:pt x="186692" y="1360884"/>
                      <a:pt x="163885" y="1318080"/>
                    </a:cubicBezTo>
                    <a:cubicBezTo>
                      <a:pt x="146212" y="1284896"/>
                      <a:pt x="123729" y="1250252"/>
                      <a:pt x="102002" y="1216744"/>
                    </a:cubicBezTo>
                    <a:cubicBezTo>
                      <a:pt x="44119" y="1127568"/>
                      <a:pt x="-15709" y="1035366"/>
                      <a:pt x="3747" y="954406"/>
                    </a:cubicBezTo>
                    <a:cubicBezTo>
                      <a:pt x="14016" y="911818"/>
                      <a:pt x="44552" y="876418"/>
                      <a:pt x="97138" y="846098"/>
                    </a:cubicBezTo>
                    <a:cubicBezTo>
                      <a:pt x="212256" y="779730"/>
                      <a:pt x="194583" y="742276"/>
                      <a:pt x="155778" y="660181"/>
                    </a:cubicBezTo>
                    <a:cubicBezTo>
                      <a:pt x="127296" y="599920"/>
                      <a:pt x="88275" y="517392"/>
                      <a:pt x="86762" y="387520"/>
                    </a:cubicBezTo>
                    <a:cubicBezTo>
                      <a:pt x="86113" y="331691"/>
                      <a:pt x="84816" y="283428"/>
                      <a:pt x="83681" y="240894"/>
                    </a:cubicBezTo>
                    <a:cubicBezTo>
                      <a:pt x="80006" y="104050"/>
                      <a:pt x="78168" y="35358"/>
                      <a:pt x="107407" y="10497"/>
                    </a:cubicBezTo>
                    <a:cubicBezTo>
                      <a:pt x="119513" y="228"/>
                      <a:pt x="136430" y="-2420"/>
                      <a:pt x="160696" y="2174"/>
                    </a:cubicBezTo>
                    <a:cubicBezTo>
                      <a:pt x="202149" y="10064"/>
                      <a:pt x="220038" y="43519"/>
                      <a:pt x="239063" y="78973"/>
                    </a:cubicBezTo>
                    <a:cubicBezTo>
                      <a:pt x="263275" y="124155"/>
                      <a:pt x="290730" y="175390"/>
                      <a:pt x="373528" y="192739"/>
                    </a:cubicBezTo>
                    <a:cubicBezTo>
                      <a:pt x="451246" y="209007"/>
                      <a:pt x="525991" y="231166"/>
                      <a:pt x="546583" y="282779"/>
                    </a:cubicBezTo>
                    <a:cubicBezTo>
                      <a:pt x="561067" y="319098"/>
                      <a:pt x="547339" y="366820"/>
                      <a:pt x="504589" y="428757"/>
                    </a:cubicBezTo>
                    <a:cubicBezTo>
                      <a:pt x="494212" y="443781"/>
                      <a:pt x="490646" y="456536"/>
                      <a:pt x="493726" y="467778"/>
                    </a:cubicBezTo>
                    <a:cubicBezTo>
                      <a:pt x="500482" y="492693"/>
                      <a:pt x="539233" y="510798"/>
                      <a:pt x="584036" y="531714"/>
                    </a:cubicBezTo>
                    <a:cubicBezTo>
                      <a:pt x="647864" y="561493"/>
                      <a:pt x="727258" y="598515"/>
                      <a:pt x="749741" y="675259"/>
                    </a:cubicBezTo>
                    <a:cubicBezTo>
                      <a:pt x="767846" y="737088"/>
                      <a:pt x="746876" y="814211"/>
                      <a:pt x="685642" y="911061"/>
                    </a:cubicBezTo>
                    <a:cubicBezTo>
                      <a:pt x="540746" y="1140107"/>
                      <a:pt x="546529" y="1295434"/>
                      <a:pt x="551663" y="1432495"/>
                    </a:cubicBezTo>
                    <a:cubicBezTo>
                      <a:pt x="555500" y="1534047"/>
                      <a:pt x="559067" y="1629978"/>
                      <a:pt x="497833" y="1737151"/>
                    </a:cubicBezTo>
                    <a:cubicBezTo>
                      <a:pt x="470757" y="1784441"/>
                      <a:pt x="444004" y="1807518"/>
                      <a:pt x="416062" y="1807518"/>
                    </a:cubicBezTo>
                    <a:close/>
                    <a:moveTo>
                      <a:pt x="139943" y="13253"/>
                    </a:moveTo>
                    <a:cubicBezTo>
                      <a:pt x="129620" y="13253"/>
                      <a:pt x="121783" y="15685"/>
                      <a:pt x="116000" y="20603"/>
                    </a:cubicBezTo>
                    <a:cubicBezTo>
                      <a:pt x="91626" y="41357"/>
                      <a:pt x="93517" y="112103"/>
                      <a:pt x="96976" y="240569"/>
                    </a:cubicBezTo>
                    <a:cubicBezTo>
                      <a:pt x="98111" y="283212"/>
                      <a:pt x="99408" y="331529"/>
                      <a:pt x="100057" y="387412"/>
                    </a:cubicBezTo>
                    <a:cubicBezTo>
                      <a:pt x="101516" y="514365"/>
                      <a:pt x="139835" y="595380"/>
                      <a:pt x="167776" y="654560"/>
                    </a:cubicBezTo>
                    <a:cubicBezTo>
                      <a:pt x="206257" y="736007"/>
                      <a:pt x="229496" y="785189"/>
                      <a:pt x="103786" y="857664"/>
                    </a:cubicBezTo>
                    <a:cubicBezTo>
                      <a:pt x="54496" y="886038"/>
                      <a:pt x="26014" y="918736"/>
                      <a:pt x="16664" y="957595"/>
                    </a:cubicBezTo>
                    <a:cubicBezTo>
                      <a:pt x="-1495" y="1032988"/>
                      <a:pt x="56820" y="1122758"/>
                      <a:pt x="113136" y="1209610"/>
                    </a:cubicBezTo>
                    <a:cubicBezTo>
                      <a:pt x="135024" y="1243334"/>
                      <a:pt x="157670" y="1278194"/>
                      <a:pt x="175613" y="1311919"/>
                    </a:cubicBezTo>
                    <a:cubicBezTo>
                      <a:pt x="198906" y="1355642"/>
                      <a:pt x="222470" y="1422766"/>
                      <a:pt x="247386" y="1493891"/>
                    </a:cubicBezTo>
                    <a:cubicBezTo>
                      <a:pt x="295864" y="1632032"/>
                      <a:pt x="350829" y="1788602"/>
                      <a:pt x="412603" y="1794223"/>
                    </a:cubicBezTo>
                    <a:cubicBezTo>
                      <a:pt x="436167" y="1796331"/>
                      <a:pt x="460974" y="1774983"/>
                      <a:pt x="486322" y="1730665"/>
                    </a:cubicBezTo>
                    <a:cubicBezTo>
                      <a:pt x="545664" y="1626789"/>
                      <a:pt x="542313" y="1537019"/>
                      <a:pt x="538422" y="1433089"/>
                    </a:cubicBezTo>
                    <a:cubicBezTo>
                      <a:pt x="533234" y="1294083"/>
                      <a:pt x="527288" y="1136594"/>
                      <a:pt x="674401" y="904035"/>
                    </a:cubicBezTo>
                    <a:cubicBezTo>
                      <a:pt x="733527" y="810590"/>
                      <a:pt x="753956" y="737034"/>
                      <a:pt x="736986" y="679043"/>
                    </a:cubicBezTo>
                    <a:cubicBezTo>
                      <a:pt x="716178" y="608081"/>
                      <a:pt x="643001" y="573924"/>
                      <a:pt x="578416" y="543766"/>
                    </a:cubicBezTo>
                    <a:cubicBezTo>
                      <a:pt x="530585" y="521445"/>
                      <a:pt x="489294" y="502205"/>
                      <a:pt x="480917" y="471291"/>
                    </a:cubicBezTo>
                    <a:cubicBezTo>
                      <a:pt x="476756" y="456050"/>
                      <a:pt x="480971" y="439674"/>
                      <a:pt x="493672" y="421244"/>
                    </a:cubicBezTo>
                    <a:cubicBezTo>
                      <a:pt x="533720" y="363253"/>
                      <a:pt x="546961" y="319584"/>
                      <a:pt x="534260" y="287697"/>
                    </a:cubicBezTo>
                    <a:cubicBezTo>
                      <a:pt x="515885" y="241758"/>
                      <a:pt x="441302" y="220464"/>
                      <a:pt x="370772" y="205710"/>
                    </a:cubicBezTo>
                    <a:cubicBezTo>
                      <a:pt x="281921" y="187118"/>
                      <a:pt x="251655" y="130640"/>
                      <a:pt x="227334" y="85242"/>
                    </a:cubicBezTo>
                    <a:cubicBezTo>
                      <a:pt x="209121" y="51247"/>
                      <a:pt x="193448" y="21954"/>
                      <a:pt x="158210" y="15253"/>
                    </a:cubicBezTo>
                    <a:cubicBezTo>
                      <a:pt x="151346" y="13901"/>
                      <a:pt x="145293" y="13253"/>
                      <a:pt x="139943" y="13253"/>
                    </a:cubicBezTo>
                    <a:close/>
                  </a:path>
                </a:pathLst>
              </a:custGeom>
              <a:solidFill>
                <a:srgbClr val="54813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0" name="Google Shape;30;p3"/>
              <p:cNvSpPr/>
              <p:nvPr/>
            </p:nvSpPr>
            <p:spPr>
              <a:xfrm>
                <a:off x="5420303" y="2856701"/>
                <a:ext cx="226992" cy="1642991"/>
              </a:xfrm>
              <a:custGeom>
                <a:rect b="b" l="l" r="r" t="t"/>
                <a:pathLst>
                  <a:path extrusionOk="0" h="1642990" w="226992">
                    <a:moveTo>
                      <a:pt x="207339" y="1644883"/>
                    </a:moveTo>
                    <a:lnTo>
                      <a:pt x="194693" y="1640883"/>
                    </a:lnTo>
                    <a:cubicBezTo>
                      <a:pt x="265546" y="1417026"/>
                      <a:pt x="137404" y="914724"/>
                      <a:pt x="99248" y="792473"/>
                    </a:cubicBezTo>
                    <a:cubicBezTo>
                      <a:pt x="80494" y="732374"/>
                      <a:pt x="97843" y="641847"/>
                      <a:pt x="114597" y="554347"/>
                    </a:cubicBezTo>
                    <a:cubicBezTo>
                      <a:pt x="136269" y="441338"/>
                      <a:pt x="158698" y="324491"/>
                      <a:pt x="101518" y="280660"/>
                    </a:cubicBezTo>
                    <a:cubicBezTo>
                      <a:pt x="-5817" y="198402"/>
                      <a:pt x="-142" y="8053"/>
                      <a:pt x="128" y="0"/>
                    </a:cubicBezTo>
                    <a:lnTo>
                      <a:pt x="13369" y="486"/>
                    </a:lnTo>
                    <a:cubicBezTo>
                      <a:pt x="13315" y="2378"/>
                      <a:pt x="7694" y="192079"/>
                      <a:pt x="109570" y="270175"/>
                    </a:cubicBezTo>
                    <a:cubicBezTo>
                      <a:pt x="173236" y="318978"/>
                      <a:pt x="149997" y="439932"/>
                      <a:pt x="127568" y="556888"/>
                    </a:cubicBezTo>
                    <a:cubicBezTo>
                      <a:pt x="111084" y="642766"/>
                      <a:pt x="94059" y="731617"/>
                      <a:pt x="111840" y="788528"/>
                    </a:cubicBezTo>
                    <a:cubicBezTo>
                      <a:pt x="159076" y="939748"/>
                      <a:pt x="277977" y="1421566"/>
                      <a:pt x="207339" y="1644883"/>
                    </a:cubicBezTo>
                    <a:close/>
                  </a:path>
                </a:pathLst>
              </a:custGeom>
              <a:solidFill>
                <a:srgbClr val="54813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1" name="Google Shape;31;p3"/>
              <p:cNvSpPr/>
              <p:nvPr/>
            </p:nvSpPr>
            <p:spPr>
              <a:xfrm>
                <a:off x="4901474" y="2999390"/>
                <a:ext cx="735022" cy="1448426"/>
              </a:xfrm>
              <a:custGeom>
                <a:rect b="b" l="l" r="r" t="t"/>
                <a:pathLst>
                  <a:path extrusionOk="0" h="1448426" w="735022">
                    <a:moveTo>
                      <a:pt x="190413" y="48092"/>
                    </a:moveTo>
                    <a:cubicBezTo>
                      <a:pt x="160905" y="-26761"/>
                      <a:pt x="45787" y="-15412"/>
                      <a:pt x="56326" y="90410"/>
                    </a:cubicBezTo>
                    <a:cubicBezTo>
                      <a:pt x="66919" y="196231"/>
                      <a:pt x="141016" y="309133"/>
                      <a:pt x="28114" y="489051"/>
                    </a:cubicBezTo>
                    <a:cubicBezTo>
                      <a:pt x="-84788" y="668970"/>
                      <a:pt x="172741" y="704262"/>
                      <a:pt x="264510" y="817163"/>
                    </a:cubicBezTo>
                    <a:cubicBezTo>
                      <a:pt x="356226" y="930065"/>
                      <a:pt x="388005" y="1085284"/>
                      <a:pt x="465614" y="1184080"/>
                    </a:cubicBezTo>
                    <a:cubicBezTo>
                      <a:pt x="543224" y="1282875"/>
                      <a:pt x="596135" y="1519218"/>
                      <a:pt x="659639" y="1431015"/>
                    </a:cubicBezTo>
                    <a:cubicBezTo>
                      <a:pt x="723142" y="1342812"/>
                      <a:pt x="663368" y="1228127"/>
                      <a:pt x="670448" y="1069395"/>
                    </a:cubicBezTo>
                    <a:cubicBezTo>
                      <a:pt x="677528" y="910662"/>
                      <a:pt x="818803" y="810137"/>
                      <a:pt x="677474" y="707829"/>
                    </a:cubicBezTo>
                    <a:cubicBezTo>
                      <a:pt x="536144" y="605520"/>
                      <a:pt x="394058" y="574174"/>
                      <a:pt x="440699" y="343398"/>
                    </a:cubicBezTo>
                    <a:cubicBezTo>
                      <a:pt x="461291" y="241576"/>
                      <a:pt x="282183" y="280921"/>
                      <a:pt x="190413" y="48092"/>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2" name="Google Shape;32;p3"/>
              <p:cNvSpPr/>
              <p:nvPr/>
            </p:nvSpPr>
            <p:spPr>
              <a:xfrm>
                <a:off x="5134853" y="3317711"/>
                <a:ext cx="540457" cy="1129556"/>
              </a:xfrm>
              <a:custGeom>
                <a:rect b="b" l="l" r="r" t="t"/>
                <a:pathLst>
                  <a:path extrusionOk="0" h="1129556" w="540457">
                    <a:moveTo>
                      <a:pt x="529108" y="1133123"/>
                    </a:moveTo>
                    <a:cubicBezTo>
                      <a:pt x="528351" y="1128421"/>
                      <a:pt x="449877" y="663412"/>
                      <a:pt x="274228" y="535972"/>
                    </a:cubicBezTo>
                    <a:cubicBezTo>
                      <a:pt x="95121" y="405992"/>
                      <a:pt x="62585" y="285956"/>
                      <a:pt x="0" y="2864"/>
                    </a:cubicBezTo>
                    <a:lnTo>
                      <a:pt x="12917" y="0"/>
                    </a:lnTo>
                    <a:cubicBezTo>
                      <a:pt x="74691" y="279579"/>
                      <a:pt x="106794" y="398155"/>
                      <a:pt x="282011" y="525271"/>
                    </a:cubicBezTo>
                    <a:cubicBezTo>
                      <a:pt x="462091" y="655899"/>
                      <a:pt x="538999" y="1111667"/>
                      <a:pt x="542187" y="1131015"/>
                    </a:cubicBezTo>
                    <a:lnTo>
                      <a:pt x="529108" y="1133123"/>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3" name="Google Shape;33;p3"/>
              <p:cNvSpPr/>
              <p:nvPr/>
            </p:nvSpPr>
            <p:spPr>
              <a:xfrm>
                <a:off x="5369591" y="2490645"/>
                <a:ext cx="989037" cy="2005098"/>
              </a:xfrm>
              <a:custGeom>
                <a:rect b="b" l="l" r="r" t="t"/>
                <a:pathLst>
                  <a:path extrusionOk="0" h="2005097" w="989037">
                    <a:moveTo>
                      <a:pt x="135854" y="1943543"/>
                    </a:moveTo>
                    <a:cubicBezTo>
                      <a:pt x="135854" y="1943543"/>
                      <a:pt x="188063" y="1814482"/>
                      <a:pt x="93050" y="1630997"/>
                    </a:cubicBezTo>
                    <a:cubicBezTo>
                      <a:pt x="-1962" y="1447511"/>
                      <a:pt x="-78815" y="1475723"/>
                      <a:pt x="150176" y="1334609"/>
                    </a:cubicBezTo>
                    <a:cubicBezTo>
                      <a:pt x="379168" y="1193496"/>
                      <a:pt x="151636" y="748862"/>
                      <a:pt x="346524" y="692438"/>
                    </a:cubicBezTo>
                    <a:cubicBezTo>
                      <a:pt x="541468" y="635960"/>
                      <a:pt x="710793" y="-83605"/>
                      <a:pt x="858986" y="8056"/>
                    </a:cubicBezTo>
                    <a:cubicBezTo>
                      <a:pt x="1007180" y="99664"/>
                      <a:pt x="809589" y="452529"/>
                      <a:pt x="915464" y="558404"/>
                    </a:cubicBezTo>
                    <a:cubicBezTo>
                      <a:pt x="1021340" y="664280"/>
                      <a:pt x="1035446" y="798962"/>
                      <a:pt x="816669" y="908026"/>
                    </a:cubicBezTo>
                    <a:cubicBezTo>
                      <a:pt x="597891" y="1017091"/>
                      <a:pt x="971942" y="1433459"/>
                      <a:pt x="675555" y="1560467"/>
                    </a:cubicBezTo>
                    <a:cubicBezTo>
                      <a:pt x="379168" y="1687420"/>
                      <a:pt x="464182" y="2185506"/>
                      <a:pt x="135854" y="1943543"/>
                    </a:cubicBezTo>
                    <a:close/>
                  </a:path>
                </a:pathLst>
              </a:custGeom>
              <a:solidFill>
                <a:srgbClr val="54813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 name="Google Shape;34;p3"/>
              <p:cNvSpPr/>
              <p:nvPr/>
            </p:nvSpPr>
            <p:spPr>
              <a:xfrm>
                <a:off x="5590927" y="2910368"/>
                <a:ext cx="481007" cy="1659205"/>
              </a:xfrm>
              <a:custGeom>
                <a:rect b="b" l="l" r="r" t="t"/>
                <a:pathLst>
                  <a:path extrusionOk="0" h="1659204" w="481007">
                    <a:moveTo>
                      <a:pt x="5045" y="1660718"/>
                    </a:moveTo>
                    <a:cubicBezTo>
                      <a:pt x="4721" y="1659097"/>
                      <a:pt x="-27166" y="1493825"/>
                      <a:pt x="73521" y="1280236"/>
                    </a:cubicBezTo>
                    <a:cubicBezTo>
                      <a:pt x="176100" y="1062702"/>
                      <a:pt x="225173" y="824846"/>
                      <a:pt x="204852" y="644063"/>
                    </a:cubicBezTo>
                    <a:cubicBezTo>
                      <a:pt x="193827" y="546132"/>
                      <a:pt x="256574" y="507868"/>
                      <a:pt x="317213" y="470793"/>
                    </a:cubicBezTo>
                    <a:cubicBezTo>
                      <a:pt x="376934" y="434312"/>
                      <a:pt x="438708" y="396642"/>
                      <a:pt x="435303" y="300116"/>
                    </a:cubicBezTo>
                    <a:cubicBezTo>
                      <a:pt x="432223" y="212940"/>
                      <a:pt x="469136" y="8647"/>
                      <a:pt x="470703" y="0"/>
                    </a:cubicBezTo>
                    <a:lnTo>
                      <a:pt x="483728" y="2378"/>
                    </a:lnTo>
                    <a:cubicBezTo>
                      <a:pt x="483350" y="4486"/>
                      <a:pt x="445518" y="213967"/>
                      <a:pt x="448544" y="299684"/>
                    </a:cubicBezTo>
                    <a:cubicBezTo>
                      <a:pt x="452220" y="403884"/>
                      <a:pt x="387095" y="443662"/>
                      <a:pt x="324131" y="482088"/>
                    </a:cubicBezTo>
                    <a:cubicBezTo>
                      <a:pt x="264356" y="518569"/>
                      <a:pt x="207933" y="553050"/>
                      <a:pt x="218040" y="642550"/>
                    </a:cubicBezTo>
                    <a:cubicBezTo>
                      <a:pt x="238631" y="825711"/>
                      <a:pt x="189125" y="1066215"/>
                      <a:pt x="85519" y="1285857"/>
                    </a:cubicBezTo>
                    <a:cubicBezTo>
                      <a:pt x="-13168" y="1495176"/>
                      <a:pt x="17692" y="1656449"/>
                      <a:pt x="18016" y="1658070"/>
                    </a:cubicBezTo>
                    <a:lnTo>
                      <a:pt x="5045" y="166071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5" name="Google Shape;35;p3"/>
              <p:cNvSpPr/>
              <p:nvPr/>
            </p:nvSpPr>
            <p:spPr>
              <a:xfrm>
                <a:off x="5541346" y="3611935"/>
                <a:ext cx="432366" cy="870137"/>
              </a:xfrm>
              <a:custGeom>
                <a:rect b="b" l="l" r="r" t="t"/>
                <a:pathLst>
                  <a:path extrusionOk="0" h="870136" w="432365">
                    <a:moveTo>
                      <a:pt x="294157" y="47183"/>
                    </a:moveTo>
                    <a:cubicBezTo>
                      <a:pt x="360741" y="-14645"/>
                      <a:pt x="448728" y="-23563"/>
                      <a:pt x="430406" y="68153"/>
                    </a:cubicBezTo>
                    <a:cubicBezTo>
                      <a:pt x="412085" y="159869"/>
                      <a:pt x="349175" y="186081"/>
                      <a:pt x="380630" y="243694"/>
                    </a:cubicBezTo>
                    <a:cubicBezTo>
                      <a:pt x="412085" y="301360"/>
                      <a:pt x="464455" y="358973"/>
                      <a:pt x="375388" y="429719"/>
                    </a:cubicBezTo>
                    <a:cubicBezTo>
                      <a:pt x="286320" y="500465"/>
                      <a:pt x="236544" y="508302"/>
                      <a:pt x="210332" y="641957"/>
                    </a:cubicBezTo>
                    <a:cubicBezTo>
                      <a:pt x="184120" y="775612"/>
                      <a:pt x="189362" y="866841"/>
                      <a:pt x="74083" y="872516"/>
                    </a:cubicBezTo>
                    <a:cubicBezTo>
                      <a:pt x="-41197" y="878191"/>
                      <a:pt x="3337" y="710055"/>
                      <a:pt x="40034" y="634066"/>
                    </a:cubicBezTo>
                    <a:cubicBezTo>
                      <a:pt x="40034" y="634066"/>
                      <a:pt x="95052" y="547377"/>
                      <a:pt x="58355" y="433502"/>
                    </a:cubicBezTo>
                    <a:cubicBezTo>
                      <a:pt x="21658" y="319628"/>
                      <a:pt x="-49088" y="258178"/>
                      <a:pt x="100295" y="219481"/>
                    </a:cubicBezTo>
                    <a:cubicBezTo>
                      <a:pt x="249623" y="180838"/>
                      <a:pt x="249299" y="88852"/>
                      <a:pt x="294157" y="4718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6" name="Google Shape;36;p3"/>
              <p:cNvSpPr/>
              <p:nvPr/>
            </p:nvSpPr>
            <p:spPr>
              <a:xfrm>
                <a:off x="5623321" y="3722298"/>
                <a:ext cx="270229" cy="843114"/>
              </a:xfrm>
              <a:custGeom>
                <a:rect b="b" l="l" r="r" t="t"/>
                <a:pathLst>
                  <a:path extrusionOk="0" h="843113" w="270228">
                    <a:moveTo>
                      <a:pt x="430" y="847600"/>
                    </a:moveTo>
                    <a:cubicBezTo>
                      <a:pt x="52" y="831224"/>
                      <a:pt x="-7839" y="446310"/>
                      <a:pt x="64150" y="381509"/>
                    </a:cubicBezTo>
                    <a:cubicBezTo>
                      <a:pt x="137706" y="315303"/>
                      <a:pt x="151813" y="198402"/>
                      <a:pt x="153704" y="134574"/>
                    </a:cubicBezTo>
                    <a:cubicBezTo>
                      <a:pt x="156136" y="51398"/>
                      <a:pt x="263579" y="2054"/>
                      <a:pt x="268173" y="0"/>
                    </a:cubicBezTo>
                    <a:lnTo>
                      <a:pt x="273632" y="12106"/>
                    </a:lnTo>
                    <a:cubicBezTo>
                      <a:pt x="272605" y="12593"/>
                      <a:pt x="169161" y="60153"/>
                      <a:pt x="166999" y="135006"/>
                    </a:cubicBezTo>
                    <a:cubicBezTo>
                      <a:pt x="164621" y="215535"/>
                      <a:pt x="146408" y="325409"/>
                      <a:pt x="73068" y="391399"/>
                    </a:cubicBezTo>
                    <a:cubicBezTo>
                      <a:pt x="5565" y="452147"/>
                      <a:pt x="13672" y="843384"/>
                      <a:pt x="13726" y="847330"/>
                    </a:cubicBezTo>
                    <a:lnTo>
                      <a:pt x="430" y="847600"/>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7" name="Google Shape;37;p3"/>
              <p:cNvSpPr/>
              <p:nvPr/>
            </p:nvSpPr>
            <p:spPr>
              <a:xfrm>
                <a:off x="5388382" y="4412786"/>
                <a:ext cx="502625" cy="448580"/>
              </a:xfrm>
              <a:custGeom>
                <a:rect b="b" l="l" r="r" t="t"/>
                <a:pathLst>
                  <a:path extrusionOk="0" h="448579" w="502625">
                    <a:moveTo>
                      <a:pt x="505760" y="0"/>
                    </a:moveTo>
                    <a:lnTo>
                      <a:pt x="386319" y="453119"/>
                    </a:lnTo>
                    <a:lnTo>
                      <a:pt x="119441" y="453119"/>
                    </a:lnTo>
                    <a:lnTo>
                      <a:pt x="0" y="0"/>
                    </a:lnTo>
                    <a:close/>
                  </a:path>
                </a:pathLst>
              </a:custGeom>
              <a:solidFill>
                <a:srgbClr val="C9C9C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8" name="Google Shape;38;p3"/>
              <p:cNvSpPr/>
              <p:nvPr/>
            </p:nvSpPr>
            <p:spPr>
              <a:xfrm>
                <a:off x="5388382" y="4412786"/>
                <a:ext cx="502625" cy="448580"/>
              </a:xfrm>
              <a:custGeom>
                <a:rect b="b" l="l" r="r" t="t"/>
                <a:pathLst>
                  <a:path extrusionOk="0" h="448579" w="502625">
                    <a:moveTo>
                      <a:pt x="505760" y="0"/>
                    </a:moveTo>
                    <a:cubicBezTo>
                      <a:pt x="505760" y="0"/>
                      <a:pt x="242828" y="49344"/>
                      <a:pt x="242828" y="453119"/>
                    </a:cubicBezTo>
                    <a:lnTo>
                      <a:pt x="119441" y="453119"/>
                    </a:lnTo>
                    <a:lnTo>
                      <a:pt x="0" y="0"/>
                    </a:lnTo>
                    <a:lnTo>
                      <a:pt x="505760"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sp>
        <p:nvSpPr>
          <p:cNvPr id="39" name="Google Shape;39;p3"/>
          <p:cNvSpPr/>
          <p:nvPr/>
        </p:nvSpPr>
        <p:spPr>
          <a:xfrm>
            <a:off x="11886586" y="4025922"/>
            <a:ext cx="179277" cy="179277"/>
          </a:xfrm>
          <a:prstGeom prst="ellipse">
            <a:avLst/>
          </a:prstGeom>
          <a:noFill/>
          <a:ln cap="flat" cmpd="sng" w="19050">
            <a:solidFill>
              <a:srgbClr val="5482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0" name="Google Shape;40;p3"/>
          <p:cNvSpPr/>
          <p:nvPr/>
        </p:nvSpPr>
        <p:spPr>
          <a:xfrm>
            <a:off x="11881569" y="5149723"/>
            <a:ext cx="154563" cy="154564"/>
          </a:xfrm>
          <a:prstGeom prst="ellipse">
            <a:avLst/>
          </a:prstGeom>
          <a:noFill/>
          <a:ln cap="flat" cmpd="sng" w="1905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 name="Google Shape;41;p3"/>
          <p:cNvSpPr/>
          <p:nvPr/>
        </p:nvSpPr>
        <p:spPr>
          <a:xfrm>
            <a:off x="12114955" y="3942538"/>
            <a:ext cx="77045" cy="7704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 name="Google Shape;42;p3"/>
          <p:cNvSpPr/>
          <p:nvPr/>
        </p:nvSpPr>
        <p:spPr>
          <a:xfrm>
            <a:off x="11123802" y="4015450"/>
            <a:ext cx="93225" cy="93225"/>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43" name="Google Shape;43;p3"/>
          <p:cNvGrpSpPr/>
          <p:nvPr/>
        </p:nvGrpSpPr>
        <p:grpSpPr>
          <a:xfrm>
            <a:off x="10988700" y="5525903"/>
            <a:ext cx="866204" cy="1220327"/>
            <a:chOff x="10123423" y="4389088"/>
            <a:chExt cx="1710411" cy="2368123"/>
          </a:xfrm>
        </p:grpSpPr>
        <p:sp>
          <p:nvSpPr>
            <p:cNvPr id="44" name="Google Shape;44;p3"/>
            <p:cNvSpPr/>
            <p:nvPr/>
          </p:nvSpPr>
          <p:spPr>
            <a:xfrm>
              <a:off x="10566832" y="6683391"/>
              <a:ext cx="563111" cy="73820"/>
            </a:xfrm>
            <a:prstGeom prst="ellipse">
              <a:avLst/>
            </a:prstGeom>
            <a:solidFill>
              <a:srgbClr val="0C0C0C">
                <a:alpha val="2352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45" name="Google Shape;45;p3"/>
            <p:cNvGrpSpPr/>
            <p:nvPr/>
          </p:nvGrpSpPr>
          <p:grpSpPr>
            <a:xfrm>
              <a:off x="10123423" y="4389088"/>
              <a:ext cx="1710411" cy="2323247"/>
              <a:chOff x="4901474" y="2490645"/>
              <a:chExt cx="1745363" cy="2370721"/>
            </a:xfrm>
          </p:grpSpPr>
          <p:sp>
            <p:nvSpPr>
              <p:cNvPr id="46" name="Google Shape;46;p3"/>
              <p:cNvSpPr/>
              <p:nvPr/>
            </p:nvSpPr>
            <p:spPr>
              <a:xfrm>
                <a:off x="5557440" y="3127686"/>
                <a:ext cx="897159" cy="1388976"/>
              </a:xfrm>
              <a:custGeom>
                <a:rect b="b" l="l" r="r" t="t"/>
                <a:pathLst>
                  <a:path extrusionOk="0" h="1388975" w="897159">
                    <a:moveTo>
                      <a:pt x="11941" y="1392381"/>
                    </a:moveTo>
                    <a:cubicBezTo>
                      <a:pt x="-35457" y="1175766"/>
                      <a:pt x="66960" y="1121666"/>
                      <a:pt x="166026" y="1069403"/>
                    </a:cubicBezTo>
                    <a:cubicBezTo>
                      <a:pt x="246986" y="1026707"/>
                      <a:pt x="323407" y="986335"/>
                      <a:pt x="319354" y="858679"/>
                    </a:cubicBezTo>
                    <a:cubicBezTo>
                      <a:pt x="313949" y="689408"/>
                      <a:pt x="429228" y="627849"/>
                      <a:pt x="530943" y="573534"/>
                    </a:cubicBezTo>
                    <a:cubicBezTo>
                      <a:pt x="606607" y="533107"/>
                      <a:pt x="678109" y="494951"/>
                      <a:pt x="688756" y="417936"/>
                    </a:cubicBezTo>
                    <a:cubicBezTo>
                      <a:pt x="714428" y="232613"/>
                      <a:pt x="885321" y="2324"/>
                      <a:pt x="887050" y="0"/>
                    </a:cubicBezTo>
                    <a:lnTo>
                      <a:pt x="897643" y="7945"/>
                    </a:lnTo>
                    <a:cubicBezTo>
                      <a:pt x="895968" y="10215"/>
                      <a:pt x="727075" y="237855"/>
                      <a:pt x="701889" y="419719"/>
                    </a:cubicBezTo>
                    <a:cubicBezTo>
                      <a:pt x="690324" y="503436"/>
                      <a:pt x="615903" y="543160"/>
                      <a:pt x="537212" y="585207"/>
                    </a:cubicBezTo>
                    <a:cubicBezTo>
                      <a:pt x="434093" y="640280"/>
                      <a:pt x="327461" y="697244"/>
                      <a:pt x="332595" y="858247"/>
                    </a:cubicBezTo>
                    <a:cubicBezTo>
                      <a:pt x="336919" y="994226"/>
                      <a:pt x="253202" y="1038381"/>
                      <a:pt x="172187" y="1081131"/>
                    </a:cubicBezTo>
                    <a:cubicBezTo>
                      <a:pt x="73175" y="1133394"/>
                      <a:pt x="-20378" y="1182737"/>
                      <a:pt x="24858" y="1389516"/>
                    </a:cubicBezTo>
                    <a:lnTo>
                      <a:pt x="11941" y="1392381"/>
                    </a:lnTo>
                    <a:close/>
                  </a:path>
                </a:pathLst>
              </a:custGeom>
              <a:solidFill>
                <a:srgbClr val="54813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7" name="Google Shape;47;p3"/>
              <p:cNvSpPr/>
              <p:nvPr/>
            </p:nvSpPr>
            <p:spPr>
              <a:xfrm>
                <a:off x="5479449" y="2921204"/>
                <a:ext cx="1167388" cy="1540304"/>
              </a:xfrm>
              <a:custGeom>
                <a:rect b="b" l="l" r="r" t="t"/>
                <a:pathLst>
                  <a:path extrusionOk="0" h="1540304" w="1167388">
                    <a:moveTo>
                      <a:pt x="141978" y="1543629"/>
                    </a:moveTo>
                    <a:cubicBezTo>
                      <a:pt x="139708" y="1543629"/>
                      <a:pt x="137438" y="1543521"/>
                      <a:pt x="135114" y="1543359"/>
                    </a:cubicBezTo>
                    <a:cubicBezTo>
                      <a:pt x="92256" y="1540170"/>
                      <a:pt x="50262" y="1507634"/>
                      <a:pt x="2972" y="1440942"/>
                    </a:cubicBezTo>
                    <a:lnTo>
                      <a:pt x="0" y="1436780"/>
                    </a:lnTo>
                    <a:lnTo>
                      <a:pt x="3297" y="1432835"/>
                    </a:lnTo>
                    <a:cubicBezTo>
                      <a:pt x="4053" y="1431916"/>
                      <a:pt x="79934" y="1339498"/>
                      <a:pt x="52046" y="1165957"/>
                    </a:cubicBezTo>
                    <a:cubicBezTo>
                      <a:pt x="45561" y="1125423"/>
                      <a:pt x="36859" y="1094455"/>
                      <a:pt x="29887" y="1069593"/>
                    </a:cubicBezTo>
                    <a:cubicBezTo>
                      <a:pt x="19727" y="1033275"/>
                      <a:pt x="12971" y="1009278"/>
                      <a:pt x="24266" y="990146"/>
                    </a:cubicBezTo>
                    <a:cubicBezTo>
                      <a:pt x="38589" y="965826"/>
                      <a:pt x="77231" y="953125"/>
                      <a:pt x="186134" y="927183"/>
                    </a:cubicBezTo>
                    <a:cubicBezTo>
                      <a:pt x="302116" y="899566"/>
                      <a:pt x="340867" y="768883"/>
                      <a:pt x="375078" y="653603"/>
                    </a:cubicBezTo>
                    <a:cubicBezTo>
                      <a:pt x="407289" y="545025"/>
                      <a:pt x="437825" y="442609"/>
                      <a:pt x="528027" y="445797"/>
                    </a:cubicBezTo>
                    <a:cubicBezTo>
                      <a:pt x="610933" y="448932"/>
                      <a:pt x="736914" y="319006"/>
                      <a:pt x="847978" y="204483"/>
                    </a:cubicBezTo>
                    <a:cubicBezTo>
                      <a:pt x="951097" y="98175"/>
                      <a:pt x="1048379" y="-1918"/>
                      <a:pt x="1110586" y="28"/>
                    </a:cubicBezTo>
                    <a:cubicBezTo>
                      <a:pt x="1125557" y="568"/>
                      <a:pt x="1138150" y="6838"/>
                      <a:pt x="1148040" y="18620"/>
                    </a:cubicBezTo>
                    <a:cubicBezTo>
                      <a:pt x="1203491" y="84664"/>
                      <a:pt x="1151769" y="184864"/>
                      <a:pt x="1101723" y="281768"/>
                    </a:cubicBezTo>
                    <a:cubicBezTo>
                      <a:pt x="1059027" y="364458"/>
                      <a:pt x="1018708" y="442555"/>
                      <a:pt x="1044650" y="494006"/>
                    </a:cubicBezTo>
                    <a:cubicBezTo>
                      <a:pt x="1077294" y="558699"/>
                      <a:pt x="1081834" y="617284"/>
                      <a:pt x="1057837" y="663332"/>
                    </a:cubicBezTo>
                    <a:cubicBezTo>
                      <a:pt x="1029463" y="717864"/>
                      <a:pt x="963311" y="752993"/>
                      <a:pt x="861219" y="767748"/>
                    </a:cubicBezTo>
                    <a:cubicBezTo>
                      <a:pt x="767882" y="781259"/>
                      <a:pt x="757776" y="883082"/>
                      <a:pt x="747074" y="990849"/>
                    </a:cubicBezTo>
                    <a:cubicBezTo>
                      <a:pt x="734590" y="1116613"/>
                      <a:pt x="720484" y="1259186"/>
                      <a:pt x="563859" y="1272697"/>
                    </a:cubicBezTo>
                    <a:cubicBezTo>
                      <a:pt x="447553" y="1282750"/>
                      <a:pt x="369132" y="1364413"/>
                      <a:pt x="299954" y="1436456"/>
                    </a:cubicBezTo>
                    <a:cubicBezTo>
                      <a:pt x="245097" y="1493853"/>
                      <a:pt x="197321" y="1543629"/>
                      <a:pt x="141978" y="1543629"/>
                    </a:cubicBezTo>
                    <a:close/>
                    <a:moveTo>
                      <a:pt x="16646" y="1437321"/>
                    </a:moveTo>
                    <a:cubicBezTo>
                      <a:pt x="59775" y="1497041"/>
                      <a:pt x="98850" y="1527415"/>
                      <a:pt x="136087" y="1530172"/>
                    </a:cubicBezTo>
                    <a:cubicBezTo>
                      <a:pt x="188133" y="1534009"/>
                      <a:pt x="235586" y="1484611"/>
                      <a:pt x="290550" y="1427376"/>
                    </a:cubicBezTo>
                    <a:cubicBezTo>
                      <a:pt x="361350" y="1353658"/>
                      <a:pt x="441608" y="1270103"/>
                      <a:pt x="562887" y="1259564"/>
                    </a:cubicBezTo>
                    <a:cubicBezTo>
                      <a:pt x="708540" y="1246972"/>
                      <a:pt x="721511" y="1116127"/>
                      <a:pt x="734049" y="989606"/>
                    </a:cubicBezTo>
                    <a:cubicBezTo>
                      <a:pt x="745237" y="876488"/>
                      <a:pt x="755830" y="769694"/>
                      <a:pt x="859436" y="754669"/>
                    </a:cubicBezTo>
                    <a:cubicBezTo>
                      <a:pt x="957042" y="740509"/>
                      <a:pt x="1019897" y="707757"/>
                      <a:pt x="1046164" y="657224"/>
                    </a:cubicBezTo>
                    <a:cubicBezTo>
                      <a:pt x="1068106" y="615123"/>
                      <a:pt x="1063512" y="560753"/>
                      <a:pt x="1032868" y="500005"/>
                    </a:cubicBezTo>
                    <a:cubicBezTo>
                      <a:pt x="1003846" y="442447"/>
                      <a:pt x="1045677" y="361432"/>
                      <a:pt x="1089995" y="275715"/>
                    </a:cubicBezTo>
                    <a:cubicBezTo>
                      <a:pt x="1138041" y="182649"/>
                      <a:pt x="1187710" y="86447"/>
                      <a:pt x="1137933" y="27159"/>
                    </a:cubicBezTo>
                    <a:cubicBezTo>
                      <a:pt x="1130421" y="18187"/>
                      <a:pt x="1121341" y="13647"/>
                      <a:pt x="1110154" y="13269"/>
                    </a:cubicBezTo>
                    <a:cubicBezTo>
                      <a:pt x="1053892" y="11378"/>
                      <a:pt x="958501" y="109579"/>
                      <a:pt x="857544" y="213725"/>
                    </a:cubicBezTo>
                    <a:cubicBezTo>
                      <a:pt x="740481" y="334409"/>
                      <a:pt x="619526" y="459093"/>
                      <a:pt x="530945" y="459093"/>
                    </a:cubicBezTo>
                    <a:cubicBezTo>
                      <a:pt x="529811" y="459093"/>
                      <a:pt x="528676" y="459093"/>
                      <a:pt x="527541" y="459038"/>
                    </a:cubicBezTo>
                    <a:cubicBezTo>
                      <a:pt x="447499" y="456066"/>
                      <a:pt x="419827" y="549349"/>
                      <a:pt x="387778" y="657386"/>
                    </a:cubicBezTo>
                    <a:cubicBezTo>
                      <a:pt x="352540" y="776125"/>
                      <a:pt x="312601" y="910699"/>
                      <a:pt x="189160" y="940100"/>
                    </a:cubicBezTo>
                    <a:cubicBezTo>
                      <a:pt x="90689" y="963556"/>
                      <a:pt x="47560" y="976635"/>
                      <a:pt x="35670" y="996902"/>
                    </a:cubicBezTo>
                    <a:cubicBezTo>
                      <a:pt x="27239" y="1011170"/>
                      <a:pt x="33076" y="1031870"/>
                      <a:pt x="42642" y="1066080"/>
                    </a:cubicBezTo>
                    <a:cubicBezTo>
                      <a:pt x="49722" y="1091320"/>
                      <a:pt x="58532" y="1122666"/>
                      <a:pt x="65125" y="1163957"/>
                    </a:cubicBezTo>
                    <a:cubicBezTo>
                      <a:pt x="91067" y="1325122"/>
                      <a:pt x="31617" y="1417108"/>
                      <a:pt x="16646" y="1437321"/>
                    </a:cubicBezTo>
                    <a:close/>
                  </a:path>
                </a:pathLst>
              </a:custGeom>
              <a:solidFill>
                <a:srgbClr val="54813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8" name="Google Shape;48;p3"/>
              <p:cNvSpPr/>
              <p:nvPr/>
            </p:nvSpPr>
            <p:spPr>
              <a:xfrm>
                <a:off x="5210175" y="2611916"/>
                <a:ext cx="751236" cy="1805128"/>
              </a:xfrm>
              <a:custGeom>
                <a:rect b="b" l="l" r="r" t="t"/>
                <a:pathLst>
                  <a:path extrusionOk="0" h="1805128" w="751235">
                    <a:moveTo>
                      <a:pt x="416062" y="1807518"/>
                    </a:moveTo>
                    <a:cubicBezTo>
                      <a:pt x="414495" y="1807518"/>
                      <a:pt x="412982" y="1807464"/>
                      <a:pt x="411414" y="1807302"/>
                    </a:cubicBezTo>
                    <a:cubicBezTo>
                      <a:pt x="341155" y="1800925"/>
                      <a:pt x="287109" y="1647002"/>
                      <a:pt x="234901" y="1498160"/>
                    </a:cubicBezTo>
                    <a:cubicBezTo>
                      <a:pt x="210094" y="1427576"/>
                      <a:pt x="186692" y="1360884"/>
                      <a:pt x="163885" y="1318080"/>
                    </a:cubicBezTo>
                    <a:cubicBezTo>
                      <a:pt x="146212" y="1284896"/>
                      <a:pt x="123729" y="1250252"/>
                      <a:pt x="102002" y="1216744"/>
                    </a:cubicBezTo>
                    <a:cubicBezTo>
                      <a:pt x="44119" y="1127568"/>
                      <a:pt x="-15709" y="1035366"/>
                      <a:pt x="3747" y="954406"/>
                    </a:cubicBezTo>
                    <a:cubicBezTo>
                      <a:pt x="14016" y="911818"/>
                      <a:pt x="44552" y="876418"/>
                      <a:pt x="97138" y="846098"/>
                    </a:cubicBezTo>
                    <a:cubicBezTo>
                      <a:pt x="212256" y="779730"/>
                      <a:pt x="194583" y="742276"/>
                      <a:pt x="155778" y="660181"/>
                    </a:cubicBezTo>
                    <a:cubicBezTo>
                      <a:pt x="127296" y="599920"/>
                      <a:pt x="88275" y="517392"/>
                      <a:pt x="86762" y="387520"/>
                    </a:cubicBezTo>
                    <a:cubicBezTo>
                      <a:pt x="86113" y="331691"/>
                      <a:pt x="84816" y="283428"/>
                      <a:pt x="83681" y="240894"/>
                    </a:cubicBezTo>
                    <a:cubicBezTo>
                      <a:pt x="80006" y="104050"/>
                      <a:pt x="78168" y="35358"/>
                      <a:pt x="107407" y="10497"/>
                    </a:cubicBezTo>
                    <a:cubicBezTo>
                      <a:pt x="119513" y="228"/>
                      <a:pt x="136430" y="-2420"/>
                      <a:pt x="160696" y="2174"/>
                    </a:cubicBezTo>
                    <a:cubicBezTo>
                      <a:pt x="202149" y="10064"/>
                      <a:pt x="220038" y="43519"/>
                      <a:pt x="239063" y="78973"/>
                    </a:cubicBezTo>
                    <a:cubicBezTo>
                      <a:pt x="263275" y="124155"/>
                      <a:pt x="290730" y="175390"/>
                      <a:pt x="373528" y="192739"/>
                    </a:cubicBezTo>
                    <a:cubicBezTo>
                      <a:pt x="451246" y="209007"/>
                      <a:pt x="525991" y="231166"/>
                      <a:pt x="546583" y="282779"/>
                    </a:cubicBezTo>
                    <a:cubicBezTo>
                      <a:pt x="561067" y="319098"/>
                      <a:pt x="547339" y="366820"/>
                      <a:pt x="504589" y="428757"/>
                    </a:cubicBezTo>
                    <a:cubicBezTo>
                      <a:pt x="494212" y="443781"/>
                      <a:pt x="490646" y="456536"/>
                      <a:pt x="493726" y="467778"/>
                    </a:cubicBezTo>
                    <a:cubicBezTo>
                      <a:pt x="500482" y="492693"/>
                      <a:pt x="539233" y="510798"/>
                      <a:pt x="584036" y="531714"/>
                    </a:cubicBezTo>
                    <a:cubicBezTo>
                      <a:pt x="647864" y="561493"/>
                      <a:pt x="727258" y="598515"/>
                      <a:pt x="749741" y="675259"/>
                    </a:cubicBezTo>
                    <a:cubicBezTo>
                      <a:pt x="767846" y="737088"/>
                      <a:pt x="746876" y="814211"/>
                      <a:pt x="685642" y="911061"/>
                    </a:cubicBezTo>
                    <a:cubicBezTo>
                      <a:pt x="540746" y="1140107"/>
                      <a:pt x="546529" y="1295434"/>
                      <a:pt x="551663" y="1432495"/>
                    </a:cubicBezTo>
                    <a:cubicBezTo>
                      <a:pt x="555500" y="1534047"/>
                      <a:pt x="559067" y="1629978"/>
                      <a:pt x="497833" y="1737151"/>
                    </a:cubicBezTo>
                    <a:cubicBezTo>
                      <a:pt x="470757" y="1784441"/>
                      <a:pt x="444004" y="1807518"/>
                      <a:pt x="416062" y="1807518"/>
                    </a:cubicBezTo>
                    <a:close/>
                    <a:moveTo>
                      <a:pt x="139943" y="13253"/>
                    </a:moveTo>
                    <a:cubicBezTo>
                      <a:pt x="129620" y="13253"/>
                      <a:pt x="121783" y="15685"/>
                      <a:pt x="116000" y="20603"/>
                    </a:cubicBezTo>
                    <a:cubicBezTo>
                      <a:pt x="91626" y="41357"/>
                      <a:pt x="93517" y="112103"/>
                      <a:pt x="96976" y="240569"/>
                    </a:cubicBezTo>
                    <a:cubicBezTo>
                      <a:pt x="98111" y="283212"/>
                      <a:pt x="99408" y="331529"/>
                      <a:pt x="100057" y="387412"/>
                    </a:cubicBezTo>
                    <a:cubicBezTo>
                      <a:pt x="101516" y="514365"/>
                      <a:pt x="139835" y="595380"/>
                      <a:pt x="167776" y="654560"/>
                    </a:cubicBezTo>
                    <a:cubicBezTo>
                      <a:pt x="206257" y="736007"/>
                      <a:pt x="229496" y="785189"/>
                      <a:pt x="103786" y="857664"/>
                    </a:cubicBezTo>
                    <a:cubicBezTo>
                      <a:pt x="54496" y="886038"/>
                      <a:pt x="26014" y="918736"/>
                      <a:pt x="16664" y="957595"/>
                    </a:cubicBezTo>
                    <a:cubicBezTo>
                      <a:pt x="-1495" y="1032988"/>
                      <a:pt x="56820" y="1122758"/>
                      <a:pt x="113136" y="1209610"/>
                    </a:cubicBezTo>
                    <a:cubicBezTo>
                      <a:pt x="135024" y="1243334"/>
                      <a:pt x="157670" y="1278194"/>
                      <a:pt x="175613" y="1311919"/>
                    </a:cubicBezTo>
                    <a:cubicBezTo>
                      <a:pt x="198906" y="1355642"/>
                      <a:pt x="222470" y="1422766"/>
                      <a:pt x="247386" y="1493891"/>
                    </a:cubicBezTo>
                    <a:cubicBezTo>
                      <a:pt x="295864" y="1632032"/>
                      <a:pt x="350829" y="1788602"/>
                      <a:pt x="412603" y="1794223"/>
                    </a:cubicBezTo>
                    <a:cubicBezTo>
                      <a:pt x="436167" y="1796331"/>
                      <a:pt x="460974" y="1774983"/>
                      <a:pt x="486322" y="1730665"/>
                    </a:cubicBezTo>
                    <a:cubicBezTo>
                      <a:pt x="545664" y="1626789"/>
                      <a:pt x="542313" y="1537019"/>
                      <a:pt x="538422" y="1433089"/>
                    </a:cubicBezTo>
                    <a:cubicBezTo>
                      <a:pt x="533234" y="1294083"/>
                      <a:pt x="527288" y="1136594"/>
                      <a:pt x="674401" y="904035"/>
                    </a:cubicBezTo>
                    <a:cubicBezTo>
                      <a:pt x="733527" y="810590"/>
                      <a:pt x="753956" y="737034"/>
                      <a:pt x="736986" y="679043"/>
                    </a:cubicBezTo>
                    <a:cubicBezTo>
                      <a:pt x="716178" y="608081"/>
                      <a:pt x="643001" y="573924"/>
                      <a:pt x="578416" y="543766"/>
                    </a:cubicBezTo>
                    <a:cubicBezTo>
                      <a:pt x="530585" y="521445"/>
                      <a:pt x="489294" y="502205"/>
                      <a:pt x="480917" y="471291"/>
                    </a:cubicBezTo>
                    <a:cubicBezTo>
                      <a:pt x="476756" y="456050"/>
                      <a:pt x="480971" y="439674"/>
                      <a:pt x="493672" y="421244"/>
                    </a:cubicBezTo>
                    <a:cubicBezTo>
                      <a:pt x="533720" y="363253"/>
                      <a:pt x="546961" y="319584"/>
                      <a:pt x="534260" y="287697"/>
                    </a:cubicBezTo>
                    <a:cubicBezTo>
                      <a:pt x="515885" y="241758"/>
                      <a:pt x="441302" y="220464"/>
                      <a:pt x="370772" y="205710"/>
                    </a:cubicBezTo>
                    <a:cubicBezTo>
                      <a:pt x="281921" y="187118"/>
                      <a:pt x="251655" y="130640"/>
                      <a:pt x="227334" y="85242"/>
                    </a:cubicBezTo>
                    <a:cubicBezTo>
                      <a:pt x="209121" y="51247"/>
                      <a:pt x="193448" y="21954"/>
                      <a:pt x="158210" y="15253"/>
                    </a:cubicBezTo>
                    <a:cubicBezTo>
                      <a:pt x="151346" y="13901"/>
                      <a:pt x="145293" y="13253"/>
                      <a:pt x="139943" y="13253"/>
                    </a:cubicBezTo>
                    <a:close/>
                  </a:path>
                </a:pathLst>
              </a:custGeom>
              <a:solidFill>
                <a:srgbClr val="54813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9" name="Google Shape;49;p3"/>
              <p:cNvSpPr/>
              <p:nvPr/>
            </p:nvSpPr>
            <p:spPr>
              <a:xfrm>
                <a:off x="5420303" y="2856701"/>
                <a:ext cx="226992" cy="1642991"/>
              </a:xfrm>
              <a:custGeom>
                <a:rect b="b" l="l" r="r" t="t"/>
                <a:pathLst>
                  <a:path extrusionOk="0" h="1642990" w="226992">
                    <a:moveTo>
                      <a:pt x="207339" y="1644883"/>
                    </a:moveTo>
                    <a:lnTo>
                      <a:pt x="194693" y="1640883"/>
                    </a:lnTo>
                    <a:cubicBezTo>
                      <a:pt x="265546" y="1417026"/>
                      <a:pt x="137404" y="914724"/>
                      <a:pt x="99248" y="792473"/>
                    </a:cubicBezTo>
                    <a:cubicBezTo>
                      <a:pt x="80494" y="732374"/>
                      <a:pt x="97843" y="641847"/>
                      <a:pt x="114597" y="554347"/>
                    </a:cubicBezTo>
                    <a:cubicBezTo>
                      <a:pt x="136269" y="441338"/>
                      <a:pt x="158698" y="324491"/>
                      <a:pt x="101518" y="280660"/>
                    </a:cubicBezTo>
                    <a:cubicBezTo>
                      <a:pt x="-5817" y="198402"/>
                      <a:pt x="-142" y="8053"/>
                      <a:pt x="128" y="0"/>
                    </a:cubicBezTo>
                    <a:lnTo>
                      <a:pt x="13369" y="486"/>
                    </a:lnTo>
                    <a:cubicBezTo>
                      <a:pt x="13315" y="2378"/>
                      <a:pt x="7694" y="192079"/>
                      <a:pt x="109570" y="270175"/>
                    </a:cubicBezTo>
                    <a:cubicBezTo>
                      <a:pt x="173236" y="318978"/>
                      <a:pt x="149997" y="439932"/>
                      <a:pt x="127568" y="556888"/>
                    </a:cubicBezTo>
                    <a:cubicBezTo>
                      <a:pt x="111084" y="642766"/>
                      <a:pt x="94059" y="731617"/>
                      <a:pt x="111840" y="788528"/>
                    </a:cubicBezTo>
                    <a:cubicBezTo>
                      <a:pt x="159076" y="939748"/>
                      <a:pt x="277977" y="1421566"/>
                      <a:pt x="207339" y="1644883"/>
                    </a:cubicBezTo>
                    <a:close/>
                  </a:path>
                </a:pathLst>
              </a:custGeom>
              <a:solidFill>
                <a:srgbClr val="54813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0" name="Google Shape;50;p3"/>
              <p:cNvSpPr/>
              <p:nvPr/>
            </p:nvSpPr>
            <p:spPr>
              <a:xfrm>
                <a:off x="4901474" y="2999390"/>
                <a:ext cx="735022" cy="1448426"/>
              </a:xfrm>
              <a:custGeom>
                <a:rect b="b" l="l" r="r" t="t"/>
                <a:pathLst>
                  <a:path extrusionOk="0" h="1448426" w="735022">
                    <a:moveTo>
                      <a:pt x="190413" y="48092"/>
                    </a:moveTo>
                    <a:cubicBezTo>
                      <a:pt x="160905" y="-26761"/>
                      <a:pt x="45787" y="-15412"/>
                      <a:pt x="56326" y="90410"/>
                    </a:cubicBezTo>
                    <a:cubicBezTo>
                      <a:pt x="66919" y="196231"/>
                      <a:pt x="141016" y="309133"/>
                      <a:pt x="28114" y="489051"/>
                    </a:cubicBezTo>
                    <a:cubicBezTo>
                      <a:pt x="-84788" y="668970"/>
                      <a:pt x="172741" y="704262"/>
                      <a:pt x="264510" y="817163"/>
                    </a:cubicBezTo>
                    <a:cubicBezTo>
                      <a:pt x="356226" y="930065"/>
                      <a:pt x="388005" y="1085284"/>
                      <a:pt x="465614" y="1184080"/>
                    </a:cubicBezTo>
                    <a:cubicBezTo>
                      <a:pt x="543224" y="1282875"/>
                      <a:pt x="596135" y="1519218"/>
                      <a:pt x="659639" y="1431015"/>
                    </a:cubicBezTo>
                    <a:cubicBezTo>
                      <a:pt x="723142" y="1342812"/>
                      <a:pt x="663368" y="1228127"/>
                      <a:pt x="670448" y="1069395"/>
                    </a:cubicBezTo>
                    <a:cubicBezTo>
                      <a:pt x="677528" y="910662"/>
                      <a:pt x="818803" y="810137"/>
                      <a:pt x="677474" y="707829"/>
                    </a:cubicBezTo>
                    <a:cubicBezTo>
                      <a:pt x="536144" y="605520"/>
                      <a:pt x="394058" y="574174"/>
                      <a:pt x="440699" y="343398"/>
                    </a:cubicBezTo>
                    <a:cubicBezTo>
                      <a:pt x="461291" y="241576"/>
                      <a:pt x="282183" y="280921"/>
                      <a:pt x="190413" y="48092"/>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1" name="Google Shape;51;p3"/>
              <p:cNvSpPr/>
              <p:nvPr/>
            </p:nvSpPr>
            <p:spPr>
              <a:xfrm>
                <a:off x="5134853" y="3317711"/>
                <a:ext cx="540457" cy="1129556"/>
              </a:xfrm>
              <a:custGeom>
                <a:rect b="b" l="l" r="r" t="t"/>
                <a:pathLst>
                  <a:path extrusionOk="0" h="1129556" w="540457">
                    <a:moveTo>
                      <a:pt x="529108" y="1133123"/>
                    </a:moveTo>
                    <a:cubicBezTo>
                      <a:pt x="528351" y="1128421"/>
                      <a:pt x="449877" y="663412"/>
                      <a:pt x="274228" y="535972"/>
                    </a:cubicBezTo>
                    <a:cubicBezTo>
                      <a:pt x="95121" y="405992"/>
                      <a:pt x="62585" y="285956"/>
                      <a:pt x="0" y="2864"/>
                    </a:cubicBezTo>
                    <a:lnTo>
                      <a:pt x="12917" y="0"/>
                    </a:lnTo>
                    <a:cubicBezTo>
                      <a:pt x="74691" y="279579"/>
                      <a:pt x="106794" y="398155"/>
                      <a:pt x="282011" y="525271"/>
                    </a:cubicBezTo>
                    <a:cubicBezTo>
                      <a:pt x="462091" y="655899"/>
                      <a:pt x="538999" y="1111667"/>
                      <a:pt x="542187" y="1131015"/>
                    </a:cubicBezTo>
                    <a:lnTo>
                      <a:pt x="529108" y="1133123"/>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2" name="Google Shape;52;p3"/>
              <p:cNvSpPr/>
              <p:nvPr/>
            </p:nvSpPr>
            <p:spPr>
              <a:xfrm>
                <a:off x="5369591" y="2490645"/>
                <a:ext cx="989037" cy="2005098"/>
              </a:xfrm>
              <a:custGeom>
                <a:rect b="b" l="l" r="r" t="t"/>
                <a:pathLst>
                  <a:path extrusionOk="0" h="2005097" w="989037">
                    <a:moveTo>
                      <a:pt x="135854" y="1943543"/>
                    </a:moveTo>
                    <a:cubicBezTo>
                      <a:pt x="135854" y="1943543"/>
                      <a:pt x="188063" y="1814482"/>
                      <a:pt x="93050" y="1630997"/>
                    </a:cubicBezTo>
                    <a:cubicBezTo>
                      <a:pt x="-1962" y="1447511"/>
                      <a:pt x="-78815" y="1475723"/>
                      <a:pt x="150176" y="1334609"/>
                    </a:cubicBezTo>
                    <a:cubicBezTo>
                      <a:pt x="379168" y="1193496"/>
                      <a:pt x="151636" y="748862"/>
                      <a:pt x="346524" y="692438"/>
                    </a:cubicBezTo>
                    <a:cubicBezTo>
                      <a:pt x="541468" y="635960"/>
                      <a:pt x="710793" y="-83605"/>
                      <a:pt x="858986" y="8056"/>
                    </a:cubicBezTo>
                    <a:cubicBezTo>
                      <a:pt x="1007180" y="99664"/>
                      <a:pt x="809589" y="452529"/>
                      <a:pt x="915464" y="558404"/>
                    </a:cubicBezTo>
                    <a:cubicBezTo>
                      <a:pt x="1021340" y="664280"/>
                      <a:pt x="1035446" y="798962"/>
                      <a:pt x="816669" y="908026"/>
                    </a:cubicBezTo>
                    <a:cubicBezTo>
                      <a:pt x="597891" y="1017091"/>
                      <a:pt x="971942" y="1433459"/>
                      <a:pt x="675555" y="1560467"/>
                    </a:cubicBezTo>
                    <a:cubicBezTo>
                      <a:pt x="379168" y="1687420"/>
                      <a:pt x="464182" y="2185506"/>
                      <a:pt x="135854" y="1943543"/>
                    </a:cubicBezTo>
                    <a:close/>
                  </a:path>
                </a:pathLst>
              </a:custGeom>
              <a:solidFill>
                <a:srgbClr val="54813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3" name="Google Shape;53;p3"/>
              <p:cNvSpPr/>
              <p:nvPr/>
            </p:nvSpPr>
            <p:spPr>
              <a:xfrm>
                <a:off x="5590927" y="2910368"/>
                <a:ext cx="481007" cy="1659205"/>
              </a:xfrm>
              <a:custGeom>
                <a:rect b="b" l="l" r="r" t="t"/>
                <a:pathLst>
                  <a:path extrusionOk="0" h="1659204" w="481007">
                    <a:moveTo>
                      <a:pt x="5045" y="1660718"/>
                    </a:moveTo>
                    <a:cubicBezTo>
                      <a:pt x="4721" y="1659097"/>
                      <a:pt x="-27166" y="1493825"/>
                      <a:pt x="73521" y="1280236"/>
                    </a:cubicBezTo>
                    <a:cubicBezTo>
                      <a:pt x="176100" y="1062702"/>
                      <a:pt x="225173" y="824846"/>
                      <a:pt x="204852" y="644063"/>
                    </a:cubicBezTo>
                    <a:cubicBezTo>
                      <a:pt x="193827" y="546132"/>
                      <a:pt x="256574" y="507868"/>
                      <a:pt x="317213" y="470793"/>
                    </a:cubicBezTo>
                    <a:cubicBezTo>
                      <a:pt x="376934" y="434312"/>
                      <a:pt x="438708" y="396642"/>
                      <a:pt x="435303" y="300116"/>
                    </a:cubicBezTo>
                    <a:cubicBezTo>
                      <a:pt x="432223" y="212940"/>
                      <a:pt x="469136" y="8647"/>
                      <a:pt x="470703" y="0"/>
                    </a:cubicBezTo>
                    <a:lnTo>
                      <a:pt x="483728" y="2378"/>
                    </a:lnTo>
                    <a:cubicBezTo>
                      <a:pt x="483350" y="4486"/>
                      <a:pt x="445518" y="213967"/>
                      <a:pt x="448544" y="299684"/>
                    </a:cubicBezTo>
                    <a:cubicBezTo>
                      <a:pt x="452220" y="403884"/>
                      <a:pt x="387095" y="443662"/>
                      <a:pt x="324131" y="482088"/>
                    </a:cubicBezTo>
                    <a:cubicBezTo>
                      <a:pt x="264356" y="518569"/>
                      <a:pt x="207933" y="553050"/>
                      <a:pt x="218040" y="642550"/>
                    </a:cubicBezTo>
                    <a:cubicBezTo>
                      <a:pt x="238631" y="825711"/>
                      <a:pt x="189125" y="1066215"/>
                      <a:pt x="85519" y="1285857"/>
                    </a:cubicBezTo>
                    <a:cubicBezTo>
                      <a:pt x="-13168" y="1495176"/>
                      <a:pt x="17692" y="1656449"/>
                      <a:pt x="18016" y="1658070"/>
                    </a:cubicBezTo>
                    <a:lnTo>
                      <a:pt x="5045" y="166071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4" name="Google Shape;54;p3"/>
              <p:cNvSpPr/>
              <p:nvPr/>
            </p:nvSpPr>
            <p:spPr>
              <a:xfrm>
                <a:off x="5541346" y="3611935"/>
                <a:ext cx="432366" cy="870137"/>
              </a:xfrm>
              <a:custGeom>
                <a:rect b="b" l="l" r="r" t="t"/>
                <a:pathLst>
                  <a:path extrusionOk="0" h="870136" w="432365">
                    <a:moveTo>
                      <a:pt x="294157" y="47183"/>
                    </a:moveTo>
                    <a:cubicBezTo>
                      <a:pt x="360741" y="-14645"/>
                      <a:pt x="448728" y="-23563"/>
                      <a:pt x="430406" y="68153"/>
                    </a:cubicBezTo>
                    <a:cubicBezTo>
                      <a:pt x="412085" y="159869"/>
                      <a:pt x="349175" y="186081"/>
                      <a:pt x="380630" y="243694"/>
                    </a:cubicBezTo>
                    <a:cubicBezTo>
                      <a:pt x="412085" y="301360"/>
                      <a:pt x="464455" y="358973"/>
                      <a:pt x="375388" y="429719"/>
                    </a:cubicBezTo>
                    <a:cubicBezTo>
                      <a:pt x="286320" y="500465"/>
                      <a:pt x="236544" y="508302"/>
                      <a:pt x="210332" y="641957"/>
                    </a:cubicBezTo>
                    <a:cubicBezTo>
                      <a:pt x="184120" y="775612"/>
                      <a:pt x="189362" y="866841"/>
                      <a:pt x="74083" y="872516"/>
                    </a:cubicBezTo>
                    <a:cubicBezTo>
                      <a:pt x="-41197" y="878191"/>
                      <a:pt x="3337" y="710055"/>
                      <a:pt x="40034" y="634066"/>
                    </a:cubicBezTo>
                    <a:cubicBezTo>
                      <a:pt x="40034" y="634066"/>
                      <a:pt x="95052" y="547377"/>
                      <a:pt x="58355" y="433502"/>
                    </a:cubicBezTo>
                    <a:cubicBezTo>
                      <a:pt x="21658" y="319628"/>
                      <a:pt x="-49088" y="258178"/>
                      <a:pt x="100295" y="219481"/>
                    </a:cubicBezTo>
                    <a:cubicBezTo>
                      <a:pt x="249623" y="180838"/>
                      <a:pt x="249299" y="88852"/>
                      <a:pt x="294157" y="4718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5" name="Google Shape;55;p3"/>
              <p:cNvSpPr/>
              <p:nvPr/>
            </p:nvSpPr>
            <p:spPr>
              <a:xfrm>
                <a:off x="5623321" y="3722298"/>
                <a:ext cx="270229" cy="843114"/>
              </a:xfrm>
              <a:custGeom>
                <a:rect b="b" l="l" r="r" t="t"/>
                <a:pathLst>
                  <a:path extrusionOk="0" h="843113" w="270228">
                    <a:moveTo>
                      <a:pt x="430" y="847600"/>
                    </a:moveTo>
                    <a:cubicBezTo>
                      <a:pt x="52" y="831224"/>
                      <a:pt x="-7839" y="446310"/>
                      <a:pt x="64150" y="381509"/>
                    </a:cubicBezTo>
                    <a:cubicBezTo>
                      <a:pt x="137706" y="315303"/>
                      <a:pt x="151813" y="198402"/>
                      <a:pt x="153704" y="134574"/>
                    </a:cubicBezTo>
                    <a:cubicBezTo>
                      <a:pt x="156136" y="51398"/>
                      <a:pt x="263579" y="2054"/>
                      <a:pt x="268173" y="0"/>
                    </a:cubicBezTo>
                    <a:lnTo>
                      <a:pt x="273632" y="12106"/>
                    </a:lnTo>
                    <a:cubicBezTo>
                      <a:pt x="272605" y="12593"/>
                      <a:pt x="169161" y="60153"/>
                      <a:pt x="166999" y="135006"/>
                    </a:cubicBezTo>
                    <a:cubicBezTo>
                      <a:pt x="164621" y="215535"/>
                      <a:pt x="146408" y="325409"/>
                      <a:pt x="73068" y="391399"/>
                    </a:cubicBezTo>
                    <a:cubicBezTo>
                      <a:pt x="5565" y="452147"/>
                      <a:pt x="13672" y="843384"/>
                      <a:pt x="13726" y="847330"/>
                    </a:cubicBezTo>
                    <a:lnTo>
                      <a:pt x="430" y="847600"/>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6" name="Google Shape;56;p3"/>
              <p:cNvSpPr/>
              <p:nvPr/>
            </p:nvSpPr>
            <p:spPr>
              <a:xfrm>
                <a:off x="5388382" y="4412786"/>
                <a:ext cx="502625" cy="448580"/>
              </a:xfrm>
              <a:custGeom>
                <a:rect b="b" l="l" r="r" t="t"/>
                <a:pathLst>
                  <a:path extrusionOk="0" h="448579" w="502625">
                    <a:moveTo>
                      <a:pt x="505760" y="0"/>
                    </a:moveTo>
                    <a:lnTo>
                      <a:pt x="386319" y="453119"/>
                    </a:lnTo>
                    <a:lnTo>
                      <a:pt x="119441" y="453119"/>
                    </a:lnTo>
                    <a:lnTo>
                      <a:pt x="0" y="0"/>
                    </a:lnTo>
                    <a:close/>
                  </a:path>
                </a:pathLst>
              </a:custGeom>
              <a:solidFill>
                <a:srgbClr val="C9C9C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7" name="Google Shape;57;p3"/>
              <p:cNvSpPr/>
              <p:nvPr/>
            </p:nvSpPr>
            <p:spPr>
              <a:xfrm>
                <a:off x="5388382" y="4412786"/>
                <a:ext cx="502625" cy="448580"/>
              </a:xfrm>
              <a:custGeom>
                <a:rect b="b" l="l" r="r" t="t"/>
                <a:pathLst>
                  <a:path extrusionOk="0" h="448579" w="502625">
                    <a:moveTo>
                      <a:pt x="505760" y="0"/>
                    </a:moveTo>
                    <a:cubicBezTo>
                      <a:pt x="505760" y="0"/>
                      <a:pt x="242828" y="49344"/>
                      <a:pt x="242828" y="453119"/>
                    </a:cubicBezTo>
                    <a:lnTo>
                      <a:pt x="119441" y="453119"/>
                    </a:lnTo>
                    <a:lnTo>
                      <a:pt x="0" y="0"/>
                    </a:lnTo>
                    <a:lnTo>
                      <a:pt x="505760"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CUSTOM_16">
    <p:spTree>
      <p:nvGrpSpPr>
        <p:cNvPr id="187" name="Shape 187"/>
        <p:cNvGrpSpPr/>
        <p:nvPr/>
      </p:nvGrpSpPr>
      <p:grpSpPr>
        <a:xfrm>
          <a:off x="0" y="0"/>
          <a:ext cx="0" cy="0"/>
          <a:chOff x="0" y="0"/>
          <a:chExt cx="0" cy="0"/>
        </a:xfrm>
      </p:grpSpPr>
      <p:sp>
        <p:nvSpPr>
          <p:cNvPr id="188" name="Google Shape;188;p22"/>
          <p:cNvSpPr/>
          <p:nvPr/>
        </p:nvSpPr>
        <p:spPr>
          <a:xfrm>
            <a:off x="0" y="6618000"/>
            <a:ext cx="12192000" cy="240000"/>
          </a:xfrm>
          <a:prstGeom prst="rect">
            <a:avLst/>
          </a:prstGeom>
          <a:blipFill rotWithShape="1">
            <a:blip r:embed="rId2">
              <a:alphaModFix/>
            </a:blip>
            <a:tile algn="tl" flip="none" tx="0" sx="99997" ty="0" sy="99997"/>
          </a:blip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sp>
        <p:nvSpPr>
          <p:cNvPr id="189" name="Google Shape;189;p22"/>
          <p:cNvSpPr/>
          <p:nvPr/>
        </p:nvSpPr>
        <p:spPr>
          <a:xfrm>
            <a:off x="0" y="0"/>
            <a:ext cx="12192000" cy="113100"/>
          </a:xfrm>
          <a:prstGeom prst="rect">
            <a:avLst/>
          </a:prstGeom>
          <a:blipFill rotWithShape="1">
            <a:blip r:embed="rId2">
              <a:alphaModFix/>
            </a:blip>
            <a:tile algn="tl" flip="none" tx="0" sx="99997" ty="0" sy="99997"/>
          </a:blip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Layout">
  <p:cSld name="Basic Layout">
    <p:spTree>
      <p:nvGrpSpPr>
        <p:cNvPr id="190" name="Shape 190"/>
        <p:cNvGrpSpPr/>
        <p:nvPr/>
      </p:nvGrpSpPr>
      <p:grpSpPr>
        <a:xfrm>
          <a:off x="0" y="0"/>
          <a:ext cx="0" cy="0"/>
          <a:chOff x="0" y="0"/>
          <a:chExt cx="0" cy="0"/>
        </a:xfrm>
      </p:grpSpPr>
      <p:sp>
        <p:nvSpPr>
          <p:cNvPr id="191" name="Google Shape;191;p23"/>
          <p:cNvSpPr/>
          <p:nvPr/>
        </p:nvSpPr>
        <p:spPr>
          <a:xfrm>
            <a:off x="0" y="6618000"/>
            <a:ext cx="12192000" cy="240000"/>
          </a:xfrm>
          <a:prstGeom prst="rect">
            <a:avLst/>
          </a:prstGeom>
          <a:blipFill rotWithShape="1">
            <a:blip r:embed="rId2">
              <a:alphaModFix/>
            </a:blip>
            <a:tile algn="tl" flip="none" tx="0" sx="99997" ty="0" sy="99997"/>
          </a:blip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TITLE_AND_DESCRIPTION_1">
  <p:cSld name="SECTION_TITLE_AND_DESCRIPTION_1">
    <p:spTree>
      <p:nvGrpSpPr>
        <p:cNvPr id="192" name="Shape 192"/>
        <p:cNvGrpSpPr/>
        <p:nvPr/>
      </p:nvGrpSpPr>
      <p:grpSpPr>
        <a:xfrm>
          <a:off x="0" y="0"/>
          <a:ext cx="0" cy="0"/>
          <a:chOff x="0" y="0"/>
          <a:chExt cx="0" cy="0"/>
        </a:xfrm>
      </p:grpSpPr>
      <p:sp>
        <p:nvSpPr>
          <p:cNvPr id="193" name="Google Shape;193;p24"/>
          <p:cNvSpPr txBox="1"/>
          <p:nvPr>
            <p:ph type="title"/>
          </p:nvPr>
        </p:nvSpPr>
        <p:spPr>
          <a:xfrm flipH="1">
            <a:off x="1171267" y="3161500"/>
            <a:ext cx="6747600" cy="1122300"/>
          </a:xfrm>
          <a:prstGeom prst="rect">
            <a:avLst/>
          </a:prstGeom>
        </p:spPr>
        <p:txBody>
          <a:bodyPr anchorCtr="0" anchor="ctr" bIns="121900" lIns="121900" spcFirstLastPara="1" rIns="121900" wrap="square" tIns="121900">
            <a:normAutofit/>
          </a:bodyPr>
          <a:lstStyle>
            <a:lvl1pPr lvl="0" rtl="0" algn="l">
              <a:spcBef>
                <a:spcPts val="0"/>
              </a:spcBef>
              <a:spcAft>
                <a:spcPts val="0"/>
              </a:spcAft>
              <a:buSzPts val="4800"/>
              <a:buNone/>
              <a:defRPr sz="53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94" name="Google Shape;194;p24"/>
          <p:cNvSpPr txBox="1"/>
          <p:nvPr>
            <p:ph hasCustomPrompt="1" idx="2" type="title"/>
          </p:nvPr>
        </p:nvSpPr>
        <p:spPr>
          <a:xfrm flipH="1">
            <a:off x="1171645" y="2075300"/>
            <a:ext cx="1527900" cy="1185300"/>
          </a:xfrm>
          <a:prstGeom prst="rect">
            <a:avLst/>
          </a:prstGeom>
        </p:spPr>
        <p:txBody>
          <a:bodyPr anchorCtr="0" anchor="b" bIns="121900" lIns="121900" spcFirstLastPara="1" rIns="121900" wrap="square" tIns="121900">
            <a:normAutofit/>
          </a:bodyPr>
          <a:lstStyle>
            <a:lvl1pPr lvl="0" rtl="0" algn="l">
              <a:spcBef>
                <a:spcPts val="0"/>
              </a:spcBef>
              <a:spcAft>
                <a:spcPts val="0"/>
              </a:spcAft>
              <a:buSzPts val="8000"/>
              <a:buNone/>
              <a:defRPr sz="6700"/>
            </a:lvl1pPr>
            <a:lvl2pPr lvl="1" rtl="0" algn="ctr">
              <a:spcBef>
                <a:spcPts val="0"/>
              </a:spcBef>
              <a:spcAft>
                <a:spcPts val="0"/>
              </a:spcAft>
              <a:buSzPts val="8000"/>
              <a:buNone/>
              <a:defRPr sz="8000"/>
            </a:lvl2pPr>
            <a:lvl3pPr lvl="2" rtl="0" algn="ctr">
              <a:spcBef>
                <a:spcPts val="0"/>
              </a:spcBef>
              <a:spcAft>
                <a:spcPts val="0"/>
              </a:spcAft>
              <a:buSzPts val="8000"/>
              <a:buNone/>
              <a:defRPr sz="8000"/>
            </a:lvl3pPr>
            <a:lvl4pPr lvl="3" rtl="0" algn="ctr">
              <a:spcBef>
                <a:spcPts val="0"/>
              </a:spcBef>
              <a:spcAft>
                <a:spcPts val="0"/>
              </a:spcAft>
              <a:buSzPts val="8000"/>
              <a:buNone/>
              <a:defRPr sz="8000"/>
            </a:lvl4pPr>
            <a:lvl5pPr lvl="4" rtl="0" algn="ctr">
              <a:spcBef>
                <a:spcPts val="0"/>
              </a:spcBef>
              <a:spcAft>
                <a:spcPts val="0"/>
              </a:spcAft>
              <a:buSzPts val="8000"/>
              <a:buNone/>
              <a:defRPr sz="8000"/>
            </a:lvl5pPr>
            <a:lvl6pPr lvl="5" rtl="0" algn="ctr">
              <a:spcBef>
                <a:spcPts val="0"/>
              </a:spcBef>
              <a:spcAft>
                <a:spcPts val="0"/>
              </a:spcAft>
              <a:buSzPts val="8000"/>
              <a:buNone/>
              <a:defRPr sz="8000"/>
            </a:lvl6pPr>
            <a:lvl7pPr lvl="6" rtl="0" algn="ctr">
              <a:spcBef>
                <a:spcPts val="0"/>
              </a:spcBef>
              <a:spcAft>
                <a:spcPts val="0"/>
              </a:spcAft>
              <a:buSzPts val="8000"/>
              <a:buNone/>
              <a:defRPr sz="8000"/>
            </a:lvl7pPr>
            <a:lvl8pPr lvl="7" rtl="0" algn="ctr">
              <a:spcBef>
                <a:spcPts val="0"/>
              </a:spcBef>
              <a:spcAft>
                <a:spcPts val="0"/>
              </a:spcAft>
              <a:buSzPts val="8000"/>
              <a:buNone/>
              <a:defRPr sz="8000"/>
            </a:lvl8pPr>
            <a:lvl9pPr lvl="8" rtl="0" algn="ctr">
              <a:spcBef>
                <a:spcPts val="0"/>
              </a:spcBef>
              <a:spcAft>
                <a:spcPts val="0"/>
              </a:spcAft>
              <a:buSzPts val="8000"/>
              <a:buNone/>
              <a:defRPr sz="8000"/>
            </a:lvl9pPr>
          </a:lstStyle>
          <a:p>
            <a:r>
              <a:t>xx%</a:t>
            </a:r>
          </a:p>
        </p:txBody>
      </p:sp>
      <p:sp>
        <p:nvSpPr>
          <p:cNvPr id="195" name="Google Shape;195;p24"/>
          <p:cNvSpPr txBox="1"/>
          <p:nvPr>
            <p:ph idx="3" type="title"/>
          </p:nvPr>
        </p:nvSpPr>
        <p:spPr>
          <a:xfrm flipH="1">
            <a:off x="1171445" y="4283900"/>
            <a:ext cx="3633300" cy="498900"/>
          </a:xfrm>
          <a:prstGeom prst="rect">
            <a:avLst/>
          </a:prstGeom>
        </p:spPr>
        <p:txBody>
          <a:bodyPr anchorCtr="0" anchor="ctr" bIns="121900" lIns="121900" spcFirstLastPara="1" rIns="121900" wrap="square" tIns="121900">
            <a:normAutofit/>
          </a:bodyPr>
          <a:lstStyle>
            <a:lvl1pPr lvl="0" rtl="0" algn="l">
              <a:spcBef>
                <a:spcPts val="0"/>
              </a:spcBef>
              <a:spcAft>
                <a:spcPts val="0"/>
              </a:spcAft>
              <a:buSzPts val="1900"/>
              <a:buFont typeface="Lato"/>
              <a:buNone/>
              <a:defRPr sz="2100">
                <a:solidFill>
                  <a:srgbClr val="20124D"/>
                </a:solidFill>
                <a:latin typeface="Lato"/>
                <a:ea typeface="Lato"/>
                <a:cs typeface="Lato"/>
                <a:sym typeface="Lato"/>
              </a:defRPr>
            </a:lvl1pPr>
            <a:lvl2pPr lvl="1" rtl="0" algn="r">
              <a:spcBef>
                <a:spcPts val="0"/>
              </a:spcBef>
              <a:spcAft>
                <a:spcPts val="0"/>
              </a:spcAft>
              <a:buSzPts val="1900"/>
              <a:buFont typeface="Lato"/>
              <a:buNone/>
              <a:defRPr sz="1900">
                <a:latin typeface="Lato"/>
                <a:ea typeface="Lato"/>
                <a:cs typeface="Lato"/>
                <a:sym typeface="Lato"/>
              </a:defRPr>
            </a:lvl2pPr>
            <a:lvl3pPr lvl="2" rtl="0" algn="r">
              <a:spcBef>
                <a:spcPts val="0"/>
              </a:spcBef>
              <a:spcAft>
                <a:spcPts val="0"/>
              </a:spcAft>
              <a:buSzPts val="1900"/>
              <a:buFont typeface="Lato"/>
              <a:buNone/>
              <a:defRPr sz="1900">
                <a:latin typeface="Lato"/>
                <a:ea typeface="Lato"/>
                <a:cs typeface="Lato"/>
                <a:sym typeface="Lato"/>
              </a:defRPr>
            </a:lvl3pPr>
            <a:lvl4pPr lvl="3" rtl="0" algn="r">
              <a:spcBef>
                <a:spcPts val="0"/>
              </a:spcBef>
              <a:spcAft>
                <a:spcPts val="0"/>
              </a:spcAft>
              <a:buSzPts val="1900"/>
              <a:buFont typeface="Lato"/>
              <a:buNone/>
              <a:defRPr sz="1900">
                <a:latin typeface="Lato"/>
                <a:ea typeface="Lato"/>
                <a:cs typeface="Lato"/>
                <a:sym typeface="Lato"/>
              </a:defRPr>
            </a:lvl4pPr>
            <a:lvl5pPr lvl="4" rtl="0" algn="r">
              <a:spcBef>
                <a:spcPts val="0"/>
              </a:spcBef>
              <a:spcAft>
                <a:spcPts val="0"/>
              </a:spcAft>
              <a:buSzPts val="1900"/>
              <a:buFont typeface="Lato"/>
              <a:buNone/>
              <a:defRPr sz="1900">
                <a:latin typeface="Lato"/>
                <a:ea typeface="Lato"/>
                <a:cs typeface="Lato"/>
                <a:sym typeface="Lato"/>
              </a:defRPr>
            </a:lvl5pPr>
            <a:lvl6pPr lvl="5" rtl="0" algn="r">
              <a:spcBef>
                <a:spcPts val="0"/>
              </a:spcBef>
              <a:spcAft>
                <a:spcPts val="0"/>
              </a:spcAft>
              <a:buSzPts val="1900"/>
              <a:buFont typeface="Lato"/>
              <a:buNone/>
              <a:defRPr sz="1900">
                <a:latin typeface="Lato"/>
                <a:ea typeface="Lato"/>
                <a:cs typeface="Lato"/>
                <a:sym typeface="Lato"/>
              </a:defRPr>
            </a:lvl6pPr>
            <a:lvl7pPr lvl="6" rtl="0" algn="r">
              <a:spcBef>
                <a:spcPts val="0"/>
              </a:spcBef>
              <a:spcAft>
                <a:spcPts val="0"/>
              </a:spcAft>
              <a:buSzPts val="1900"/>
              <a:buFont typeface="Lato"/>
              <a:buNone/>
              <a:defRPr sz="1900">
                <a:latin typeface="Lato"/>
                <a:ea typeface="Lato"/>
                <a:cs typeface="Lato"/>
                <a:sym typeface="Lato"/>
              </a:defRPr>
            </a:lvl7pPr>
            <a:lvl8pPr lvl="7" rtl="0" algn="r">
              <a:spcBef>
                <a:spcPts val="0"/>
              </a:spcBef>
              <a:spcAft>
                <a:spcPts val="0"/>
              </a:spcAft>
              <a:buSzPts val="1900"/>
              <a:buFont typeface="Lato"/>
              <a:buNone/>
              <a:defRPr sz="1900">
                <a:latin typeface="Lato"/>
                <a:ea typeface="Lato"/>
                <a:cs typeface="Lato"/>
                <a:sym typeface="Lato"/>
              </a:defRPr>
            </a:lvl8pPr>
            <a:lvl9pPr lvl="8" rtl="0" algn="r">
              <a:spcBef>
                <a:spcPts val="0"/>
              </a:spcBef>
              <a:spcAft>
                <a:spcPts val="0"/>
              </a:spcAft>
              <a:buSzPts val="1900"/>
              <a:buFont typeface="Lato"/>
              <a:buNone/>
              <a:defRPr sz="1900">
                <a:latin typeface="Lato"/>
                <a:ea typeface="Lato"/>
                <a:cs typeface="Lato"/>
                <a:sym typeface="Lato"/>
              </a:defRPr>
            </a:lvl9pPr>
          </a:lstStyle>
          <a:p/>
        </p:txBody>
      </p:sp>
      <p:sp>
        <p:nvSpPr>
          <p:cNvPr id="196" name="Google Shape;196;p24"/>
          <p:cNvSpPr/>
          <p:nvPr/>
        </p:nvSpPr>
        <p:spPr>
          <a:xfrm rot="-4733988">
            <a:off x="5981390" y="-752587"/>
            <a:ext cx="9761778" cy="6736437"/>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197" name="Google Shape;197;p24"/>
          <p:cNvSpPr/>
          <p:nvPr/>
        </p:nvSpPr>
        <p:spPr>
          <a:xfrm rot="-5243807">
            <a:off x="7077880" y="-392716"/>
            <a:ext cx="8391711" cy="5790976"/>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198" name="Google Shape;198;p24"/>
          <p:cNvSpPr/>
          <p:nvPr/>
        </p:nvSpPr>
        <p:spPr>
          <a:xfrm rot="8100000">
            <a:off x="-970674" y="-357934"/>
            <a:ext cx="2945305" cy="1537809"/>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9" name="Google Shape;199;p24"/>
          <p:cNvSpPr/>
          <p:nvPr/>
        </p:nvSpPr>
        <p:spPr>
          <a:xfrm flipH="1" rot="10313565">
            <a:off x="268577" y="318890"/>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0" name="Google Shape;200;p24"/>
          <p:cNvSpPr/>
          <p:nvPr/>
        </p:nvSpPr>
        <p:spPr>
          <a:xfrm flipH="1" rot="-8437227">
            <a:off x="-772630" y="5752550"/>
            <a:ext cx="2261055" cy="1439122"/>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1" name="Google Shape;201;p24"/>
          <p:cNvSpPr/>
          <p:nvPr/>
        </p:nvSpPr>
        <p:spPr>
          <a:xfrm flipH="1" rot="-6784683">
            <a:off x="-746608" y="5720808"/>
            <a:ext cx="2152809" cy="1370591"/>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2" name="Google Shape;202;p24"/>
          <p:cNvSpPr/>
          <p:nvPr/>
        </p:nvSpPr>
        <p:spPr>
          <a:xfrm rot="-6782915">
            <a:off x="698002" y="5799277"/>
            <a:ext cx="496537" cy="496537"/>
          </a:xfrm>
          <a:prstGeom prst="ellipse">
            <a:avLst/>
          </a:pr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95bad3cd74a3b5f6">
  <p:cSld name="BLANK_95bad3cd74a3b5f6">
    <p:spTree>
      <p:nvGrpSpPr>
        <p:cNvPr id="203" name="Shape 203"/>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07" name="Shape 207"/>
        <p:cNvGrpSpPr/>
        <p:nvPr/>
      </p:nvGrpSpPr>
      <p:grpSpPr>
        <a:xfrm>
          <a:off x="0" y="0"/>
          <a:ext cx="0" cy="0"/>
          <a:chOff x="0" y="0"/>
          <a:chExt cx="0" cy="0"/>
        </a:xfrm>
      </p:grpSpPr>
      <p:sp>
        <p:nvSpPr>
          <p:cNvPr id="208" name="Google Shape;208;p27"/>
          <p:cNvSpPr txBox="1"/>
          <p:nvPr>
            <p:ph type="ctrTitle"/>
          </p:nvPr>
        </p:nvSpPr>
        <p:spPr>
          <a:xfrm>
            <a:off x="888267" y="1886937"/>
            <a:ext cx="4594500" cy="2212800"/>
          </a:xfrm>
          <a:prstGeom prst="rect">
            <a:avLst/>
          </a:prstGeom>
        </p:spPr>
        <p:txBody>
          <a:bodyPr anchorCtr="0" anchor="t" bIns="121900" lIns="121900" spcFirstLastPara="1" rIns="121900" wrap="square" tIns="121900">
            <a:noAutofit/>
          </a:bodyPr>
          <a:lstStyle>
            <a:lvl1pPr lvl="0" rtl="0">
              <a:spcBef>
                <a:spcPts val="0"/>
              </a:spcBef>
              <a:spcAft>
                <a:spcPts val="0"/>
              </a:spcAft>
              <a:buSzPts val="6900"/>
              <a:buNone/>
              <a:defRPr sz="6800"/>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209" name="Google Shape;209;p27"/>
          <p:cNvSpPr txBox="1"/>
          <p:nvPr>
            <p:ph idx="1" type="subTitle"/>
          </p:nvPr>
        </p:nvSpPr>
        <p:spPr>
          <a:xfrm>
            <a:off x="888267" y="4099733"/>
            <a:ext cx="3012300" cy="9099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sz="2100">
                <a:latin typeface="Lato"/>
                <a:ea typeface="Lato"/>
                <a:cs typeface="Lato"/>
                <a:sym typeface="Lato"/>
              </a:defRPr>
            </a:lvl1pPr>
            <a:lvl2pPr lvl="1" rtl="0">
              <a:spcBef>
                <a:spcPts val="2100"/>
              </a:spcBef>
              <a:spcAft>
                <a:spcPts val="0"/>
              </a:spcAft>
              <a:buNone/>
              <a:defRPr sz="2100">
                <a:latin typeface="Lato"/>
                <a:ea typeface="Lato"/>
                <a:cs typeface="Lato"/>
                <a:sym typeface="Lato"/>
              </a:defRPr>
            </a:lvl2pPr>
            <a:lvl3pPr lvl="2" rtl="0">
              <a:spcBef>
                <a:spcPts val="2100"/>
              </a:spcBef>
              <a:spcAft>
                <a:spcPts val="0"/>
              </a:spcAft>
              <a:buNone/>
              <a:defRPr sz="2100">
                <a:latin typeface="Lato"/>
                <a:ea typeface="Lato"/>
                <a:cs typeface="Lato"/>
                <a:sym typeface="Lato"/>
              </a:defRPr>
            </a:lvl3pPr>
            <a:lvl4pPr lvl="3" rtl="0">
              <a:spcBef>
                <a:spcPts val="2100"/>
              </a:spcBef>
              <a:spcAft>
                <a:spcPts val="0"/>
              </a:spcAft>
              <a:buNone/>
              <a:defRPr sz="2100">
                <a:latin typeface="Lato"/>
                <a:ea typeface="Lato"/>
                <a:cs typeface="Lato"/>
                <a:sym typeface="Lato"/>
              </a:defRPr>
            </a:lvl4pPr>
            <a:lvl5pPr lvl="4" rtl="0">
              <a:spcBef>
                <a:spcPts val="2100"/>
              </a:spcBef>
              <a:spcAft>
                <a:spcPts val="0"/>
              </a:spcAft>
              <a:buNone/>
              <a:defRPr sz="2100">
                <a:latin typeface="Lato"/>
                <a:ea typeface="Lato"/>
                <a:cs typeface="Lato"/>
                <a:sym typeface="Lato"/>
              </a:defRPr>
            </a:lvl5pPr>
            <a:lvl6pPr lvl="5" rtl="0">
              <a:spcBef>
                <a:spcPts val="2100"/>
              </a:spcBef>
              <a:spcAft>
                <a:spcPts val="0"/>
              </a:spcAft>
              <a:buNone/>
              <a:defRPr sz="2100">
                <a:latin typeface="Lato"/>
                <a:ea typeface="Lato"/>
                <a:cs typeface="Lato"/>
                <a:sym typeface="Lato"/>
              </a:defRPr>
            </a:lvl6pPr>
            <a:lvl7pPr lvl="6" rtl="0">
              <a:spcBef>
                <a:spcPts val="2100"/>
              </a:spcBef>
              <a:spcAft>
                <a:spcPts val="0"/>
              </a:spcAft>
              <a:buNone/>
              <a:defRPr sz="2100">
                <a:latin typeface="Lato"/>
                <a:ea typeface="Lato"/>
                <a:cs typeface="Lato"/>
                <a:sym typeface="Lato"/>
              </a:defRPr>
            </a:lvl7pPr>
            <a:lvl8pPr lvl="7" rtl="0">
              <a:spcBef>
                <a:spcPts val="2100"/>
              </a:spcBef>
              <a:spcAft>
                <a:spcPts val="0"/>
              </a:spcAft>
              <a:buNone/>
              <a:defRPr sz="2100">
                <a:latin typeface="Lato"/>
                <a:ea typeface="Lato"/>
                <a:cs typeface="Lato"/>
                <a:sym typeface="Lato"/>
              </a:defRPr>
            </a:lvl8pPr>
            <a:lvl9pPr lvl="8" rtl="0">
              <a:spcBef>
                <a:spcPts val="2100"/>
              </a:spcBef>
              <a:spcAft>
                <a:spcPts val="2100"/>
              </a:spcAft>
              <a:buNone/>
              <a:defRPr sz="2100">
                <a:latin typeface="Lato"/>
                <a:ea typeface="Lato"/>
                <a:cs typeface="Lato"/>
                <a:sym typeface="Lato"/>
              </a:defRPr>
            </a:lvl9pPr>
          </a:lstStyle>
          <a:p/>
        </p:txBody>
      </p:sp>
      <p:sp>
        <p:nvSpPr>
          <p:cNvPr id="210" name="Google Shape;210;p27"/>
          <p:cNvSpPr/>
          <p:nvPr/>
        </p:nvSpPr>
        <p:spPr>
          <a:xfrm flipH="1" rot="-5200743">
            <a:off x="4273967" y="-479581"/>
            <a:ext cx="9761742" cy="6736412"/>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211" name="Google Shape;211;p27"/>
          <p:cNvSpPr/>
          <p:nvPr/>
        </p:nvSpPr>
        <p:spPr>
          <a:xfrm flipH="1" rot="-4690668">
            <a:off x="5329015" y="205136"/>
            <a:ext cx="8391656" cy="5790939"/>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212" name="Google Shape;212;p27"/>
          <p:cNvSpPr/>
          <p:nvPr/>
        </p:nvSpPr>
        <p:spPr>
          <a:xfrm flipH="1" rot="482938">
            <a:off x="5527" y="-631684"/>
            <a:ext cx="2348576" cy="1494896"/>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3" name="Google Shape;213;p27"/>
          <p:cNvSpPr/>
          <p:nvPr/>
        </p:nvSpPr>
        <p:spPr>
          <a:xfrm rot="487267">
            <a:off x="2318278" y="320253"/>
            <a:ext cx="541531" cy="541531"/>
          </a:xfrm>
          <a:prstGeom prst="ellipse">
            <a:avLst/>
          </a:pr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4" name="Google Shape;214;p27"/>
          <p:cNvSpPr/>
          <p:nvPr/>
        </p:nvSpPr>
        <p:spPr>
          <a:xfrm flipH="1" rot="-1168130">
            <a:off x="-129999" y="-680514"/>
            <a:ext cx="2466049" cy="1569488"/>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5" name="Google Shape;215;p27"/>
          <p:cNvSpPr/>
          <p:nvPr/>
        </p:nvSpPr>
        <p:spPr>
          <a:xfrm flipH="1">
            <a:off x="1284550" y="5794066"/>
            <a:ext cx="2944702" cy="1537495"/>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6" name="Google Shape;216;p27"/>
          <p:cNvSpPr/>
          <p:nvPr/>
        </p:nvSpPr>
        <p:spPr>
          <a:xfrm rot="486435">
            <a:off x="2050031" y="5726150"/>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7" name="Shape 217"/>
        <p:cNvGrpSpPr/>
        <p:nvPr/>
      </p:nvGrpSpPr>
      <p:grpSpPr>
        <a:xfrm>
          <a:off x="0" y="0"/>
          <a:ext cx="0" cy="0"/>
          <a:chOff x="0" y="0"/>
          <a:chExt cx="0" cy="0"/>
        </a:xfrm>
      </p:grpSpPr>
      <p:sp>
        <p:nvSpPr>
          <p:cNvPr id="218" name="Google Shape;218;p28"/>
          <p:cNvSpPr txBox="1"/>
          <p:nvPr>
            <p:ph type="title"/>
          </p:nvPr>
        </p:nvSpPr>
        <p:spPr>
          <a:xfrm>
            <a:off x="6147533" y="3161500"/>
            <a:ext cx="4793100" cy="1122300"/>
          </a:xfrm>
          <a:prstGeom prst="rect">
            <a:avLst/>
          </a:prstGeom>
        </p:spPr>
        <p:txBody>
          <a:bodyPr anchorCtr="0" anchor="ctr" bIns="121900" lIns="121900" spcFirstLastPara="1" rIns="121900" wrap="square" tIns="121900">
            <a:noAutofit/>
          </a:bodyPr>
          <a:lstStyle>
            <a:lvl1pPr lvl="0" rtl="0" algn="r">
              <a:spcBef>
                <a:spcPts val="0"/>
              </a:spcBef>
              <a:spcAft>
                <a:spcPts val="0"/>
              </a:spcAft>
              <a:buSzPts val="4800"/>
              <a:buNone/>
              <a:defRPr sz="53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219" name="Google Shape;219;p28"/>
          <p:cNvSpPr txBox="1"/>
          <p:nvPr>
            <p:ph hasCustomPrompt="1" idx="2" type="title"/>
          </p:nvPr>
        </p:nvSpPr>
        <p:spPr>
          <a:xfrm>
            <a:off x="9348767" y="2075300"/>
            <a:ext cx="1527900" cy="1185300"/>
          </a:xfrm>
          <a:prstGeom prst="rect">
            <a:avLst/>
          </a:prstGeom>
        </p:spPr>
        <p:txBody>
          <a:bodyPr anchorCtr="0" anchor="b" bIns="121900" lIns="121900" spcFirstLastPara="1" rIns="121900" wrap="square" tIns="121900">
            <a:noAutofit/>
          </a:bodyPr>
          <a:lstStyle>
            <a:lvl1pPr lvl="0" rtl="0" algn="r">
              <a:spcBef>
                <a:spcPts val="0"/>
              </a:spcBef>
              <a:spcAft>
                <a:spcPts val="0"/>
              </a:spcAft>
              <a:buSzPts val="8000"/>
              <a:buNone/>
              <a:defRPr sz="6700"/>
            </a:lvl1pPr>
            <a:lvl2pPr lvl="1" rtl="0" algn="ctr">
              <a:spcBef>
                <a:spcPts val="0"/>
              </a:spcBef>
              <a:spcAft>
                <a:spcPts val="0"/>
              </a:spcAft>
              <a:buSzPts val="8000"/>
              <a:buNone/>
              <a:defRPr sz="8000"/>
            </a:lvl2pPr>
            <a:lvl3pPr lvl="2" rtl="0" algn="ctr">
              <a:spcBef>
                <a:spcPts val="0"/>
              </a:spcBef>
              <a:spcAft>
                <a:spcPts val="0"/>
              </a:spcAft>
              <a:buSzPts val="8000"/>
              <a:buNone/>
              <a:defRPr sz="8000"/>
            </a:lvl3pPr>
            <a:lvl4pPr lvl="3" rtl="0" algn="ctr">
              <a:spcBef>
                <a:spcPts val="0"/>
              </a:spcBef>
              <a:spcAft>
                <a:spcPts val="0"/>
              </a:spcAft>
              <a:buSzPts val="8000"/>
              <a:buNone/>
              <a:defRPr sz="8000"/>
            </a:lvl4pPr>
            <a:lvl5pPr lvl="4" rtl="0" algn="ctr">
              <a:spcBef>
                <a:spcPts val="0"/>
              </a:spcBef>
              <a:spcAft>
                <a:spcPts val="0"/>
              </a:spcAft>
              <a:buSzPts val="8000"/>
              <a:buNone/>
              <a:defRPr sz="8000"/>
            </a:lvl5pPr>
            <a:lvl6pPr lvl="5" rtl="0" algn="ctr">
              <a:spcBef>
                <a:spcPts val="0"/>
              </a:spcBef>
              <a:spcAft>
                <a:spcPts val="0"/>
              </a:spcAft>
              <a:buSzPts val="8000"/>
              <a:buNone/>
              <a:defRPr sz="8000"/>
            </a:lvl6pPr>
            <a:lvl7pPr lvl="6" rtl="0" algn="ctr">
              <a:spcBef>
                <a:spcPts val="0"/>
              </a:spcBef>
              <a:spcAft>
                <a:spcPts val="0"/>
              </a:spcAft>
              <a:buSzPts val="8000"/>
              <a:buNone/>
              <a:defRPr sz="8000"/>
            </a:lvl7pPr>
            <a:lvl8pPr lvl="7" rtl="0" algn="ctr">
              <a:spcBef>
                <a:spcPts val="0"/>
              </a:spcBef>
              <a:spcAft>
                <a:spcPts val="0"/>
              </a:spcAft>
              <a:buSzPts val="8000"/>
              <a:buNone/>
              <a:defRPr sz="8000"/>
            </a:lvl8pPr>
            <a:lvl9pPr lvl="8" rtl="0" algn="ctr">
              <a:spcBef>
                <a:spcPts val="0"/>
              </a:spcBef>
              <a:spcAft>
                <a:spcPts val="0"/>
              </a:spcAft>
              <a:buSzPts val="8000"/>
              <a:buNone/>
              <a:defRPr sz="8000"/>
            </a:lvl9pPr>
          </a:lstStyle>
          <a:p>
            <a:r>
              <a:t>xx%</a:t>
            </a:r>
          </a:p>
        </p:txBody>
      </p:sp>
      <p:sp>
        <p:nvSpPr>
          <p:cNvPr id="220" name="Google Shape;220;p28"/>
          <p:cNvSpPr txBox="1"/>
          <p:nvPr>
            <p:ph idx="3" type="title"/>
          </p:nvPr>
        </p:nvSpPr>
        <p:spPr>
          <a:xfrm>
            <a:off x="7307633" y="4283900"/>
            <a:ext cx="3633300" cy="498900"/>
          </a:xfrm>
          <a:prstGeom prst="rect">
            <a:avLst/>
          </a:prstGeom>
        </p:spPr>
        <p:txBody>
          <a:bodyPr anchorCtr="0" anchor="ctr" bIns="121900" lIns="121900" spcFirstLastPara="1" rIns="121900" wrap="square" tIns="121900">
            <a:noAutofit/>
          </a:bodyPr>
          <a:lstStyle>
            <a:lvl1pPr lvl="0" rtl="0" algn="r">
              <a:spcBef>
                <a:spcPts val="0"/>
              </a:spcBef>
              <a:spcAft>
                <a:spcPts val="0"/>
              </a:spcAft>
              <a:buSzPts val="1900"/>
              <a:buFont typeface="Lato"/>
              <a:buNone/>
              <a:defRPr sz="2100">
                <a:solidFill>
                  <a:srgbClr val="20124D"/>
                </a:solidFill>
                <a:latin typeface="Lato"/>
                <a:ea typeface="Lato"/>
                <a:cs typeface="Lato"/>
                <a:sym typeface="Lato"/>
              </a:defRPr>
            </a:lvl1pPr>
            <a:lvl2pPr lvl="1" rtl="0" algn="r">
              <a:spcBef>
                <a:spcPts val="0"/>
              </a:spcBef>
              <a:spcAft>
                <a:spcPts val="0"/>
              </a:spcAft>
              <a:buSzPts val="1900"/>
              <a:buFont typeface="Lato"/>
              <a:buNone/>
              <a:defRPr sz="1900">
                <a:latin typeface="Lato"/>
                <a:ea typeface="Lato"/>
                <a:cs typeface="Lato"/>
                <a:sym typeface="Lato"/>
              </a:defRPr>
            </a:lvl2pPr>
            <a:lvl3pPr lvl="2" rtl="0" algn="r">
              <a:spcBef>
                <a:spcPts val="0"/>
              </a:spcBef>
              <a:spcAft>
                <a:spcPts val="0"/>
              </a:spcAft>
              <a:buSzPts val="1900"/>
              <a:buFont typeface="Lato"/>
              <a:buNone/>
              <a:defRPr sz="1900">
                <a:latin typeface="Lato"/>
                <a:ea typeface="Lato"/>
                <a:cs typeface="Lato"/>
                <a:sym typeface="Lato"/>
              </a:defRPr>
            </a:lvl3pPr>
            <a:lvl4pPr lvl="3" rtl="0" algn="r">
              <a:spcBef>
                <a:spcPts val="0"/>
              </a:spcBef>
              <a:spcAft>
                <a:spcPts val="0"/>
              </a:spcAft>
              <a:buSzPts val="1900"/>
              <a:buFont typeface="Lato"/>
              <a:buNone/>
              <a:defRPr sz="1900">
                <a:latin typeface="Lato"/>
                <a:ea typeface="Lato"/>
                <a:cs typeface="Lato"/>
                <a:sym typeface="Lato"/>
              </a:defRPr>
            </a:lvl4pPr>
            <a:lvl5pPr lvl="4" rtl="0" algn="r">
              <a:spcBef>
                <a:spcPts val="0"/>
              </a:spcBef>
              <a:spcAft>
                <a:spcPts val="0"/>
              </a:spcAft>
              <a:buSzPts val="1900"/>
              <a:buFont typeface="Lato"/>
              <a:buNone/>
              <a:defRPr sz="1900">
                <a:latin typeface="Lato"/>
                <a:ea typeface="Lato"/>
                <a:cs typeface="Lato"/>
                <a:sym typeface="Lato"/>
              </a:defRPr>
            </a:lvl5pPr>
            <a:lvl6pPr lvl="5" rtl="0" algn="r">
              <a:spcBef>
                <a:spcPts val="0"/>
              </a:spcBef>
              <a:spcAft>
                <a:spcPts val="0"/>
              </a:spcAft>
              <a:buSzPts val="1900"/>
              <a:buFont typeface="Lato"/>
              <a:buNone/>
              <a:defRPr sz="1900">
                <a:latin typeface="Lato"/>
                <a:ea typeface="Lato"/>
                <a:cs typeface="Lato"/>
                <a:sym typeface="Lato"/>
              </a:defRPr>
            </a:lvl6pPr>
            <a:lvl7pPr lvl="6" rtl="0" algn="r">
              <a:spcBef>
                <a:spcPts val="0"/>
              </a:spcBef>
              <a:spcAft>
                <a:spcPts val="0"/>
              </a:spcAft>
              <a:buSzPts val="1900"/>
              <a:buFont typeface="Lato"/>
              <a:buNone/>
              <a:defRPr sz="1900">
                <a:latin typeface="Lato"/>
                <a:ea typeface="Lato"/>
                <a:cs typeface="Lato"/>
                <a:sym typeface="Lato"/>
              </a:defRPr>
            </a:lvl7pPr>
            <a:lvl8pPr lvl="7" rtl="0" algn="r">
              <a:spcBef>
                <a:spcPts val="0"/>
              </a:spcBef>
              <a:spcAft>
                <a:spcPts val="0"/>
              </a:spcAft>
              <a:buSzPts val="1900"/>
              <a:buFont typeface="Lato"/>
              <a:buNone/>
              <a:defRPr sz="1900">
                <a:latin typeface="Lato"/>
                <a:ea typeface="Lato"/>
                <a:cs typeface="Lato"/>
                <a:sym typeface="Lato"/>
              </a:defRPr>
            </a:lvl8pPr>
            <a:lvl9pPr lvl="8" rtl="0" algn="r">
              <a:spcBef>
                <a:spcPts val="0"/>
              </a:spcBef>
              <a:spcAft>
                <a:spcPts val="0"/>
              </a:spcAft>
              <a:buSzPts val="1900"/>
              <a:buFont typeface="Lato"/>
              <a:buNone/>
              <a:defRPr sz="1900">
                <a:latin typeface="Lato"/>
                <a:ea typeface="Lato"/>
                <a:cs typeface="Lato"/>
                <a:sym typeface="Lato"/>
              </a:defRPr>
            </a:lvl9pPr>
          </a:lstStyle>
          <a:p/>
        </p:txBody>
      </p:sp>
      <p:sp>
        <p:nvSpPr>
          <p:cNvPr id="221" name="Google Shape;221;p28"/>
          <p:cNvSpPr/>
          <p:nvPr/>
        </p:nvSpPr>
        <p:spPr>
          <a:xfrm flipH="1" rot="-5200743">
            <a:off x="-3162666" y="-442981"/>
            <a:ext cx="9761742" cy="6736412"/>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222" name="Google Shape;222;p28"/>
          <p:cNvSpPr/>
          <p:nvPr/>
        </p:nvSpPr>
        <p:spPr>
          <a:xfrm flipH="1" rot="-4690668">
            <a:off x="-2107619" y="241736"/>
            <a:ext cx="8391656" cy="5790939"/>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223" name="Google Shape;223;p28"/>
          <p:cNvSpPr/>
          <p:nvPr/>
        </p:nvSpPr>
        <p:spPr>
          <a:xfrm flipH="1" rot="-8100000">
            <a:off x="10305313" y="-135634"/>
            <a:ext cx="2945305" cy="1537809"/>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4" name="Google Shape;224;p28"/>
          <p:cNvSpPr/>
          <p:nvPr/>
        </p:nvSpPr>
        <p:spPr>
          <a:xfrm rot="-10313565">
            <a:off x="11160463" y="541190"/>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5" name="Google Shape;225;p28"/>
          <p:cNvSpPr/>
          <p:nvPr/>
        </p:nvSpPr>
        <p:spPr>
          <a:xfrm rot="8437227">
            <a:off x="10753120" y="5816684"/>
            <a:ext cx="2261055" cy="1439122"/>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6" name="Google Shape;226;p28"/>
          <p:cNvSpPr/>
          <p:nvPr/>
        </p:nvSpPr>
        <p:spPr>
          <a:xfrm rot="6784683">
            <a:off x="10835344" y="5784942"/>
            <a:ext cx="2152809" cy="1370591"/>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7" name="Google Shape;227;p28"/>
          <p:cNvSpPr/>
          <p:nvPr/>
        </p:nvSpPr>
        <p:spPr>
          <a:xfrm flipH="1" rot="6782915">
            <a:off x="11047006" y="5863410"/>
            <a:ext cx="496537" cy="496537"/>
          </a:xfrm>
          <a:prstGeom prst="ellipse">
            <a:avLst/>
          </a:pr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28" name="Shape 228"/>
        <p:cNvGrpSpPr/>
        <p:nvPr/>
      </p:nvGrpSpPr>
      <p:grpSpPr>
        <a:xfrm>
          <a:off x="0" y="0"/>
          <a:ext cx="0" cy="0"/>
          <a:chOff x="0" y="0"/>
          <a:chExt cx="0" cy="0"/>
        </a:xfrm>
      </p:grpSpPr>
      <p:sp>
        <p:nvSpPr>
          <p:cNvPr id="229" name="Google Shape;229;p29"/>
          <p:cNvSpPr txBox="1"/>
          <p:nvPr>
            <p:ph idx="1" type="subTitle"/>
          </p:nvPr>
        </p:nvSpPr>
        <p:spPr>
          <a:xfrm>
            <a:off x="1288800" y="1609967"/>
            <a:ext cx="9614400" cy="49443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a:lvl1pPr>
            <a:lvl2pPr lvl="1" rtl="0">
              <a:spcBef>
                <a:spcPts val="2100"/>
              </a:spcBef>
              <a:spcAft>
                <a:spcPts val="0"/>
              </a:spcAft>
              <a:buNone/>
              <a:defRPr sz="2700"/>
            </a:lvl2pPr>
            <a:lvl3pPr lvl="2" rtl="0">
              <a:spcBef>
                <a:spcPts val="2100"/>
              </a:spcBef>
              <a:spcAft>
                <a:spcPts val="0"/>
              </a:spcAft>
              <a:buNone/>
              <a:defRPr sz="2700"/>
            </a:lvl3pPr>
            <a:lvl4pPr lvl="3" rtl="0">
              <a:spcBef>
                <a:spcPts val="2100"/>
              </a:spcBef>
              <a:spcAft>
                <a:spcPts val="0"/>
              </a:spcAft>
              <a:buNone/>
              <a:defRPr sz="2700"/>
            </a:lvl4pPr>
            <a:lvl5pPr lvl="4" rtl="0">
              <a:spcBef>
                <a:spcPts val="2100"/>
              </a:spcBef>
              <a:spcAft>
                <a:spcPts val="0"/>
              </a:spcAft>
              <a:buNone/>
              <a:defRPr sz="2700"/>
            </a:lvl5pPr>
            <a:lvl6pPr lvl="5" rtl="0">
              <a:spcBef>
                <a:spcPts val="2100"/>
              </a:spcBef>
              <a:spcAft>
                <a:spcPts val="0"/>
              </a:spcAft>
              <a:buNone/>
              <a:defRPr sz="2700"/>
            </a:lvl6pPr>
            <a:lvl7pPr lvl="6" rtl="0">
              <a:spcBef>
                <a:spcPts val="2100"/>
              </a:spcBef>
              <a:spcAft>
                <a:spcPts val="0"/>
              </a:spcAft>
              <a:buNone/>
              <a:defRPr sz="2700"/>
            </a:lvl7pPr>
            <a:lvl8pPr lvl="7" rtl="0">
              <a:spcBef>
                <a:spcPts val="2100"/>
              </a:spcBef>
              <a:spcAft>
                <a:spcPts val="0"/>
              </a:spcAft>
              <a:buNone/>
              <a:defRPr sz="2700"/>
            </a:lvl8pPr>
            <a:lvl9pPr lvl="8" rtl="0">
              <a:spcBef>
                <a:spcPts val="2100"/>
              </a:spcBef>
              <a:spcAft>
                <a:spcPts val="2100"/>
              </a:spcAft>
              <a:buNone/>
              <a:defRPr sz="2700"/>
            </a:lvl9pPr>
          </a:lstStyle>
          <a:p/>
        </p:txBody>
      </p:sp>
      <p:sp>
        <p:nvSpPr>
          <p:cNvPr id="230" name="Google Shape;230;p29"/>
          <p:cNvSpPr/>
          <p:nvPr/>
        </p:nvSpPr>
        <p:spPr>
          <a:xfrm flipH="1" rot="4015317">
            <a:off x="10979178" y="-39695"/>
            <a:ext cx="2152809" cy="1370591"/>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1" name="Google Shape;231;p29"/>
          <p:cNvSpPr/>
          <p:nvPr/>
        </p:nvSpPr>
        <p:spPr>
          <a:xfrm rot="4017085">
            <a:off x="11255407" y="896391"/>
            <a:ext cx="496537" cy="496537"/>
          </a:xfrm>
          <a:prstGeom prst="ellipse">
            <a:avLst/>
          </a:pr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2" name="Google Shape;232;p29"/>
          <p:cNvSpPr/>
          <p:nvPr/>
        </p:nvSpPr>
        <p:spPr>
          <a:xfrm flipH="1" rot="2362773">
            <a:off x="10896954" y="-139967"/>
            <a:ext cx="2261055" cy="1439122"/>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3" name="Google Shape;233;p29"/>
          <p:cNvSpPr/>
          <p:nvPr/>
        </p:nvSpPr>
        <p:spPr>
          <a:xfrm flipH="1" rot="2891514">
            <a:off x="-1031091" y="5652031"/>
            <a:ext cx="2946148" cy="1538249"/>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4" name="Google Shape;234;p29"/>
          <p:cNvSpPr/>
          <p:nvPr/>
        </p:nvSpPr>
        <p:spPr>
          <a:xfrm rot="677169">
            <a:off x="227314" y="5673748"/>
            <a:ext cx="850752" cy="850752"/>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5" name="Google Shape;235;p29"/>
          <p:cNvSpPr txBox="1"/>
          <p:nvPr>
            <p:ph type="title"/>
          </p:nvPr>
        </p:nvSpPr>
        <p:spPr>
          <a:xfrm>
            <a:off x="960000" y="527067"/>
            <a:ext cx="10272000" cy="717300"/>
          </a:xfrm>
          <a:prstGeom prst="rect">
            <a:avLst/>
          </a:prstGeom>
        </p:spPr>
        <p:txBody>
          <a:bodyPr anchorCtr="0" anchor="t" bIns="121900" lIns="121900" spcFirstLastPara="1" rIns="121900" wrap="square" tIns="121900">
            <a:noAutofit/>
          </a:bodyPr>
          <a:lstStyle>
            <a:lvl1pPr lvl="0" rtl="0" algn="ctr">
              <a:spcBef>
                <a:spcPts val="0"/>
              </a:spcBef>
              <a:spcAft>
                <a:spcPts val="0"/>
              </a:spcAft>
              <a:buClr>
                <a:srgbClr val="20124D"/>
              </a:buClr>
              <a:buSzPts val="4700"/>
              <a:buFont typeface="Oswald SemiBold"/>
              <a:buNone/>
              <a:defRPr sz="4700">
                <a:solidFill>
                  <a:srgbClr val="20124D"/>
                </a:solidFill>
                <a:latin typeface="Oswald SemiBold"/>
                <a:ea typeface="Oswald SemiBold"/>
                <a:cs typeface="Oswald SemiBold"/>
                <a:sym typeface="Oswald SemiBold"/>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6" name="Shape 236"/>
        <p:cNvGrpSpPr/>
        <p:nvPr/>
      </p:nvGrpSpPr>
      <p:grpSpPr>
        <a:xfrm>
          <a:off x="0" y="0"/>
          <a:ext cx="0" cy="0"/>
          <a:chOff x="0" y="0"/>
          <a:chExt cx="0" cy="0"/>
        </a:xfrm>
      </p:grpSpPr>
      <p:sp>
        <p:nvSpPr>
          <p:cNvPr id="237" name="Google Shape;237;p30"/>
          <p:cNvSpPr txBox="1"/>
          <p:nvPr>
            <p:ph type="title"/>
          </p:nvPr>
        </p:nvSpPr>
        <p:spPr>
          <a:xfrm>
            <a:off x="3913067" y="520700"/>
            <a:ext cx="4365900" cy="692100"/>
          </a:xfrm>
          <a:prstGeom prst="rect">
            <a:avLst/>
          </a:prstGeom>
        </p:spPr>
        <p:txBody>
          <a:bodyPr anchorCtr="0" anchor="t" bIns="121900" lIns="121900" spcFirstLastPara="1" rIns="121900" wrap="square" tIns="121900">
            <a:noAutofit/>
          </a:bodyPr>
          <a:lstStyle>
            <a:lvl1pPr lvl="0" rtl="0">
              <a:spcBef>
                <a:spcPts val="0"/>
              </a:spcBef>
              <a:spcAft>
                <a:spcPts val="0"/>
              </a:spcAft>
              <a:buSzPts val="4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238" name="Google Shape;238;p30"/>
          <p:cNvSpPr txBox="1"/>
          <p:nvPr>
            <p:ph idx="1" type="subTitle"/>
          </p:nvPr>
        </p:nvSpPr>
        <p:spPr>
          <a:xfrm>
            <a:off x="2287583" y="2590250"/>
            <a:ext cx="2246700" cy="692100"/>
          </a:xfrm>
          <a:prstGeom prst="rect">
            <a:avLst/>
          </a:prstGeom>
        </p:spPr>
        <p:txBody>
          <a:bodyPr anchorCtr="0" anchor="t" bIns="121900" lIns="121900" spcFirstLastPara="1" rIns="121900" wrap="square" tIns="121900">
            <a:noAutofit/>
          </a:bodyPr>
          <a:lstStyle>
            <a:lvl1pPr lvl="0" rtl="0" algn="r">
              <a:spcBef>
                <a:spcPts val="0"/>
              </a:spcBef>
              <a:spcAft>
                <a:spcPts val="0"/>
              </a:spcAft>
              <a:buNone/>
              <a:defRPr b="1" sz="2900">
                <a:solidFill>
                  <a:srgbClr val="F6B26B"/>
                </a:solidFill>
              </a:defRPr>
            </a:lvl1pPr>
            <a:lvl2pPr lvl="1" rtl="0" algn="r">
              <a:spcBef>
                <a:spcPts val="2100"/>
              </a:spcBef>
              <a:spcAft>
                <a:spcPts val="0"/>
              </a:spcAft>
              <a:buNone/>
              <a:defRPr b="1" sz="2900">
                <a:solidFill>
                  <a:srgbClr val="F6B26B"/>
                </a:solidFill>
              </a:defRPr>
            </a:lvl2pPr>
            <a:lvl3pPr lvl="2" rtl="0" algn="r">
              <a:spcBef>
                <a:spcPts val="2100"/>
              </a:spcBef>
              <a:spcAft>
                <a:spcPts val="0"/>
              </a:spcAft>
              <a:buNone/>
              <a:defRPr b="1" sz="2900">
                <a:solidFill>
                  <a:srgbClr val="F6B26B"/>
                </a:solidFill>
              </a:defRPr>
            </a:lvl3pPr>
            <a:lvl4pPr lvl="3" rtl="0" algn="r">
              <a:spcBef>
                <a:spcPts val="2100"/>
              </a:spcBef>
              <a:spcAft>
                <a:spcPts val="0"/>
              </a:spcAft>
              <a:buNone/>
              <a:defRPr b="1" sz="2900">
                <a:solidFill>
                  <a:srgbClr val="F6B26B"/>
                </a:solidFill>
              </a:defRPr>
            </a:lvl4pPr>
            <a:lvl5pPr lvl="4" rtl="0" algn="r">
              <a:spcBef>
                <a:spcPts val="2100"/>
              </a:spcBef>
              <a:spcAft>
                <a:spcPts val="0"/>
              </a:spcAft>
              <a:buNone/>
              <a:defRPr b="1" sz="2900">
                <a:solidFill>
                  <a:srgbClr val="F6B26B"/>
                </a:solidFill>
              </a:defRPr>
            </a:lvl5pPr>
            <a:lvl6pPr lvl="5" rtl="0" algn="r">
              <a:spcBef>
                <a:spcPts val="2100"/>
              </a:spcBef>
              <a:spcAft>
                <a:spcPts val="0"/>
              </a:spcAft>
              <a:buNone/>
              <a:defRPr b="1" sz="2900">
                <a:solidFill>
                  <a:srgbClr val="F6B26B"/>
                </a:solidFill>
              </a:defRPr>
            </a:lvl6pPr>
            <a:lvl7pPr lvl="6" rtl="0" algn="r">
              <a:spcBef>
                <a:spcPts val="2100"/>
              </a:spcBef>
              <a:spcAft>
                <a:spcPts val="0"/>
              </a:spcAft>
              <a:buNone/>
              <a:defRPr b="1" sz="2900">
                <a:solidFill>
                  <a:srgbClr val="F6B26B"/>
                </a:solidFill>
              </a:defRPr>
            </a:lvl7pPr>
            <a:lvl8pPr lvl="7" rtl="0" algn="r">
              <a:spcBef>
                <a:spcPts val="2100"/>
              </a:spcBef>
              <a:spcAft>
                <a:spcPts val="0"/>
              </a:spcAft>
              <a:buNone/>
              <a:defRPr b="1" sz="2900">
                <a:solidFill>
                  <a:srgbClr val="F6B26B"/>
                </a:solidFill>
              </a:defRPr>
            </a:lvl8pPr>
            <a:lvl9pPr lvl="8" rtl="0" algn="r">
              <a:spcBef>
                <a:spcPts val="2100"/>
              </a:spcBef>
              <a:spcAft>
                <a:spcPts val="2100"/>
              </a:spcAft>
              <a:buNone/>
              <a:defRPr b="1" sz="2900">
                <a:solidFill>
                  <a:srgbClr val="F6B26B"/>
                </a:solidFill>
              </a:defRPr>
            </a:lvl9pPr>
          </a:lstStyle>
          <a:p/>
        </p:txBody>
      </p:sp>
      <p:sp>
        <p:nvSpPr>
          <p:cNvPr id="239" name="Google Shape;239;p30"/>
          <p:cNvSpPr txBox="1"/>
          <p:nvPr>
            <p:ph idx="2" type="subTitle"/>
          </p:nvPr>
        </p:nvSpPr>
        <p:spPr>
          <a:xfrm>
            <a:off x="1515183" y="3147683"/>
            <a:ext cx="3019200" cy="1637700"/>
          </a:xfrm>
          <a:prstGeom prst="rect">
            <a:avLst/>
          </a:prstGeom>
        </p:spPr>
        <p:txBody>
          <a:bodyPr anchorCtr="0" anchor="t" bIns="121900" lIns="121900" spcFirstLastPara="1" rIns="121900" wrap="square" tIns="121900">
            <a:noAutofit/>
          </a:bodyPr>
          <a:lstStyle>
            <a:lvl1pPr lvl="0" rtl="0" algn="r">
              <a:spcBef>
                <a:spcPts val="0"/>
              </a:spcBef>
              <a:spcAft>
                <a:spcPts val="0"/>
              </a:spcAft>
              <a:buNone/>
              <a:defRPr sz="2100">
                <a:latin typeface="Lato"/>
                <a:ea typeface="Lato"/>
                <a:cs typeface="Lato"/>
                <a:sym typeface="Lato"/>
              </a:defRPr>
            </a:lvl1pPr>
            <a:lvl2pPr lvl="1" rtl="0" algn="r">
              <a:spcBef>
                <a:spcPts val="2100"/>
              </a:spcBef>
              <a:spcAft>
                <a:spcPts val="0"/>
              </a:spcAft>
              <a:buNone/>
              <a:defRPr sz="2100">
                <a:latin typeface="Lato"/>
                <a:ea typeface="Lato"/>
                <a:cs typeface="Lato"/>
                <a:sym typeface="Lato"/>
              </a:defRPr>
            </a:lvl2pPr>
            <a:lvl3pPr lvl="2" rtl="0" algn="r">
              <a:spcBef>
                <a:spcPts val="2100"/>
              </a:spcBef>
              <a:spcAft>
                <a:spcPts val="0"/>
              </a:spcAft>
              <a:buNone/>
              <a:defRPr sz="2100">
                <a:latin typeface="Lato"/>
                <a:ea typeface="Lato"/>
                <a:cs typeface="Lato"/>
                <a:sym typeface="Lato"/>
              </a:defRPr>
            </a:lvl3pPr>
            <a:lvl4pPr lvl="3" rtl="0" algn="r">
              <a:spcBef>
                <a:spcPts val="2100"/>
              </a:spcBef>
              <a:spcAft>
                <a:spcPts val="0"/>
              </a:spcAft>
              <a:buNone/>
              <a:defRPr sz="2100">
                <a:latin typeface="Lato"/>
                <a:ea typeface="Lato"/>
                <a:cs typeface="Lato"/>
                <a:sym typeface="Lato"/>
              </a:defRPr>
            </a:lvl4pPr>
            <a:lvl5pPr lvl="4" rtl="0" algn="r">
              <a:spcBef>
                <a:spcPts val="2100"/>
              </a:spcBef>
              <a:spcAft>
                <a:spcPts val="0"/>
              </a:spcAft>
              <a:buNone/>
              <a:defRPr sz="2100">
                <a:latin typeface="Lato"/>
                <a:ea typeface="Lato"/>
                <a:cs typeface="Lato"/>
                <a:sym typeface="Lato"/>
              </a:defRPr>
            </a:lvl5pPr>
            <a:lvl6pPr lvl="5" rtl="0" algn="r">
              <a:spcBef>
                <a:spcPts val="2100"/>
              </a:spcBef>
              <a:spcAft>
                <a:spcPts val="0"/>
              </a:spcAft>
              <a:buNone/>
              <a:defRPr sz="2100">
                <a:latin typeface="Lato"/>
                <a:ea typeface="Lato"/>
                <a:cs typeface="Lato"/>
                <a:sym typeface="Lato"/>
              </a:defRPr>
            </a:lvl6pPr>
            <a:lvl7pPr lvl="6" rtl="0" algn="r">
              <a:spcBef>
                <a:spcPts val="2100"/>
              </a:spcBef>
              <a:spcAft>
                <a:spcPts val="0"/>
              </a:spcAft>
              <a:buNone/>
              <a:defRPr sz="2100">
                <a:latin typeface="Lato"/>
                <a:ea typeface="Lato"/>
                <a:cs typeface="Lato"/>
                <a:sym typeface="Lato"/>
              </a:defRPr>
            </a:lvl7pPr>
            <a:lvl8pPr lvl="7" rtl="0" algn="r">
              <a:spcBef>
                <a:spcPts val="2100"/>
              </a:spcBef>
              <a:spcAft>
                <a:spcPts val="0"/>
              </a:spcAft>
              <a:buNone/>
              <a:defRPr sz="2100">
                <a:latin typeface="Lato"/>
                <a:ea typeface="Lato"/>
                <a:cs typeface="Lato"/>
                <a:sym typeface="Lato"/>
              </a:defRPr>
            </a:lvl8pPr>
            <a:lvl9pPr lvl="8" rtl="0" algn="r">
              <a:spcBef>
                <a:spcPts val="2100"/>
              </a:spcBef>
              <a:spcAft>
                <a:spcPts val="2100"/>
              </a:spcAft>
              <a:buNone/>
              <a:defRPr sz="2100">
                <a:latin typeface="Lato"/>
                <a:ea typeface="Lato"/>
                <a:cs typeface="Lato"/>
                <a:sym typeface="Lato"/>
              </a:defRPr>
            </a:lvl9pPr>
          </a:lstStyle>
          <a:p/>
        </p:txBody>
      </p:sp>
      <p:sp>
        <p:nvSpPr>
          <p:cNvPr id="240" name="Google Shape;240;p30"/>
          <p:cNvSpPr txBox="1"/>
          <p:nvPr>
            <p:ph idx="3" type="subTitle"/>
          </p:nvPr>
        </p:nvSpPr>
        <p:spPr>
          <a:xfrm>
            <a:off x="7657617" y="2590267"/>
            <a:ext cx="2246700" cy="6921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b="1" sz="2900">
                <a:solidFill>
                  <a:srgbClr val="F6B26B"/>
                </a:solidFill>
              </a:defRPr>
            </a:lvl1pPr>
            <a:lvl2pPr lvl="1" rtl="0">
              <a:spcBef>
                <a:spcPts val="2100"/>
              </a:spcBef>
              <a:spcAft>
                <a:spcPts val="0"/>
              </a:spcAft>
              <a:buNone/>
              <a:defRPr b="1" sz="2900">
                <a:solidFill>
                  <a:srgbClr val="F6B26B"/>
                </a:solidFill>
              </a:defRPr>
            </a:lvl2pPr>
            <a:lvl3pPr lvl="2" rtl="0">
              <a:spcBef>
                <a:spcPts val="2100"/>
              </a:spcBef>
              <a:spcAft>
                <a:spcPts val="0"/>
              </a:spcAft>
              <a:buNone/>
              <a:defRPr b="1" sz="2900">
                <a:solidFill>
                  <a:srgbClr val="F6B26B"/>
                </a:solidFill>
              </a:defRPr>
            </a:lvl3pPr>
            <a:lvl4pPr lvl="3" rtl="0">
              <a:spcBef>
                <a:spcPts val="2100"/>
              </a:spcBef>
              <a:spcAft>
                <a:spcPts val="0"/>
              </a:spcAft>
              <a:buNone/>
              <a:defRPr b="1" sz="2900">
                <a:solidFill>
                  <a:srgbClr val="F6B26B"/>
                </a:solidFill>
              </a:defRPr>
            </a:lvl4pPr>
            <a:lvl5pPr lvl="4" rtl="0">
              <a:spcBef>
                <a:spcPts val="2100"/>
              </a:spcBef>
              <a:spcAft>
                <a:spcPts val="0"/>
              </a:spcAft>
              <a:buNone/>
              <a:defRPr b="1" sz="2900">
                <a:solidFill>
                  <a:srgbClr val="F6B26B"/>
                </a:solidFill>
              </a:defRPr>
            </a:lvl5pPr>
            <a:lvl6pPr lvl="5" rtl="0">
              <a:spcBef>
                <a:spcPts val="2100"/>
              </a:spcBef>
              <a:spcAft>
                <a:spcPts val="0"/>
              </a:spcAft>
              <a:buNone/>
              <a:defRPr b="1" sz="2900">
                <a:solidFill>
                  <a:srgbClr val="F6B26B"/>
                </a:solidFill>
              </a:defRPr>
            </a:lvl6pPr>
            <a:lvl7pPr lvl="6" rtl="0">
              <a:spcBef>
                <a:spcPts val="2100"/>
              </a:spcBef>
              <a:spcAft>
                <a:spcPts val="0"/>
              </a:spcAft>
              <a:buNone/>
              <a:defRPr b="1" sz="2900">
                <a:solidFill>
                  <a:srgbClr val="F6B26B"/>
                </a:solidFill>
              </a:defRPr>
            </a:lvl7pPr>
            <a:lvl8pPr lvl="7" rtl="0">
              <a:spcBef>
                <a:spcPts val="2100"/>
              </a:spcBef>
              <a:spcAft>
                <a:spcPts val="0"/>
              </a:spcAft>
              <a:buNone/>
              <a:defRPr b="1" sz="2900">
                <a:solidFill>
                  <a:srgbClr val="F6B26B"/>
                </a:solidFill>
              </a:defRPr>
            </a:lvl8pPr>
            <a:lvl9pPr lvl="8" rtl="0">
              <a:spcBef>
                <a:spcPts val="2100"/>
              </a:spcBef>
              <a:spcAft>
                <a:spcPts val="2100"/>
              </a:spcAft>
              <a:buNone/>
              <a:defRPr b="1" sz="2900">
                <a:solidFill>
                  <a:srgbClr val="F6B26B"/>
                </a:solidFill>
              </a:defRPr>
            </a:lvl9pPr>
          </a:lstStyle>
          <a:p/>
        </p:txBody>
      </p:sp>
      <p:sp>
        <p:nvSpPr>
          <p:cNvPr id="241" name="Google Shape;241;p30"/>
          <p:cNvSpPr txBox="1"/>
          <p:nvPr>
            <p:ph idx="4" type="subTitle"/>
          </p:nvPr>
        </p:nvSpPr>
        <p:spPr>
          <a:xfrm>
            <a:off x="7657617" y="3147700"/>
            <a:ext cx="3019200" cy="16377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sz="2100">
                <a:latin typeface="Lato"/>
                <a:ea typeface="Lato"/>
                <a:cs typeface="Lato"/>
                <a:sym typeface="Lato"/>
              </a:defRPr>
            </a:lvl1pPr>
            <a:lvl2pPr lvl="1" rtl="0">
              <a:spcBef>
                <a:spcPts val="2100"/>
              </a:spcBef>
              <a:spcAft>
                <a:spcPts val="0"/>
              </a:spcAft>
              <a:buNone/>
              <a:defRPr sz="2100">
                <a:latin typeface="Lato"/>
                <a:ea typeface="Lato"/>
                <a:cs typeface="Lato"/>
                <a:sym typeface="Lato"/>
              </a:defRPr>
            </a:lvl2pPr>
            <a:lvl3pPr lvl="2" rtl="0">
              <a:spcBef>
                <a:spcPts val="2100"/>
              </a:spcBef>
              <a:spcAft>
                <a:spcPts val="0"/>
              </a:spcAft>
              <a:buNone/>
              <a:defRPr sz="2100">
                <a:latin typeface="Lato"/>
                <a:ea typeface="Lato"/>
                <a:cs typeface="Lato"/>
                <a:sym typeface="Lato"/>
              </a:defRPr>
            </a:lvl3pPr>
            <a:lvl4pPr lvl="3" rtl="0">
              <a:spcBef>
                <a:spcPts val="2100"/>
              </a:spcBef>
              <a:spcAft>
                <a:spcPts val="0"/>
              </a:spcAft>
              <a:buNone/>
              <a:defRPr sz="2100">
                <a:latin typeface="Lato"/>
                <a:ea typeface="Lato"/>
                <a:cs typeface="Lato"/>
                <a:sym typeface="Lato"/>
              </a:defRPr>
            </a:lvl4pPr>
            <a:lvl5pPr lvl="4" rtl="0">
              <a:spcBef>
                <a:spcPts val="2100"/>
              </a:spcBef>
              <a:spcAft>
                <a:spcPts val="0"/>
              </a:spcAft>
              <a:buNone/>
              <a:defRPr sz="2100">
                <a:latin typeface="Lato"/>
                <a:ea typeface="Lato"/>
                <a:cs typeface="Lato"/>
                <a:sym typeface="Lato"/>
              </a:defRPr>
            </a:lvl5pPr>
            <a:lvl6pPr lvl="5" rtl="0">
              <a:spcBef>
                <a:spcPts val="2100"/>
              </a:spcBef>
              <a:spcAft>
                <a:spcPts val="0"/>
              </a:spcAft>
              <a:buNone/>
              <a:defRPr sz="2100">
                <a:latin typeface="Lato"/>
                <a:ea typeface="Lato"/>
                <a:cs typeface="Lato"/>
                <a:sym typeface="Lato"/>
              </a:defRPr>
            </a:lvl6pPr>
            <a:lvl7pPr lvl="6" rtl="0">
              <a:spcBef>
                <a:spcPts val="2100"/>
              </a:spcBef>
              <a:spcAft>
                <a:spcPts val="0"/>
              </a:spcAft>
              <a:buNone/>
              <a:defRPr sz="2100">
                <a:latin typeface="Lato"/>
                <a:ea typeface="Lato"/>
                <a:cs typeface="Lato"/>
                <a:sym typeface="Lato"/>
              </a:defRPr>
            </a:lvl7pPr>
            <a:lvl8pPr lvl="7" rtl="0">
              <a:spcBef>
                <a:spcPts val="2100"/>
              </a:spcBef>
              <a:spcAft>
                <a:spcPts val="0"/>
              </a:spcAft>
              <a:buNone/>
              <a:defRPr sz="2100">
                <a:latin typeface="Lato"/>
                <a:ea typeface="Lato"/>
                <a:cs typeface="Lato"/>
                <a:sym typeface="Lato"/>
              </a:defRPr>
            </a:lvl8pPr>
            <a:lvl9pPr lvl="8" rtl="0">
              <a:spcBef>
                <a:spcPts val="2100"/>
              </a:spcBef>
              <a:spcAft>
                <a:spcPts val="2100"/>
              </a:spcAft>
              <a:buNone/>
              <a:defRPr sz="2100">
                <a:latin typeface="Lato"/>
                <a:ea typeface="Lato"/>
                <a:cs typeface="Lato"/>
                <a:sym typeface="Lato"/>
              </a:defRPr>
            </a:lvl9pPr>
          </a:lstStyle>
          <a:p/>
        </p:txBody>
      </p:sp>
      <p:sp>
        <p:nvSpPr>
          <p:cNvPr id="242" name="Google Shape;242;p30"/>
          <p:cNvSpPr/>
          <p:nvPr/>
        </p:nvSpPr>
        <p:spPr>
          <a:xfrm rot="-2234795">
            <a:off x="-1761767" y="-1637160"/>
            <a:ext cx="4860893" cy="3545542"/>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3" name="Google Shape;243;p30"/>
          <p:cNvSpPr/>
          <p:nvPr/>
        </p:nvSpPr>
        <p:spPr>
          <a:xfrm rot="-2445935">
            <a:off x="-1783352" y="-1508633"/>
            <a:ext cx="4859918" cy="3544950"/>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4" name="Google Shape;244;p30"/>
          <p:cNvSpPr/>
          <p:nvPr/>
        </p:nvSpPr>
        <p:spPr>
          <a:xfrm rot="-2234795">
            <a:off x="8670633" y="5301573"/>
            <a:ext cx="4860893" cy="3545542"/>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5" name="Google Shape;245;p30"/>
          <p:cNvSpPr/>
          <p:nvPr/>
        </p:nvSpPr>
        <p:spPr>
          <a:xfrm rot="-2445935">
            <a:off x="8649048" y="5430100"/>
            <a:ext cx="4859918" cy="3544950"/>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46" name="Shape 246"/>
        <p:cNvGrpSpPr/>
        <p:nvPr/>
      </p:nvGrpSpPr>
      <p:grpSpPr>
        <a:xfrm>
          <a:off x="0" y="0"/>
          <a:ext cx="0" cy="0"/>
          <a:chOff x="0" y="0"/>
          <a:chExt cx="0" cy="0"/>
        </a:xfrm>
      </p:grpSpPr>
      <p:sp>
        <p:nvSpPr>
          <p:cNvPr id="247" name="Google Shape;247;p31"/>
          <p:cNvSpPr txBox="1"/>
          <p:nvPr>
            <p:ph type="title"/>
          </p:nvPr>
        </p:nvSpPr>
        <p:spPr>
          <a:xfrm>
            <a:off x="3325900" y="520700"/>
            <a:ext cx="5540400" cy="692400"/>
          </a:xfrm>
          <a:prstGeom prst="rect">
            <a:avLst/>
          </a:prstGeom>
        </p:spPr>
        <p:txBody>
          <a:bodyPr anchorCtr="0" anchor="t" bIns="121900" lIns="121900" spcFirstLastPara="1" rIns="121900" wrap="square" tIns="121900">
            <a:noAutofit/>
          </a:bodyPr>
          <a:lstStyle>
            <a:lvl1pPr lvl="0" rtl="0">
              <a:spcBef>
                <a:spcPts val="0"/>
              </a:spcBef>
              <a:spcAft>
                <a:spcPts val="0"/>
              </a:spcAft>
              <a:buSzPts val="4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248" name="Google Shape;248;p31"/>
          <p:cNvSpPr/>
          <p:nvPr/>
        </p:nvSpPr>
        <p:spPr>
          <a:xfrm flipH="1" rot="-6784683">
            <a:off x="-734943" y="5486112"/>
            <a:ext cx="2152809" cy="1370591"/>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9" name="Google Shape;249;p31"/>
          <p:cNvSpPr/>
          <p:nvPr/>
        </p:nvSpPr>
        <p:spPr>
          <a:xfrm rot="-6782915">
            <a:off x="645100" y="5424080"/>
            <a:ext cx="496537" cy="496537"/>
          </a:xfrm>
          <a:prstGeom prst="ellipse">
            <a:avLst/>
          </a:pr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0" name="Google Shape;250;p31"/>
          <p:cNvSpPr/>
          <p:nvPr/>
        </p:nvSpPr>
        <p:spPr>
          <a:xfrm flipH="1" rot="-8437227">
            <a:off x="-760965" y="5517854"/>
            <a:ext cx="2261055" cy="1439122"/>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1" name="Google Shape;251;p31"/>
          <p:cNvSpPr/>
          <p:nvPr/>
        </p:nvSpPr>
        <p:spPr>
          <a:xfrm flipH="1" rot="-8431268">
            <a:off x="10415084" y="-280945"/>
            <a:ext cx="2944987" cy="1537643"/>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2" name="Google Shape;252;p31"/>
          <p:cNvSpPr/>
          <p:nvPr/>
        </p:nvSpPr>
        <p:spPr>
          <a:xfrm rot="-10645993">
            <a:off x="11303366" y="412805"/>
            <a:ext cx="850754" cy="85075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53" name="Shape 253"/>
        <p:cNvGrpSpPr/>
        <p:nvPr/>
      </p:nvGrpSpPr>
      <p:grpSpPr>
        <a:xfrm>
          <a:off x="0" y="0"/>
          <a:ext cx="0" cy="0"/>
          <a:chOff x="0" y="0"/>
          <a:chExt cx="0" cy="0"/>
        </a:xfrm>
      </p:grpSpPr>
      <p:sp>
        <p:nvSpPr>
          <p:cNvPr id="254" name="Google Shape;254;p32"/>
          <p:cNvSpPr txBox="1"/>
          <p:nvPr>
            <p:ph idx="1" type="subTitle"/>
          </p:nvPr>
        </p:nvSpPr>
        <p:spPr>
          <a:xfrm>
            <a:off x="1584367" y="3066700"/>
            <a:ext cx="3811500" cy="18879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sz="2100">
                <a:latin typeface="Lato"/>
                <a:ea typeface="Lato"/>
                <a:cs typeface="Lato"/>
                <a:sym typeface="Lato"/>
              </a:defRPr>
            </a:lvl1pPr>
            <a:lvl2pPr lvl="1" rtl="0">
              <a:spcBef>
                <a:spcPts val="2100"/>
              </a:spcBef>
              <a:spcAft>
                <a:spcPts val="0"/>
              </a:spcAft>
              <a:buNone/>
              <a:defRPr sz="2100">
                <a:latin typeface="Lato"/>
                <a:ea typeface="Lato"/>
                <a:cs typeface="Lato"/>
                <a:sym typeface="Lato"/>
              </a:defRPr>
            </a:lvl2pPr>
            <a:lvl3pPr lvl="2" rtl="0">
              <a:spcBef>
                <a:spcPts val="2100"/>
              </a:spcBef>
              <a:spcAft>
                <a:spcPts val="0"/>
              </a:spcAft>
              <a:buNone/>
              <a:defRPr sz="2100">
                <a:latin typeface="Lato"/>
                <a:ea typeface="Lato"/>
                <a:cs typeface="Lato"/>
                <a:sym typeface="Lato"/>
              </a:defRPr>
            </a:lvl3pPr>
            <a:lvl4pPr lvl="3" rtl="0">
              <a:spcBef>
                <a:spcPts val="2100"/>
              </a:spcBef>
              <a:spcAft>
                <a:spcPts val="0"/>
              </a:spcAft>
              <a:buNone/>
              <a:defRPr sz="2100">
                <a:latin typeface="Lato"/>
                <a:ea typeface="Lato"/>
                <a:cs typeface="Lato"/>
                <a:sym typeface="Lato"/>
              </a:defRPr>
            </a:lvl4pPr>
            <a:lvl5pPr lvl="4" rtl="0">
              <a:spcBef>
                <a:spcPts val="2100"/>
              </a:spcBef>
              <a:spcAft>
                <a:spcPts val="0"/>
              </a:spcAft>
              <a:buNone/>
              <a:defRPr sz="2100">
                <a:latin typeface="Lato"/>
                <a:ea typeface="Lato"/>
                <a:cs typeface="Lato"/>
                <a:sym typeface="Lato"/>
              </a:defRPr>
            </a:lvl5pPr>
            <a:lvl6pPr lvl="5" rtl="0">
              <a:spcBef>
                <a:spcPts val="2100"/>
              </a:spcBef>
              <a:spcAft>
                <a:spcPts val="0"/>
              </a:spcAft>
              <a:buNone/>
              <a:defRPr sz="2100">
                <a:latin typeface="Lato"/>
                <a:ea typeface="Lato"/>
                <a:cs typeface="Lato"/>
                <a:sym typeface="Lato"/>
              </a:defRPr>
            </a:lvl6pPr>
            <a:lvl7pPr lvl="6" rtl="0">
              <a:spcBef>
                <a:spcPts val="2100"/>
              </a:spcBef>
              <a:spcAft>
                <a:spcPts val="0"/>
              </a:spcAft>
              <a:buNone/>
              <a:defRPr sz="2100">
                <a:latin typeface="Lato"/>
                <a:ea typeface="Lato"/>
                <a:cs typeface="Lato"/>
                <a:sym typeface="Lato"/>
              </a:defRPr>
            </a:lvl7pPr>
            <a:lvl8pPr lvl="7" rtl="0">
              <a:spcBef>
                <a:spcPts val="2100"/>
              </a:spcBef>
              <a:spcAft>
                <a:spcPts val="0"/>
              </a:spcAft>
              <a:buNone/>
              <a:defRPr sz="2100">
                <a:latin typeface="Lato"/>
                <a:ea typeface="Lato"/>
                <a:cs typeface="Lato"/>
                <a:sym typeface="Lato"/>
              </a:defRPr>
            </a:lvl8pPr>
            <a:lvl9pPr lvl="8" rtl="0">
              <a:spcBef>
                <a:spcPts val="2100"/>
              </a:spcBef>
              <a:spcAft>
                <a:spcPts val="2100"/>
              </a:spcAft>
              <a:buNone/>
              <a:defRPr sz="2100">
                <a:latin typeface="Lato"/>
                <a:ea typeface="Lato"/>
                <a:cs typeface="Lato"/>
                <a:sym typeface="Lato"/>
              </a:defRPr>
            </a:lvl9pPr>
          </a:lstStyle>
          <a:p/>
        </p:txBody>
      </p:sp>
      <p:sp>
        <p:nvSpPr>
          <p:cNvPr id="255" name="Google Shape;255;p32"/>
          <p:cNvSpPr/>
          <p:nvPr/>
        </p:nvSpPr>
        <p:spPr>
          <a:xfrm rot="-4015317">
            <a:off x="-584521" y="-76755"/>
            <a:ext cx="2152809" cy="1370591"/>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6" name="Google Shape;256;p32"/>
          <p:cNvSpPr/>
          <p:nvPr/>
        </p:nvSpPr>
        <p:spPr>
          <a:xfrm flipH="1" rot="-4017085">
            <a:off x="860089" y="718830"/>
            <a:ext cx="496537" cy="496537"/>
          </a:xfrm>
          <a:prstGeom prst="ellipse">
            <a:avLst/>
          </a:pr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7" name="Google Shape;257;p32"/>
          <p:cNvSpPr/>
          <p:nvPr/>
        </p:nvSpPr>
        <p:spPr>
          <a:xfrm rot="-2362773">
            <a:off x="-610543" y="-177028"/>
            <a:ext cx="2261055" cy="1439122"/>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8" name="Google Shape;258;p32"/>
          <p:cNvSpPr/>
          <p:nvPr/>
        </p:nvSpPr>
        <p:spPr>
          <a:xfrm flipH="1" rot="2700000">
            <a:off x="-846987" y="5676602"/>
            <a:ext cx="2945305" cy="1537809"/>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9" name="Google Shape;259;p32"/>
          <p:cNvSpPr/>
          <p:nvPr/>
        </p:nvSpPr>
        <p:spPr>
          <a:xfrm rot="486435">
            <a:off x="392265" y="5686684"/>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0" name="Google Shape;260;p32"/>
          <p:cNvSpPr txBox="1"/>
          <p:nvPr>
            <p:ph type="title"/>
          </p:nvPr>
        </p:nvSpPr>
        <p:spPr>
          <a:xfrm>
            <a:off x="1584367" y="2170033"/>
            <a:ext cx="3978000" cy="735600"/>
          </a:xfrm>
          <a:prstGeom prst="rect">
            <a:avLst/>
          </a:prstGeom>
        </p:spPr>
        <p:txBody>
          <a:bodyPr anchorCtr="0" anchor="t" bIns="121900" lIns="121900" spcFirstLastPara="1" rIns="121900" wrap="square" tIns="121900">
            <a:noAutofit/>
          </a:bodyPr>
          <a:lstStyle>
            <a:lvl1pPr lvl="0" rtl="0" algn="l">
              <a:spcBef>
                <a:spcPts val="0"/>
              </a:spcBef>
              <a:spcAft>
                <a:spcPts val="0"/>
              </a:spcAft>
              <a:buSzPts val="4700"/>
              <a:buFont typeface="Oswald"/>
              <a:buNone/>
              <a:defRPr b="1">
                <a:latin typeface="Oswald"/>
                <a:ea typeface="Oswald"/>
                <a:cs typeface="Oswald"/>
                <a:sym typeface="Oswald"/>
              </a:defRPr>
            </a:lvl1pPr>
            <a:lvl2pPr lvl="1" rtl="0">
              <a:spcBef>
                <a:spcPts val="0"/>
              </a:spcBef>
              <a:spcAft>
                <a:spcPts val="0"/>
              </a:spcAft>
              <a:buSzPts val="3700"/>
              <a:buNone/>
              <a:defRPr>
                <a:latin typeface="Oswald"/>
                <a:ea typeface="Oswald"/>
                <a:cs typeface="Oswald"/>
                <a:sym typeface="Oswald"/>
              </a:defRPr>
            </a:lvl2pPr>
            <a:lvl3pPr lvl="2" rtl="0">
              <a:spcBef>
                <a:spcPts val="0"/>
              </a:spcBef>
              <a:spcAft>
                <a:spcPts val="0"/>
              </a:spcAft>
              <a:buSzPts val="3700"/>
              <a:buNone/>
              <a:defRPr>
                <a:latin typeface="Oswald"/>
                <a:ea typeface="Oswald"/>
                <a:cs typeface="Oswald"/>
                <a:sym typeface="Oswald"/>
              </a:defRPr>
            </a:lvl3pPr>
            <a:lvl4pPr lvl="3" rtl="0">
              <a:spcBef>
                <a:spcPts val="0"/>
              </a:spcBef>
              <a:spcAft>
                <a:spcPts val="0"/>
              </a:spcAft>
              <a:buSzPts val="3700"/>
              <a:buNone/>
              <a:defRPr>
                <a:latin typeface="Oswald"/>
                <a:ea typeface="Oswald"/>
                <a:cs typeface="Oswald"/>
                <a:sym typeface="Oswald"/>
              </a:defRPr>
            </a:lvl4pPr>
            <a:lvl5pPr lvl="4" rtl="0">
              <a:spcBef>
                <a:spcPts val="0"/>
              </a:spcBef>
              <a:spcAft>
                <a:spcPts val="0"/>
              </a:spcAft>
              <a:buSzPts val="3700"/>
              <a:buNone/>
              <a:defRPr>
                <a:latin typeface="Oswald"/>
                <a:ea typeface="Oswald"/>
                <a:cs typeface="Oswald"/>
                <a:sym typeface="Oswald"/>
              </a:defRPr>
            </a:lvl5pPr>
            <a:lvl6pPr lvl="5" rtl="0">
              <a:spcBef>
                <a:spcPts val="0"/>
              </a:spcBef>
              <a:spcAft>
                <a:spcPts val="0"/>
              </a:spcAft>
              <a:buSzPts val="3700"/>
              <a:buNone/>
              <a:defRPr>
                <a:latin typeface="Oswald"/>
                <a:ea typeface="Oswald"/>
                <a:cs typeface="Oswald"/>
                <a:sym typeface="Oswald"/>
              </a:defRPr>
            </a:lvl6pPr>
            <a:lvl7pPr lvl="6" rtl="0">
              <a:spcBef>
                <a:spcPts val="0"/>
              </a:spcBef>
              <a:spcAft>
                <a:spcPts val="0"/>
              </a:spcAft>
              <a:buSzPts val="3700"/>
              <a:buNone/>
              <a:defRPr>
                <a:latin typeface="Oswald"/>
                <a:ea typeface="Oswald"/>
                <a:cs typeface="Oswald"/>
                <a:sym typeface="Oswald"/>
              </a:defRPr>
            </a:lvl7pPr>
            <a:lvl8pPr lvl="7" rtl="0">
              <a:spcBef>
                <a:spcPts val="0"/>
              </a:spcBef>
              <a:spcAft>
                <a:spcPts val="0"/>
              </a:spcAft>
              <a:buSzPts val="3700"/>
              <a:buNone/>
              <a:defRPr>
                <a:latin typeface="Oswald"/>
                <a:ea typeface="Oswald"/>
                <a:cs typeface="Oswald"/>
                <a:sym typeface="Oswald"/>
              </a:defRPr>
            </a:lvl8pPr>
            <a:lvl9pPr lvl="8" rtl="0">
              <a:spcBef>
                <a:spcPts val="0"/>
              </a:spcBef>
              <a:spcAft>
                <a:spcPts val="0"/>
              </a:spcAft>
              <a:buSzPts val="3700"/>
              <a:buNone/>
              <a:defRPr>
                <a:latin typeface="Oswald"/>
                <a:ea typeface="Oswald"/>
                <a:cs typeface="Oswald"/>
                <a:sym typeface="Oswald"/>
              </a:defRPr>
            </a:lvl9pPr>
          </a:lstStyle>
          <a:p/>
        </p:txBody>
      </p:sp>
      <p:sp>
        <p:nvSpPr>
          <p:cNvPr id="261" name="Google Shape;261;p32"/>
          <p:cNvSpPr/>
          <p:nvPr/>
        </p:nvSpPr>
        <p:spPr>
          <a:xfrm flipH="1" rot="-5174999">
            <a:off x="5698366" y="523277"/>
            <a:ext cx="7579693" cy="5906718"/>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262" name="Google Shape;262;p32"/>
          <p:cNvSpPr/>
          <p:nvPr/>
        </p:nvSpPr>
        <p:spPr>
          <a:xfrm flipH="1" rot="-4601633">
            <a:off x="6612056" y="1153981"/>
            <a:ext cx="6549960" cy="5055870"/>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wal Bagian/chapter" type="secHead">
  <p:cSld name="SECTION_HEADER">
    <p:spTree>
      <p:nvGrpSpPr>
        <p:cNvPr id="58" name="Shape 58"/>
        <p:cNvGrpSpPr/>
        <p:nvPr/>
      </p:nvGrpSpPr>
      <p:grpSpPr>
        <a:xfrm>
          <a:off x="0" y="0"/>
          <a:ext cx="0" cy="0"/>
          <a:chOff x="0" y="0"/>
          <a:chExt cx="0" cy="0"/>
        </a:xfrm>
      </p:grpSpPr>
      <p:grpSp>
        <p:nvGrpSpPr>
          <p:cNvPr id="59" name="Google Shape;59;p4"/>
          <p:cNvGrpSpPr/>
          <p:nvPr/>
        </p:nvGrpSpPr>
        <p:grpSpPr>
          <a:xfrm>
            <a:off x="-770370" y="2691919"/>
            <a:ext cx="4714921" cy="5941681"/>
            <a:chOff x="-770370" y="2691919"/>
            <a:chExt cx="4714921" cy="5941681"/>
          </a:xfrm>
        </p:grpSpPr>
        <p:sp>
          <p:nvSpPr>
            <p:cNvPr id="60" name="Google Shape;60;p4"/>
            <p:cNvSpPr/>
            <p:nvPr/>
          </p:nvSpPr>
          <p:spPr>
            <a:xfrm flipH="1" rot="-692088">
              <a:off x="-365015" y="2844640"/>
              <a:ext cx="1956943" cy="4251956"/>
            </a:xfrm>
            <a:custGeom>
              <a:rect b="b" l="l" r="r" t="t"/>
              <a:pathLst>
                <a:path extrusionOk="0" h="4251956" w="1956943">
                  <a:moveTo>
                    <a:pt x="1170692" y="0"/>
                  </a:moveTo>
                  <a:lnTo>
                    <a:pt x="1102818" y="89578"/>
                  </a:lnTo>
                  <a:cubicBezTo>
                    <a:pt x="1012165" y="210152"/>
                    <a:pt x="935316" y="313122"/>
                    <a:pt x="875763" y="386426"/>
                  </a:cubicBezTo>
                  <a:cubicBezTo>
                    <a:pt x="399339" y="972857"/>
                    <a:pt x="1105009" y="1783061"/>
                    <a:pt x="980108" y="2626026"/>
                  </a:cubicBezTo>
                  <a:cubicBezTo>
                    <a:pt x="894238" y="3205565"/>
                    <a:pt x="224122" y="3471062"/>
                    <a:pt x="19101" y="4164234"/>
                  </a:cubicBezTo>
                  <a:lnTo>
                    <a:pt x="0" y="4251956"/>
                  </a:lnTo>
                  <a:lnTo>
                    <a:pt x="1956943" y="3852573"/>
                  </a:lnTo>
                  <a:close/>
                </a:path>
              </a:pathLst>
            </a:custGeom>
            <a:gradFill>
              <a:gsLst>
                <a:gs pos="0">
                  <a:srgbClr val="A3D5FF"/>
                </a:gs>
                <a:gs pos="86000">
                  <a:srgbClr val="68B4F2">
                    <a:alpha val="26274"/>
                  </a:srgbClr>
                </a:gs>
                <a:gs pos="100000">
                  <a:srgbClr val="68B4F2">
                    <a:alpha val="26274"/>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1" name="Google Shape;61;p4"/>
            <p:cNvSpPr/>
            <p:nvPr/>
          </p:nvSpPr>
          <p:spPr>
            <a:xfrm flipH="1" rot="-3445450">
              <a:off x="541661" y="4549045"/>
              <a:ext cx="2164761" cy="4124316"/>
            </a:xfrm>
            <a:custGeom>
              <a:rect b="b" l="l" r="r" t="t"/>
              <a:pathLst>
                <a:path extrusionOk="0" h="4124316" w="2164761">
                  <a:moveTo>
                    <a:pt x="871211" y="0"/>
                  </a:moveTo>
                  <a:lnTo>
                    <a:pt x="886175" y="62895"/>
                  </a:lnTo>
                  <a:cubicBezTo>
                    <a:pt x="993451" y="488100"/>
                    <a:pt x="1147282" y="949070"/>
                    <a:pt x="1081116" y="1419176"/>
                  </a:cubicBezTo>
                  <a:cubicBezTo>
                    <a:pt x="961189" y="2271242"/>
                    <a:pt x="-234324" y="2514678"/>
                    <a:pt x="41063" y="4044355"/>
                  </a:cubicBezTo>
                  <a:lnTo>
                    <a:pt x="57673" y="4124316"/>
                  </a:lnTo>
                  <a:lnTo>
                    <a:pt x="2164761" y="826491"/>
                  </a:lnTo>
                  <a:close/>
                </a:path>
              </a:pathLst>
            </a:custGeom>
            <a:gradFill>
              <a:gsLst>
                <a:gs pos="0">
                  <a:srgbClr val="A3D5FF">
                    <a:alpha val="13333"/>
                  </a:srgbClr>
                </a:gs>
                <a:gs pos="99000">
                  <a:srgbClr val="68B4F2">
                    <a:alpha val="36470"/>
                  </a:srgbClr>
                </a:gs>
                <a:gs pos="100000">
                  <a:srgbClr val="68B4F2">
                    <a:alpha val="36470"/>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grpSp>
        <p:nvGrpSpPr>
          <p:cNvPr id="62" name="Google Shape;62;p4"/>
          <p:cNvGrpSpPr/>
          <p:nvPr/>
        </p:nvGrpSpPr>
        <p:grpSpPr>
          <a:xfrm>
            <a:off x="7607192" y="-1015277"/>
            <a:ext cx="5270239" cy="4292470"/>
            <a:chOff x="7607192" y="-1015277"/>
            <a:chExt cx="5270239" cy="4292470"/>
          </a:xfrm>
        </p:grpSpPr>
        <p:sp>
          <p:nvSpPr>
            <p:cNvPr id="63" name="Google Shape;63;p4"/>
            <p:cNvSpPr/>
            <p:nvPr/>
          </p:nvSpPr>
          <p:spPr>
            <a:xfrm rot="-788649">
              <a:off x="11010651" y="-215071"/>
              <a:ext cx="1503835" cy="3365361"/>
            </a:xfrm>
            <a:custGeom>
              <a:rect b="b" l="l" r="r" t="t"/>
              <a:pathLst>
                <a:path extrusionOk="0" h="3365361" w="1503835">
                  <a:moveTo>
                    <a:pt x="0" y="0"/>
                  </a:moveTo>
                  <a:lnTo>
                    <a:pt x="1503835" y="351175"/>
                  </a:lnTo>
                  <a:lnTo>
                    <a:pt x="799963" y="3365361"/>
                  </a:lnTo>
                  <a:lnTo>
                    <a:pt x="732228" y="3266286"/>
                  </a:lnTo>
                  <a:cubicBezTo>
                    <a:pt x="439850" y="2849604"/>
                    <a:pt x="139144" y="2491002"/>
                    <a:pt x="688381" y="2259266"/>
                  </a:cubicBezTo>
                  <a:cubicBezTo>
                    <a:pt x="1567159" y="1888488"/>
                    <a:pt x="445101" y="2048280"/>
                    <a:pt x="875094" y="1305909"/>
                  </a:cubicBezTo>
                  <a:cubicBezTo>
                    <a:pt x="1170714" y="795529"/>
                    <a:pt x="487959" y="371812"/>
                    <a:pt x="93060" y="73167"/>
                  </a:cubicBezTo>
                  <a:close/>
                </a:path>
              </a:pathLst>
            </a:custGeom>
            <a:gradFill>
              <a:gsLst>
                <a:gs pos="0">
                  <a:srgbClr val="A3D5FF">
                    <a:alpha val="13333"/>
                  </a:srgbClr>
                </a:gs>
                <a:gs pos="99000">
                  <a:srgbClr val="68B4F2">
                    <a:alpha val="36470"/>
                  </a:srgbClr>
                </a:gs>
                <a:gs pos="100000">
                  <a:srgbClr val="68B4F2">
                    <a:alpha val="36470"/>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4" name="Google Shape;64;p4"/>
            <p:cNvSpPr/>
            <p:nvPr/>
          </p:nvSpPr>
          <p:spPr>
            <a:xfrm rot="-788649">
              <a:off x="7893771" y="-547393"/>
              <a:ext cx="4464689" cy="3034840"/>
            </a:xfrm>
            <a:custGeom>
              <a:rect b="b" l="l" r="r" t="t"/>
              <a:pathLst>
                <a:path extrusionOk="0" h="3034840" w="4464689">
                  <a:moveTo>
                    <a:pt x="0" y="0"/>
                  </a:moveTo>
                  <a:lnTo>
                    <a:pt x="4464689" y="1042593"/>
                  </a:lnTo>
                  <a:lnTo>
                    <a:pt x="3999460" y="3034840"/>
                  </a:lnTo>
                  <a:lnTo>
                    <a:pt x="3978337" y="3016591"/>
                  </a:lnTo>
                  <a:cubicBezTo>
                    <a:pt x="3401682" y="2509229"/>
                    <a:pt x="3023472" y="2093694"/>
                    <a:pt x="3407938" y="1931478"/>
                  </a:cubicBezTo>
                  <a:cubicBezTo>
                    <a:pt x="4286716" y="1560700"/>
                    <a:pt x="2076078" y="922705"/>
                    <a:pt x="1436297" y="965960"/>
                  </a:cubicBezTo>
                  <a:cubicBezTo>
                    <a:pt x="876489" y="1003809"/>
                    <a:pt x="68335" y="342245"/>
                    <a:pt x="165" y="3783"/>
                  </a:cubicBezTo>
                  <a:close/>
                </a:path>
              </a:pathLst>
            </a:custGeom>
            <a:gradFill>
              <a:gsLst>
                <a:gs pos="0">
                  <a:srgbClr val="A3D5FF">
                    <a:alpha val="13333"/>
                  </a:srgbClr>
                </a:gs>
                <a:gs pos="99000">
                  <a:srgbClr val="68B4F2">
                    <a:alpha val="36470"/>
                  </a:srgbClr>
                </a:gs>
                <a:gs pos="100000">
                  <a:srgbClr val="68B4F2">
                    <a:alpha val="36470"/>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65" name="Google Shape;65;p4"/>
          <p:cNvSpPr txBox="1"/>
          <p:nvPr>
            <p:ph type="title"/>
          </p:nvPr>
        </p:nvSpPr>
        <p:spPr>
          <a:xfrm>
            <a:off x="613456" y="260772"/>
            <a:ext cx="8225744" cy="94142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4800"/>
              <a:buFont typeface="Montserrat"/>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4"/>
          <p:cNvSpPr txBox="1"/>
          <p:nvPr>
            <p:ph idx="1" type="body"/>
          </p:nvPr>
        </p:nvSpPr>
        <p:spPr>
          <a:xfrm>
            <a:off x="613455" y="1519101"/>
            <a:ext cx="10950471" cy="471544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pic>
        <p:nvPicPr>
          <p:cNvPr descr="A picture containing drawing&#10;&#10;Description automatically generated" id="67" name="Google Shape;67;p4"/>
          <p:cNvPicPr preferRelativeResize="0"/>
          <p:nvPr/>
        </p:nvPicPr>
        <p:blipFill rotWithShape="1">
          <a:blip r:embed="rId2">
            <a:alphaModFix/>
          </a:blip>
          <a:srcRect b="0" l="0" r="0" t="0"/>
          <a:stretch/>
        </p:blipFill>
        <p:spPr>
          <a:xfrm>
            <a:off x="11074037" y="297697"/>
            <a:ext cx="708662" cy="719330"/>
          </a:xfrm>
          <a:prstGeom prst="rect">
            <a:avLst/>
          </a:prstGeom>
          <a:noFill/>
          <a:ln>
            <a:noFill/>
          </a:ln>
        </p:spPr>
      </p:pic>
      <p:sp>
        <p:nvSpPr>
          <p:cNvPr id="68" name="Google Shape;68;p4"/>
          <p:cNvSpPr txBox="1"/>
          <p:nvPr/>
        </p:nvSpPr>
        <p:spPr>
          <a:xfrm>
            <a:off x="8033649" y="415125"/>
            <a:ext cx="3040500" cy="7077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r>
              <a:rPr b="1" i="0" lang="en-US" sz="1000" u="none" cap="none" strike="noStrike">
                <a:solidFill>
                  <a:schemeClr val="dk1"/>
                </a:solidFill>
                <a:latin typeface="Arial"/>
                <a:ea typeface="Arial"/>
                <a:cs typeface="Arial"/>
                <a:sym typeface="Arial"/>
              </a:rPr>
              <a:t>Direktorat Sekolah Menengah Pertama</a:t>
            </a:r>
            <a:endParaRPr b="0" i="0" sz="10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Direktorat Jenderal Pendidikan Anak Usia Dini</a:t>
            </a:r>
            <a:endParaRPr b="0" i="0" sz="10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Pendidikan Dasar dan Menengah</a:t>
            </a:r>
            <a:endParaRPr b="0" i="0" sz="10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Kementerian Pendidikan dan Kebudayaan</a:t>
            </a:r>
            <a:endParaRPr b="0" i="0" sz="1000" u="none" cap="none" strike="noStrike">
              <a:solidFill>
                <a:schemeClr val="dk1"/>
              </a:solidFill>
              <a:latin typeface="Arial"/>
              <a:ea typeface="Arial"/>
              <a:cs typeface="Arial"/>
              <a:sym typeface="Arial"/>
            </a:endParaRPr>
          </a:p>
        </p:txBody>
      </p:sp>
      <p:sp>
        <p:nvSpPr>
          <p:cNvPr id="69" name="Google Shape;69;p4"/>
          <p:cNvSpPr/>
          <p:nvPr/>
        </p:nvSpPr>
        <p:spPr>
          <a:xfrm>
            <a:off x="11684065" y="4766920"/>
            <a:ext cx="179277" cy="179277"/>
          </a:xfrm>
          <a:prstGeom prst="ellipse">
            <a:avLst/>
          </a:prstGeom>
          <a:noFill/>
          <a:ln cap="flat" cmpd="sng" w="19050">
            <a:solidFill>
              <a:srgbClr val="5482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0" name="Google Shape;70;p4"/>
          <p:cNvSpPr/>
          <p:nvPr/>
        </p:nvSpPr>
        <p:spPr>
          <a:xfrm>
            <a:off x="11679048" y="5890721"/>
            <a:ext cx="154563" cy="154564"/>
          </a:xfrm>
          <a:prstGeom prst="ellipse">
            <a:avLst/>
          </a:prstGeom>
          <a:noFill/>
          <a:ln cap="flat" cmpd="sng" w="1905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1" name="Google Shape;71;p4"/>
          <p:cNvSpPr/>
          <p:nvPr/>
        </p:nvSpPr>
        <p:spPr>
          <a:xfrm>
            <a:off x="11912434" y="4683536"/>
            <a:ext cx="77045" cy="7704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2" name="Google Shape;72;p4"/>
          <p:cNvSpPr/>
          <p:nvPr/>
        </p:nvSpPr>
        <p:spPr>
          <a:xfrm>
            <a:off x="10921281" y="4756448"/>
            <a:ext cx="93225" cy="93225"/>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63" name="Shape 263"/>
        <p:cNvGrpSpPr/>
        <p:nvPr/>
      </p:nvGrpSpPr>
      <p:grpSpPr>
        <a:xfrm>
          <a:off x="0" y="0"/>
          <a:ext cx="0" cy="0"/>
          <a:chOff x="0" y="0"/>
          <a:chExt cx="0" cy="0"/>
        </a:xfrm>
      </p:grpSpPr>
      <p:sp>
        <p:nvSpPr>
          <p:cNvPr id="264" name="Google Shape;264;p33"/>
          <p:cNvSpPr txBox="1"/>
          <p:nvPr>
            <p:ph type="title"/>
          </p:nvPr>
        </p:nvSpPr>
        <p:spPr>
          <a:xfrm>
            <a:off x="4833133" y="1728667"/>
            <a:ext cx="6181500" cy="3310800"/>
          </a:xfrm>
          <a:prstGeom prst="rect">
            <a:avLst/>
          </a:prstGeom>
        </p:spPr>
        <p:txBody>
          <a:bodyPr anchorCtr="0" anchor="ctr" bIns="121900" lIns="121900" spcFirstLastPara="1" rIns="121900" wrap="square" tIns="121900">
            <a:noAutofit/>
          </a:bodyPr>
          <a:lstStyle>
            <a:lvl1pPr lvl="0" rtl="0" algn="r">
              <a:spcBef>
                <a:spcPts val="0"/>
              </a:spcBef>
              <a:spcAft>
                <a:spcPts val="0"/>
              </a:spcAft>
              <a:buSzPts val="6400"/>
              <a:buNone/>
              <a:defRPr sz="12000"/>
            </a:lvl1pPr>
            <a:lvl2pPr lvl="1" rtl="0">
              <a:spcBef>
                <a:spcPts val="0"/>
              </a:spcBef>
              <a:spcAft>
                <a:spcPts val="0"/>
              </a:spcAft>
              <a:buSzPts val="6400"/>
              <a:buNone/>
              <a:defRPr sz="6400"/>
            </a:lvl2pPr>
            <a:lvl3pPr lvl="2" rtl="0">
              <a:spcBef>
                <a:spcPts val="0"/>
              </a:spcBef>
              <a:spcAft>
                <a:spcPts val="0"/>
              </a:spcAft>
              <a:buSzPts val="6400"/>
              <a:buNone/>
              <a:defRPr sz="6400"/>
            </a:lvl3pPr>
            <a:lvl4pPr lvl="3" rtl="0">
              <a:spcBef>
                <a:spcPts val="0"/>
              </a:spcBef>
              <a:spcAft>
                <a:spcPts val="0"/>
              </a:spcAft>
              <a:buSzPts val="6400"/>
              <a:buNone/>
              <a:defRPr sz="6400"/>
            </a:lvl4pPr>
            <a:lvl5pPr lvl="4" rtl="0">
              <a:spcBef>
                <a:spcPts val="0"/>
              </a:spcBef>
              <a:spcAft>
                <a:spcPts val="0"/>
              </a:spcAft>
              <a:buSzPts val="6400"/>
              <a:buNone/>
              <a:defRPr sz="6400"/>
            </a:lvl5pPr>
            <a:lvl6pPr lvl="5" rtl="0">
              <a:spcBef>
                <a:spcPts val="0"/>
              </a:spcBef>
              <a:spcAft>
                <a:spcPts val="0"/>
              </a:spcAft>
              <a:buSzPts val="6400"/>
              <a:buNone/>
              <a:defRPr sz="6400"/>
            </a:lvl6pPr>
            <a:lvl7pPr lvl="6" rtl="0">
              <a:spcBef>
                <a:spcPts val="0"/>
              </a:spcBef>
              <a:spcAft>
                <a:spcPts val="0"/>
              </a:spcAft>
              <a:buSzPts val="6400"/>
              <a:buNone/>
              <a:defRPr sz="6400"/>
            </a:lvl7pPr>
            <a:lvl8pPr lvl="7" rtl="0">
              <a:spcBef>
                <a:spcPts val="0"/>
              </a:spcBef>
              <a:spcAft>
                <a:spcPts val="0"/>
              </a:spcAft>
              <a:buSzPts val="6400"/>
              <a:buNone/>
              <a:defRPr sz="6400"/>
            </a:lvl8pPr>
            <a:lvl9pPr lvl="8" rtl="0">
              <a:spcBef>
                <a:spcPts val="0"/>
              </a:spcBef>
              <a:spcAft>
                <a:spcPts val="0"/>
              </a:spcAft>
              <a:buSzPts val="6400"/>
              <a:buNone/>
              <a:defRPr sz="6400"/>
            </a:lvl9pPr>
          </a:lstStyle>
          <a:p/>
        </p:txBody>
      </p:sp>
      <p:sp>
        <p:nvSpPr>
          <p:cNvPr id="265" name="Google Shape;265;p33"/>
          <p:cNvSpPr/>
          <p:nvPr/>
        </p:nvSpPr>
        <p:spPr>
          <a:xfrm flipH="1" rot="-5200743">
            <a:off x="-4456000" y="-438398"/>
            <a:ext cx="9761742" cy="6736412"/>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266" name="Google Shape;266;p33"/>
          <p:cNvSpPr/>
          <p:nvPr/>
        </p:nvSpPr>
        <p:spPr>
          <a:xfrm flipH="1" rot="-4690668">
            <a:off x="-3400952" y="246319"/>
            <a:ext cx="8391656" cy="5790939"/>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267" name="Google Shape;267;p33"/>
          <p:cNvSpPr txBox="1"/>
          <p:nvPr>
            <p:ph idx="12" type="sldNum"/>
          </p:nvPr>
        </p:nvSpPr>
        <p:spPr>
          <a:xfrm rot="-5400000">
            <a:off x="11443094" y="434378"/>
            <a:ext cx="731700" cy="524700"/>
          </a:xfrm>
          <a:prstGeom prst="rect">
            <a:avLst/>
          </a:prstGeom>
          <a:noFill/>
          <a:ln>
            <a:noFill/>
          </a:ln>
        </p:spPr>
        <p:txBody>
          <a:bodyPr anchorCtr="0" anchor="ctr" bIns="121900" lIns="121900" spcFirstLastPara="1" rIns="121900" wrap="square" tIns="12190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indent="0" lvl="0" marL="0" rtl="0" algn="l">
              <a:spcBef>
                <a:spcPts val="0"/>
              </a:spcBef>
              <a:spcAft>
                <a:spcPts val="0"/>
              </a:spcAft>
              <a:buNone/>
            </a:pPr>
            <a:fld id="{00000000-1234-1234-1234-123412341234}" type="slidenum">
              <a:rPr lang="en-US"/>
              <a:t>‹#›</a:t>
            </a:fld>
            <a:endParaRPr/>
          </a:p>
        </p:txBody>
      </p:sp>
      <p:sp>
        <p:nvSpPr>
          <p:cNvPr id="268" name="Google Shape;268;p33"/>
          <p:cNvSpPr/>
          <p:nvPr/>
        </p:nvSpPr>
        <p:spPr>
          <a:xfrm rot="1384683">
            <a:off x="10722804" y="-237855"/>
            <a:ext cx="2152809" cy="1370591"/>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9" name="Google Shape;269;p33"/>
          <p:cNvSpPr/>
          <p:nvPr/>
        </p:nvSpPr>
        <p:spPr>
          <a:xfrm flipH="1" rot="1382915">
            <a:off x="11192381" y="815645"/>
            <a:ext cx="496537" cy="496537"/>
          </a:xfrm>
          <a:prstGeom prst="ellipse">
            <a:avLst/>
          </a:pr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0" name="Google Shape;270;p33"/>
          <p:cNvSpPr/>
          <p:nvPr/>
        </p:nvSpPr>
        <p:spPr>
          <a:xfrm rot="3037227">
            <a:off x="10734688" y="-244020"/>
            <a:ext cx="2261055" cy="1439122"/>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1" name="Google Shape;271;p33"/>
          <p:cNvSpPr/>
          <p:nvPr/>
        </p:nvSpPr>
        <p:spPr>
          <a:xfrm rot="-3469865">
            <a:off x="10603449" y="5714441"/>
            <a:ext cx="2472033" cy="1362123"/>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2" name="Google Shape;272;p33"/>
          <p:cNvSpPr/>
          <p:nvPr/>
        </p:nvSpPr>
        <p:spPr>
          <a:xfrm flipH="1" rot="4913565">
            <a:off x="11391551" y="5706604"/>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73" name="Shape 273"/>
        <p:cNvGrpSpPr/>
        <p:nvPr/>
      </p:nvGrpSpPr>
      <p:grpSpPr>
        <a:xfrm>
          <a:off x="0" y="0"/>
          <a:ext cx="0" cy="0"/>
          <a:chOff x="0" y="0"/>
          <a:chExt cx="0" cy="0"/>
        </a:xfrm>
      </p:grpSpPr>
      <p:sp>
        <p:nvSpPr>
          <p:cNvPr id="274" name="Google Shape;274;p34"/>
          <p:cNvSpPr txBox="1"/>
          <p:nvPr>
            <p:ph type="title"/>
          </p:nvPr>
        </p:nvSpPr>
        <p:spPr>
          <a:xfrm flipH="1">
            <a:off x="1171267" y="3161500"/>
            <a:ext cx="6747600" cy="1122300"/>
          </a:xfrm>
          <a:prstGeom prst="rect">
            <a:avLst/>
          </a:prstGeom>
        </p:spPr>
        <p:txBody>
          <a:bodyPr anchorCtr="0" anchor="ctr" bIns="121900" lIns="121900" spcFirstLastPara="1" rIns="121900" wrap="square" tIns="121900">
            <a:noAutofit/>
          </a:bodyPr>
          <a:lstStyle>
            <a:lvl1pPr lvl="0" rtl="0" algn="l">
              <a:spcBef>
                <a:spcPts val="0"/>
              </a:spcBef>
              <a:spcAft>
                <a:spcPts val="0"/>
              </a:spcAft>
              <a:buSzPts val="4800"/>
              <a:buNone/>
              <a:defRPr sz="53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275" name="Google Shape;275;p34"/>
          <p:cNvSpPr txBox="1"/>
          <p:nvPr>
            <p:ph hasCustomPrompt="1" idx="2" type="title"/>
          </p:nvPr>
        </p:nvSpPr>
        <p:spPr>
          <a:xfrm flipH="1">
            <a:off x="1171645" y="2075300"/>
            <a:ext cx="1527900" cy="1185300"/>
          </a:xfrm>
          <a:prstGeom prst="rect">
            <a:avLst/>
          </a:prstGeom>
        </p:spPr>
        <p:txBody>
          <a:bodyPr anchorCtr="0" anchor="b" bIns="121900" lIns="121900" spcFirstLastPara="1" rIns="121900" wrap="square" tIns="121900">
            <a:noAutofit/>
          </a:bodyPr>
          <a:lstStyle>
            <a:lvl1pPr lvl="0" rtl="0" algn="l">
              <a:spcBef>
                <a:spcPts val="0"/>
              </a:spcBef>
              <a:spcAft>
                <a:spcPts val="0"/>
              </a:spcAft>
              <a:buSzPts val="8000"/>
              <a:buNone/>
              <a:defRPr sz="6700"/>
            </a:lvl1pPr>
            <a:lvl2pPr lvl="1" rtl="0" algn="ctr">
              <a:spcBef>
                <a:spcPts val="0"/>
              </a:spcBef>
              <a:spcAft>
                <a:spcPts val="0"/>
              </a:spcAft>
              <a:buSzPts val="8000"/>
              <a:buNone/>
              <a:defRPr sz="8000"/>
            </a:lvl2pPr>
            <a:lvl3pPr lvl="2" rtl="0" algn="ctr">
              <a:spcBef>
                <a:spcPts val="0"/>
              </a:spcBef>
              <a:spcAft>
                <a:spcPts val="0"/>
              </a:spcAft>
              <a:buSzPts val="8000"/>
              <a:buNone/>
              <a:defRPr sz="8000"/>
            </a:lvl3pPr>
            <a:lvl4pPr lvl="3" rtl="0" algn="ctr">
              <a:spcBef>
                <a:spcPts val="0"/>
              </a:spcBef>
              <a:spcAft>
                <a:spcPts val="0"/>
              </a:spcAft>
              <a:buSzPts val="8000"/>
              <a:buNone/>
              <a:defRPr sz="8000"/>
            </a:lvl4pPr>
            <a:lvl5pPr lvl="4" rtl="0" algn="ctr">
              <a:spcBef>
                <a:spcPts val="0"/>
              </a:spcBef>
              <a:spcAft>
                <a:spcPts val="0"/>
              </a:spcAft>
              <a:buSzPts val="8000"/>
              <a:buNone/>
              <a:defRPr sz="8000"/>
            </a:lvl5pPr>
            <a:lvl6pPr lvl="5" rtl="0" algn="ctr">
              <a:spcBef>
                <a:spcPts val="0"/>
              </a:spcBef>
              <a:spcAft>
                <a:spcPts val="0"/>
              </a:spcAft>
              <a:buSzPts val="8000"/>
              <a:buNone/>
              <a:defRPr sz="8000"/>
            </a:lvl6pPr>
            <a:lvl7pPr lvl="6" rtl="0" algn="ctr">
              <a:spcBef>
                <a:spcPts val="0"/>
              </a:spcBef>
              <a:spcAft>
                <a:spcPts val="0"/>
              </a:spcAft>
              <a:buSzPts val="8000"/>
              <a:buNone/>
              <a:defRPr sz="8000"/>
            </a:lvl7pPr>
            <a:lvl8pPr lvl="7" rtl="0" algn="ctr">
              <a:spcBef>
                <a:spcPts val="0"/>
              </a:spcBef>
              <a:spcAft>
                <a:spcPts val="0"/>
              </a:spcAft>
              <a:buSzPts val="8000"/>
              <a:buNone/>
              <a:defRPr sz="8000"/>
            </a:lvl8pPr>
            <a:lvl9pPr lvl="8" rtl="0" algn="ctr">
              <a:spcBef>
                <a:spcPts val="0"/>
              </a:spcBef>
              <a:spcAft>
                <a:spcPts val="0"/>
              </a:spcAft>
              <a:buSzPts val="8000"/>
              <a:buNone/>
              <a:defRPr sz="8000"/>
            </a:lvl9pPr>
          </a:lstStyle>
          <a:p>
            <a:r>
              <a:t>xx%</a:t>
            </a:r>
          </a:p>
        </p:txBody>
      </p:sp>
      <p:sp>
        <p:nvSpPr>
          <p:cNvPr id="276" name="Google Shape;276;p34"/>
          <p:cNvSpPr txBox="1"/>
          <p:nvPr>
            <p:ph idx="3" type="title"/>
          </p:nvPr>
        </p:nvSpPr>
        <p:spPr>
          <a:xfrm flipH="1">
            <a:off x="1171445" y="4283900"/>
            <a:ext cx="3633300" cy="498900"/>
          </a:xfrm>
          <a:prstGeom prst="rect">
            <a:avLst/>
          </a:prstGeom>
        </p:spPr>
        <p:txBody>
          <a:bodyPr anchorCtr="0" anchor="ctr" bIns="121900" lIns="121900" spcFirstLastPara="1" rIns="121900" wrap="square" tIns="121900">
            <a:noAutofit/>
          </a:bodyPr>
          <a:lstStyle>
            <a:lvl1pPr lvl="0" rtl="0" algn="l">
              <a:spcBef>
                <a:spcPts val="0"/>
              </a:spcBef>
              <a:spcAft>
                <a:spcPts val="0"/>
              </a:spcAft>
              <a:buSzPts val="1900"/>
              <a:buFont typeface="Lato"/>
              <a:buNone/>
              <a:defRPr sz="2100">
                <a:solidFill>
                  <a:srgbClr val="20124D"/>
                </a:solidFill>
                <a:latin typeface="Lato"/>
                <a:ea typeface="Lato"/>
                <a:cs typeface="Lato"/>
                <a:sym typeface="Lato"/>
              </a:defRPr>
            </a:lvl1pPr>
            <a:lvl2pPr lvl="1" rtl="0" algn="r">
              <a:spcBef>
                <a:spcPts val="0"/>
              </a:spcBef>
              <a:spcAft>
                <a:spcPts val="0"/>
              </a:spcAft>
              <a:buSzPts val="1900"/>
              <a:buFont typeface="Lato"/>
              <a:buNone/>
              <a:defRPr sz="1900">
                <a:latin typeface="Lato"/>
                <a:ea typeface="Lato"/>
                <a:cs typeface="Lato"/>
                <a:sym typeface="Lato"/>
              </a:defRPr>
            </a:lvl2pPr>
            <a:lvl3pPr lvl="2" rtl="0" algn="r">
              <a:spcBef>
                <a:spcPts val="0"/>
              </a:spcBef>
              <a:spcAft>
                <a:spcPts val="0"/>
              </a:spcAft>
              <a:buSzPts val="1900"/>
              <a:buFont typeface="Lato"/>
              <a:buNone/>
              <a:defRPr sz="1900">
                <a:latin typeface="Lato"/>
                <a:ea typeface="Lato"/>
                <a:cs typeface="Lato"/>
                <a:sym typeface="Lato"/>
              </a:defRPr>
            </a:lvl3pPr>
            <a:lvl4pPr lvl="3" rtl="0" algn="r">
              <a:spcBef>
                <a:spcPts val="0"/>
              </a:spcBef>
              <a:spcAft>
                <a:spcPts val="0"/>
              </a:spcAft>
              <a:buSzPts val="1900"/>
              <a:buFont typeface="Lato"/>
              <a:buNone/>
              <a:defRPr sz="1900">
                <a:latin typeface="Lato"/>
                <a:ea typeface="Lato"/>
                <a:cs typeface="Lato"/>
                <a:sym typeface="Lato"/>
              </a:defRPr>
            </a:lvl4pPr>
            <a:lvl5pPr lvl="4" rtl="0" algn="r">
              <a:spcBef>
                <a:spcPts val="0"/>
              </a:spcBef>
              <a:spcAft>
                <a:spcPts val="0"/>
              </a:spcAft>
              <a:buSzPts val="1900"/>
              <a:buFont typeface="Lato"/>
              <a:buNone/>
              <a:defRPr sz="1900">
                <a:latin typeface="Lato"/>
                <a:ea typeface="Lato"/>
                <a:cs typeface="Lato"/>
                <a:sym typeface="Lato"/>
              </a:defRPr>
            </a:lvl5pPr>
            <a:lvl6pPr lvl="5" rtl="0" algn="r">
              <a:spcBef>
                <a:spcPts val="0"/>
              </a:spcBef>
              <a:spcAft>
                <a:spcPts val="0"/>
              </a:spcAft>
              <a:buSzPts val="1900"/>
              <a:buFont typeface="Lato"/>
              <a:buNone/>
              <a:defRPr sz="1900">
                <a:latin typeface="Lato"/>
                <a:ea typeface="Lato"/>
                <a:cs typeface="Lato"/>
                <a:sym typeface="Lato"/>
              </a:defRPr>
            </a:lvl6pPr>
            <a:lvl7pPr lvl="6" rtl="0" algn="r">
              <a:spcBef>
                <a:spcPts val="0"/>
              </a:spcBef>
              <a:spcAft>
                <a:spcPts val="0"/>
              </a:spcAft>
              <a:buSzPts val="1900"/>
              <a:buFont typeface="Lato"/>
              <a:buNone/>
              <a:defRPr sz="1900">
                <a:latin typeface="Lato"/>
                <a:ea typeface="Lato"/>
                <a:cs typeface="Lato"/>
                <a:sym typeface="Lato"/>
              </a:defRPr>
            </a:lvl7pPr>
            <a:lvl8pPr lvl="7" rtl="0" algn="r">
              <a:spcBef>
                <a:spcPts val="0"/>
              </a:spcBef>
              <a:spcAft>
                <a:spcPts val="0"/>
              </a:spcAft>
              <a:buSzPts val="1900"/>
              <a:buFont typeface="Lato"/>
              <a:buNone/>
              <a:defRPr sz="1900">
                <a:latin typeface="Lato"/>
                <a:ea typeface="Lato"/>
                <a:cs typeface="Lato"/>
                <a:sym typeface="Lato"/>
              </a:defRPr>
            </a:lvl8pPr>
            <a:lvl9pPr lvl="8" rtl="0" algn="r">
              <a:spcBef>
                <a:spcPts val="0"/>
              </a:spcBef>
              <a:spcAft>
                <a:spcPts val="0"/>
              </a:spcAft>
              <a:buSzPts val="1900"/>
              <a:buFont typeface="Lato"/>
              <a:buNone/>
              <a:defRPr sz="1900">
                <a:latin typeface="Lato"/>
                <a:ea typeface="Lato"/>
                <a:cs typeface="Lato"/>
                <a:sym typeface="Lato"/>
              </a:defRPr>
            </a:lvl9pPr>
          </a:lstStyle>
          <a:p/>
        </p:txBody>
      </p:sp>
      <p:sp>
        <p:nvSpPr>
          <p:cNvPr id="277" name="Google Shape;277;p34"/>
          <p:cNvSpPr/>
          <p:nvPr/>
        </p:nvSpPr>
        <p:spPr>
          <a:xfrm rot="-4733988">
            <a:off x="5981390" y="-752587"/>
            <a:ext cx="9761778" cy="6736437"/>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278" name="Google Shape;278;p34"/>
          <p:cNvSpPr/>
          <p:nvPr/>
        </p:nvSpPr>
        <p:spPr>
          <a:xfrm rot="-5243807">
            <a:off x="7077880" y="-392716"/>
            <a:ext cx="8391711" cy="5790976"/>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sz="1900"/>
          </a:p>
        </p:txBody>
      </p:sp>
      <p:sp>
        <p:nvSpPr>
          <p:cNvPr id="279" name="Google Shape;279;p34"/>
          <p:cNvSpPr/>
          <p:nvPr/>
        </p:nvSpPr>
        <p:spPr>
          <a:xfrm rot="8100000">
            <a:off x="-970674" y="-357934"/>
            <a:ext cx="2945305" cy="1537809"/>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0" name="Google Shape;280;p34"/>
          <p:cNvSpPr/>
          <p:nvPr/>
        </p:nvSpPr>
        <p:spPr>
          <a:xfrm flipH="1" rot="10313565">
            <a:off x="268577" y="318890"/>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1" name="Google Shape;281;p34"/>
          <p:cNvSpPr/>
          <p:nvPr/>
        </p:nvSpPr>
        <p:spPr>
          <a:xfrm flipH="1" rot="-8437227">
            <a:off x="-772630" y="5752550"/>
            <a:ext cx="2261055" cy="1439122"/>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2" name="Google Shape;282;p34"/>
          <p:cNvSpPr/>
          <p:nvPr/>
        </p:nvSpPr>
        <p:spPr>
          <a:xfrm flipH="1" rot="-6784683">
            <a:off x="-746608" y="5720808"/>
            <a:ext cx="2152809" cy="1370591"/>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3" name="Google Shape;283;p34"/>
          <p:cNvSpPr/>
          <p:nvPr/>
        </p:nvSpPr>
        <p:spPr>
          <a:xfrm rot="-6782915">
            <a:off x="698002" y="5799277"/>
            <a:ext cx="496537" cy="496537"/>
          </a:xfrm>
          <a:prstGeom prst="ellipse">
            <a:avLst/>
          </a:pr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84" name="Shape 284"/>
        <p:cNvGrpSpPr/>
        <p:nvPr/>
      </p:nvGrpSpPr>
      <p:grpSpPr>
        <a:xfrm>
          <a:off x="0" y="0"/>
          <a:ext cx="0" cy="0"/>
          <a:chOff x="0" y="0"/>
          <a:chExt cx="0" cy="0"/>
        </a:xfrm>
      </p:grpSpPr>
      <p:sp>
        <p:nvSpPr>
          <p:cNvPr id="285" name="Google Shape;285;p35"/>
          <p:cNvSpPr txBox="1"/>
          <p:nvPr>
            <p:ph type="title"/>
          </p:nvPr>
        </p:nvSpPr>
        <p:spPr>
          <a:xfrm>
            <a:off x="2783500" y="523867"/>
            <a:ext cx="6625200" cy="6891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4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86" name="Shape 286"/>
        <p:cNvGrpSpPr/>
        <p:nvPr/>
      </p:nvGrpSpPr>
      <p:grpSpPr>
        <a:xfrm>
          <a:off x="0" y="0"/>
          <a:ext cx="0" cy="0"/>
          <a:chOff x="0" y="0"/>
          <a:chExt cx="0" cy="0"/>
        </a:xfrm>
      </p:grpSpPr>
      <p:sp>
        <p:nvSpPr>
          <p:cNvPr id="287" name="Google Shape;287;p36"/>
          <p:cNvSpPr/>
          <p:nvPr/>
        </p:nvSpPr>
        <p:spPr>
          <a:xfrm flipH="1">
            <a:off x="3163392" y="5709828"/>
            <a:ext cx="4346534" cy="2269422"/>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8" name="Google Shape;288;p36"/>
          <p:cNvSpPr/>
          <p:nvPr/>
        </p:nvSpPr>
        <p:spPr>
          <a:xfrm rot="486993">
            <a:off x="4293325" y="5609663"/>
            <a:ext cx="1255779" cy="1255779"/>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9" name="Google Shape;289;p36"/>
          <p:cNvSpPr txBox="1"/>
          <p:nvPr>
            <p:ph hasCustomPrompt="1" type="title"/>
          </p:nvPr>
        </p:nvSpPr>
        <p:spPr>
          <a:xfrm>
            <a:off x="415600" y="2247150"/>
            <a:ext cx="11360700" cy="1739100"/>
          </a:xfrm>
          <a:prstGeom prst="rect">
            <a:avLst/>
          </a:prstGeom>
        </p:spPr>
        <p:txBody>
          <a:bodyPr anchorCtr="0" anchor="ctr" bIns="121900" lIns="121900" spcFirstLastPara="1" rIns="121900" wrap="square" tIns="121900">
            <a:noAutofit/>
          </a:bodyPr>
          <a:lstStyle>
            <a:lvl1pPr lvl="0" rtl="0" algn="ctr">
              <a:spcBef>
                <a:spcPts val="0"/>
              </a:spcBef>
              <a:spcAft>
                <a:spcPts val="0"/>
              </a:spcAft>
              <a:buSzPts val="16000"/>
              <a:buNone/>
              <a:defRPr sz="13300"/>
            </a:lvl1pPr>
            <a:lvl2pPr lvl="1" rtl="0" algn="ctr">
              <a:spcBef>
                <a:spcPts val="0"/>
              </a:spcBef>
              <a:spcAft>
                <a:spcPts val="0"/>
              </a:spcAft>
              <a:buSzPts val="16000"/>
              <a:buNone/>
              <a:defRPr sz="16000"/>
            </a:lvl2pPr>
            <a:lvl3pPr lvl="2" rtl="0" algn="ctr">
              <a:spcBef>
                <a:spcPts val="0"/>
              </a:spcBef>
              <a:spcAft>
                <a:spcPts val="0"/>
              </a:spcAft>
              <a:buSzPts val="16000"/>
              <a:buNone/>
              <a:defRPr sz="16000"/>
            </a:lvl3pPr>
            <a:lvl4pPr lvl="3" rtl="0" algn="ctr">
              <a:spcBef>
                <a:spcPts val="0"/>
              </a:spcBef>
              <a:spcAft>
                <a:spcPts val="0"/>
              </a:spcAft>
              <a:buSzPts val="16000"/>
              <a:buNone/>
              <a:defRPr sz="16000"/>
            </a:lvl4pPr>
            <a:lvl5pPr lvl="4" rtl="0" algn="ctr">
              <a:spcBef>
                <a:spcPts val="0"/>
              </a:spcBef>
              <a:spcAft>
                <a:spcPts val="0"/>
              </a:spcAft>
              <a:buSzPts val="16000"/>
              <a:buNone/>
              <a:defRPr sz="16000"/>
            </a:lvl5pPr>
            <a:lvl6pPr lvl="5" rtl="0" algn="ctr">
              <a:spcBef>
                <a:spcPts val="0"/>
              </a:spcBef>
              <a:spcAft>
                <a:spcPts val="0"/>
              </a:spcAft>
              <a:buSzPts val="16000"/>
              <a:buNone/>
              <a:defRPr sz="16000"/>
            </a:lvl6pPr>
            <a:lvl7pPr lvl="6" rtl="0" algn="ctr">
              <a:spcBef>
                <a:spcPts val="0"/>
              </a:spcBef>
              <a:spcAft>
                <a:spcPts val="0"/>
              </a:spcAft>
              <a:buSzPts val="16000"/>
              <a:buNone/>
              <a:defRPr sz="16000"/>
            </a:lvl7pPr>
            <a:lvl8pPr lvl="7" rtl="0" algn="ctr">
              <a:spcBef>
                <a:spcPts val="0"/>
              </a:spcBef>
              <a:spcAft>
                <a:spcPts val="0"/>
              </a:spcAft>
              <a:buSzPts val="16000"/>
              <a:buNone/>
              <a:defRPr sz="16000"/>
            </a:lvl8pPr>
            <a:lvl9pPr lvl="8" rtl="0" algn="ctr">
              <a:spcBef>
                <a:spcPts val="0"/>
              </a:spcBef>
              <a:spcAft>
                <a:spcPts val="0"/>
              </a:spcAft>
              <a:buSzPts val="16000"/>
              <a:buNone/>
              <a:defRPr sz="16000"/>
            </a:lvl9pPr>
          </a:lstStyle>
          <a:p>
            <a:r>
              <a:t>xx%</a:t>
            </a:r>
          </a:p>
        </p:txBody>
      </p:sp>
      <p:sp>
        <p:nvSpPr>
          <p:cNvPr id="290" name="Google Shape;290;p36"/>
          <p:cNvSpPr txBox="1"/>
          <p:nvPr>
            <p:ph idx="1" type="body"/>
          </p:nvPr>
        </p:nvSpPr>
        <p:spPr>
          <a:xfrm>
            <a:off x="3163600" y="4182783"/>
            <a:ext cx="5864700" cy="595500"/>
          </a:xfrm>
          <a:prstGeom prst="rect">
            <a:avLst/>
          </a:prstGeom>
        </p:spPr>
        <p:txBody>
          <a:bodyPr anchorCtr="0" anchor="t" bIns="121900" lIns="121900" spcFirstLastPara="1" rIns="121900" wrap="square" tIns="121900">
            <a:noAutofit/>
          </a:bodyPr>
          <a:lstStyle>
            <a:lvl1pPr indent="-349250" lvl="0" marL="457200" rtl="0" algn="ctr">
              <a:lnSpc>
                <a:spcPct val="115000"/>
              </a:lnSpc>
              <a:spcBef>
                <a:spcPts val="0"/>
              </a:spcBef>
              <a:spcAft>
                <a:spcPts val="0"/>
              </a:spcAft>
              <a:buSzPts val="1900"/>
              <a:buChar char="●"/>
              <a:defRPr sz="2300">
                <a:solidFill>
                  <a:srgbClr val="20124D"/>
                </a:solidFill>
                <a:latin typeface="Lato"/>
                <a:ea typeface="Lato"/>
                <a:cs typeface="Lato"/>
                <a:sym typeface="Lato"/>
              </a:defRPr>
            </a:lvl1pPr>
            <a:lvl2pPr indent="-349250" lvl="1" marL="914400" rtl="0" algn="ctr">
              <a:spcBef>
                <a:spcPts val="2100"/>
              </a:spcBef>
              <a:spcAft>
                <a:spcPts val="0"/>
              </a:spcAft>
              <a:buSzPts val="1900"/>
              <a:buChar char="○"/>
              <a:defRPr/>
            </a:lvl2pPr>
            <a:lvl3pPr indent="-349250" lvl="2" marL="1371600" rtl="0" algn="ctr">
              <a:spcBef>
                <a:spcPts val="2100"/>
              </a:spcBef>
              <a:spcAft>
                <a:spcPts val="0"/>
              </a:spcAft>
              <a:buSzPts val="1900"/>
              <a:buChar char="■"/>
              <a:defRPr/>
            </a:lvl3pPr>
            <a:lvl4pPr indent="-349250" lvl="3" marL="1828800" rtl="0" algn="ctr">
              <a:spcBef>
                <a:spcPts val="2100"/>
              </a:spcBef>
              <a:spcAft>
                <a:spcPts val="0"/>
              </a:spcAft>
              <a:buSzPts val="1900"/>
              <a:buChar char="●"/>
              <a:defRPr/>
            </a:lvl4pPr>
            <a:lvl5pPr indent="-349250" lvl="4" marL="2286000" rtl="0" algn="ctr">
              <a:spcBef>
                <a:spcPts val="2100"/>
              </a:spcBef>
              <a:spcAft>
                <a:spcPts val="0"/>
              </a:spcAft>
              <a:buSzPts val="1900"/>
              <a:buChar char="○"/>
              <a:defRPr/>
            </a:lvl5pPr>
            <a:lvl6pPr indent="-349250" lvl="5" marL="2743200" rtl="0" algn="ctr">
              <a:spcBef>
                <a:spcPts val="2100"/>
              </a:spcBef>
              <a:spcAft>
                <a:spcPts val="0"/>
              </a:spcAft>
              <a:buSzPts val="1900"/>
              <a:buChar char="■"/>
              <a:defRPr/>
            </a:lvl6pPr>
            <a:lvl7pPr indent="-349250" lvl="6" marL="3200400" rtl="0" algn="ctr">
              <a:spcBef>
                <a:spcPts val="2100"/>
              </a:spcBef>
              <a:spcAft>
                <a:spcPts val="0"/>
              </a:spcAft>
              <a:buSzPts val="1900"/>
              <a:buChar char="●"/>
              <a:defRPr/>
            </a:lvl7pPr>
            <a:lvl8pPr indent="-349250" lvl="7" marL="3657600" rtl="0" algn="ctr">
              <a:spcBef>
                <a:spcPts val="2100"/>
              </a:spcBef>
              <a:spcAft>
                <a:spcPts val="0"/>
              </a:spcAft>
              <a:buSzPts val="1900"/>
              <a:buChar char="○"/>
              <a:defRPr/>
            </a:lvl8pPr>
            <a:lvl9pPr indent="-349250" lvl="8" marL="4114800" rtl="0" algn="ctr">
              <a:spcBef>
                <a:spcPts val="2100"/>
              </a:spcBef>
              <a:spcAft>
                <a:spcPts val="2100"/>
              </a:spcAft>
              <a:buSzPts val="1900"/>
              <a:buChar char="■"/>
              <a:defRPr/>
            </a:lvl9pPr>
          </a:lstStyle>
          <a:p/>
        </p:txBody>
      </p:sp>
      <p:sp>
        <p:nvSpPr>
          <p:cNvPr id="291" name="Google Shape;291;p36"/>
          <p:cNvSpPr/>
          <p:nvPr/>
        </p:nvSpPr>
        <p:spPr>
          <a:xfrm rot="5083960">
            <a:off x="9410377" y="-437475"/>
            <a:ext cx="7520488" cy="5485032"/>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2" name="Google Shape;292;p36"/>
          <p:cNvSpPr/>
          <p:nvPr/>
        </p:nvSpPr>
        <p:spPr>
          <a:xfrm rot="4872682">
            <a:off x="9261010" y="-571505"/>
            <a:ext cx="7518645" cy="5484581"/>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3" name="Google Shape;293;p36"/>
          <p:cNvSpPr/>
          <p:nvPr/>
        </p:nvSpPr>
        <p:spPr>
          <a:xfrm flipH="1" rot="-784457">
            <a:off x="-581724" y="-258932"/>
            <a:ext cx="2598977" cy="1654380"/>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4" name="Google Shape;294;p36"/>
          <p:cNvSpPr/>
          <p:nvPr/>
        </p:nvSpPr>
        <p:spPr>
          <a:xfrm rot="-779161">
            <a:off x="2062149" y="197297"/>
            <a:ext cx="599430" cy="598778"/>
          </a:xfrm>
          <a:prstGeom prst="ellipse">
            <a:avLst/>
          </a:pr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5" name="Google Shape;295;p36"/>
          <p:cNvSpPr/>
          <p:nvPr/>
        </p:nvSpPr>
        <p:spPr>
          <a:xfrm flipH="1" rot="-2435810">
            <a:off x="-730580" y="-281428"/>
            <a:ext cx="2729119" cy="1737029"/>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96" name="Shape 296"/>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297" name="Shape 297"/>
        <p:cNvGrpSpPr/>
        <p:nvPr/>
      </p:nvGrpSpPr>
      <p:grpSpPr>
        <a:xfrm>
          <a:off x="0" y="0"/>
          <a:ext cx="0" cy="0"/>
          <a:chOff x="0" y="0"/>
          <a:chExt cx="0" cy="0"/>
        </a:xfrm>
      </p:grpSpPr>
      <p:sp>
        <p:nvSpPr>
          <p:cNvPr id="298" name="Google Shape;298;p38"/>
          <p:cNvSpPr txBox="1"/>
          <p:nvPr>
            <p:ph type="title"/>
          </p:nvPr>
        </p:nvSpPr>
        <p:spPr>
          <a:xfrm>
            <a:off x="3552000" y="521300"/>
            <a:ext cx="5088000" cy="6915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
        <p:nvSpPr>
          <p:cNvPr id="299" name="Google Shape;299;p38"/>
          <p:cNvSpPr txBox="1"/>
          <p:nvPr>
            <p:ph idx="1" type="subTitle"/>
          </p:nvPr>
        </p:nvSpPr>
        <p:spPr>
          <a:xfrm>
            <a:off x="2685667" y="2360467"/>
            <a:ext cx="2757600" cy="7977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b="1" sz="2400">
                <a:solidFill>
                  <a:srgbClr val="F6B26B"/>
                </a:solidFill>
              </a:defRPr>
            </a:lvl1pPr>
            <a:lvl2pPr lvl="1" rtl="0">
              <a:spcBef>
                <a:spcPts val="2100"/>
              </a:spcBef>
              <a:spcAft>
                <a:spcPts val="0"/>
              </a:spcAft>
              <a:buNone/>
              <a:defRPr b="1" sz="2400">
                <a:solidFill>
                  <a:srgbClr val="F6B26B"/>
                </a:solidFill>
              </a:defRPr>
            </a:lvl2pPr>
            <a:lvl3pPr lvl="2" rtl="0">
              <a:spcBef>
                <a:spcPts val="2100"/>
              </a:spcBef>
              <a:spcAft>
                <a:spcPts val="0"/>
              </a:spcAft>
              <a:buNone/>
              <a:defRPr b="1" sz="2400">
                <a:solidFill>
                  <a:srgbClr val="F6B26B"/>
                </a:solidFill>
              </a:defRPr>
            </a:lvl3pPr>
            <a:lvl4pPr lvl="3" rtl="0">
              <a:spcBef>
                <a:spcPts val="2100"/>
              </a:spcBef>
              <a:spcAft>
                <a:spcPts val="0"/>
              </a:spcAft>
              <a:buNone/>
              <a:defRPr b="1" sz="2400">
                <a:solidFill>
                  <a:srgbClr val="F6B26B"/>
                </a:solidFill>
              </a:defRPr>
            </a:lvl4pPr>
            <a:lvl5pPr lvl="4" rtl="0">
              <a:spcBef>
                <a:spcPts val="2100"/>
              </a:spcBef>
              <a:spcAft>
                <a:spcPts val="0"/>
              </a:spcAft>
              <a:buNone/>
              <a:defRPr b="1" sz="2400">
                <a:solidFill>
                  <a:srgbClr val="F6B26B"/>
                </a:solidFill>
              </a:defRPr>
            </a:lvl5pPr>
            <a:lvl6pPr lvl="5" rtl="0">
              <a:spcBef>
                <a:spcPts val="2100"/>
              </a:spcBef>
              <a:spcAft>
                <a:spcPts val="0"/>
              </a:spcAft>
              <a:buNone/>
              <a:defRPr b="1" sz="2400">
                <a:solidFill>
                  <a:srgbClr val="F6B26B"/>
                </a:solidFill>
              </a:defRPr>
            </a:lvl6pPr>
            <a:lvl7pPr lvl="6" rtl="0">
              <a:spcBef>
                <a:spcPts val="2100"/>
              </a:spcBef>
              <a:spcAft>
                <a:spcPts val="0"/>
              </a:spcAft>
              <a:buNone/>
              <a:defRPr b="1" sz="2400">
                <a:solidFill>
                  <a:srgbClr val="F6B26B"/>
                </a:solidFill>
              </a:defRPr>
            </a:lvl7pPr>
            <a:lvl8pPr lvl="7" rtl="0">
              <a:spcBef>
                <a:spcPts val="2100"/>
              </a:spcBef>
              <a:spcAft>
                <a:spcPts val="0"/>
              </a:spcAft>
              <a:buNone/>
              <a:defRPr b="1" sz="2400">
                <a:solidFill>
                  <a:srgbClr val="F6B26B"/>
                </a:solidFill>
              </a:defRPr>
            </a:lvl8pPr>
            <a:lvl9pPr lvl="8" rtl="0">
              <a:spcBef>
                <a:spcPts val="2100"/>
              </a:spcBef>
              <a:spcAft>
                <a:spcPts val="2100"/>
              </a:spcAft>
              <a:buNone/>
              <a:defRPr b="1" sz="2400">
                <a:solidFill>
                  <a:srgbClr val="F6B26B"/>
                </a:solidFill>
              </a:defRPr>
            </a:lvl9pPr>
          </a:lstStyle>
          <a:p/>
        </p:txBody>
      </p:sp>
      <p:sp>
        <p:nvSpPr>
          <p:cNvPr id="300" name="Google Shape;300;p38"/>
          <p:cNvSpPr txBox="1"/>
          <p:nvPr>
            <p:ph idx="2" type="subTitle"/>
          </p:nvPr>
        </p:nvSpPr>
        <p:spPr>
          <a:xfrm>
            <a:off x="2685800" y="3159333"/>
            <a:ext cx="3026700" cy="6465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sz="1900">
                <a:latin typeface="Lato"/>
                <a:ea typeface="Lato"/>
                <a:cs typeface="Lato"/>
                <a:sym typeface="Lato"/>
              </a:defRPr>
            </a:lvl1pPr>
            <a:lvl2pPr lvl="1" rtl="0">
              <a:spcBef>
                <a:spcPts val="2100"/>
              </a:spcBef>
              <a:spcAft>
                <a:spcPts val="0"/>
              </a:spcAft>
              <a:buNone/>
              <a:defRPr>
                <a:latin typeface="Lato"/>
                <a:ea typeface="Lato"/>
                <a:cs typeface="Lato"/>
                <a:sym typeface="Lato"/>
              </a:defRPr>
            </a:lvl2pPr>
            <a:lvl3pPr lvl="2" rtl="0">
              <a:spcBef>
                <a:spcPts val="2100"/>
              </a:spcBef>
              <a:spcAft>
                <a:spcPts val="0"/>
              </a:spcAft>
              <a:buNone/>
              <a:defRPr>
                <a:latin typeface="Lato"/>
                <a:ea typeface="Lato"/>
                <a:cs typeface="Lato"/>
                <a:sym typeface="Lato"/>
              </a:defRPr>
            </a:lvl3pPr>
            <a:lvl4pPr lvl="3" rtl="0">
              <a:spcBef>
                <a:spcPts val="2100"/>
              </a:spcBef>
              <a:spcAft>
                <a:spcPts val="0"/>
              </a:spcAft>
              <a:buNone/>
              <a:defRPr>
                <a:latin typeface="Lato"/>
                <a:ea typeface="Lato"/>
                <a:cs typeface="Lato"/>
                <a:sym typeface="Lato"/>
              </a:defRPr>
            </a:lvl4pPr>
            <a:lvl5pPr lvl="4" rtl="0">
              <a:spcBef>
                <a:spcPts val="2100"/>
              </a:spcBef>
              <a:spcAft>
                <a:spcPts val="0"/>
              </a:spcAft>
              <a:buNone/>
              <a:defRPr>
                <a:latin typeface="Lato"/>
                <a:ea typeface="Lato"/>
                <a:cs typeface="Lato"/>
                <a:sym typeface="Lato"/>
              </a:defRPr>
            </a:lvl5pPr>
            <a:lvl6pPr lvl="5" rtl="0">
              <a:spcBef>
                <a:spcPts val="2100"/>
              </a:spcBef>
              <a:spcAft>
                <a:spcPts val="0"/>
              </a:spcAft>
              <a:buNone/>
              <a:defRPr>
                <a:latin typeface="Lato"/>
                <a:ea typeface="Lato"/>
                <a:cs typeface="Lato"/>
                <a:sym typeface="Lato"/>
              </a:defRPr>
            </a:lvl6pPr>
            <a:lvl7pPr lvl="6" rtl="0">
              <a:spcBef>
                <a:spcPts val="2100"/>
              </a:spcBef>
              <a:spcAft>
                <a:spcPts val="0"/>
              </a:spcAft>
              <a:buNone/>
              <a:defRPr>
                <a:latin typeface="Lato"/>
                <a:ea typeface="Lato"/>
                <a:cs typeface="Lato"/>
                <a:sym typeface="Lato"/>
              </a:defRPr>
            </a:lvl7pPr>
            <a:lvl8pPr lvl="7" rtl="0">
              <a:spcBef>
                <a:spcPts val="2100"/>
              </a:spcBef>
              <a:spcAft>
                <a:spcPts val="0"/>
              </a:spcAft>
              <a:buNone/>
              <a:defRPr>
                <a:latin typeface="Lato"/>
                <a:ea typeface="Lato"/>
                <a:cs typeface="Lato"/>
                <a:sym typeface="Lato"/>
              </a:defRPr>
            </a:lvl8pPr>
            <a:lvl9pPr lvl="8" rtl="0">
              <a:spcBef>
                <a:spcPts val="2100"/>
              </a:spcBef>
              <a:spcAft>
                <a:spcPts val="2100"/>
              </a:spcAft>
              <a:buNone/>
              <a:defRPr>
                <a:latin typeface="Lato"/>
                <a:ea typeface="Lato"/>
                <a:cs typeface="Lato"/>
                <a:sym typeface="Lato"/>
              </a:defRPr>
            </a:lvl9pPr>
          </a:lstStyle>
          <a:p/>
        </p:txBody>
      </p:sp>
      <p:sp>
        <p:nvSpPr>
          <p:cNvPr id="301" name="Google Shape;301;p38"/>
          <p:cNvSpPr txBox="1"/>
          <p:nvPr>
            <p:ph hasCustomPrompt="1" idx="3" type="title"/>
          </p:nvPr>
        </p:nvSpPr>
        <p:spPr>
          <a:xfrm>
            <a:off x="1833450" y="2360467"/>
            <a:ext cx="901200" cy="529200"/>
          </a:xfrm>
          <a:prstGeom prst="rect">
            <a:avLst/>
          </a:prstGeom>
        </p:spPr>
        <p:txBody>
          <a:bodyPr anchorCtr="0" anchor="ctr" bIns="121900" lIns="121900" spcFirstLastPara="1" rIns="121900" wrap="square" tIns="121900">
            <a:noAutofit/>
          </a:bodyPr>
          <a:lstStyle>
            <a:lvl1pPr lvl="0" rtl="0">
              <a:spcBef>
                <a:spcPts val="0"/>
              </a:spcBef>
              <a:spcAft>
                <a:spcPts val="0"/>
              </a:spcAft>
              <a:buSzPts val="4000"/>
              <a:buNone/>
              <a:defRPr sz="4000"/>
            </a:lvl1pPr>
            <a:lvl2pPr lvl="1" rtl="0">
              <a:spcBef>
                <a:spcPts val="0"/>
              </a:spcBef>
              <a:spcAft>
                <a:spcPts val="0"/>
              </a:spcAft>
              <a:buClr>
                <a:srgbClr val="20124D"/>
              </a:buClr>
              <a:buSzPts val="4000"/>
              <a:buNone/>
              <a:defRPr sz="4000">
                <a:solidFill>
                  <a:srgbClr val="20124D"/>
                </a:solidFill>
              </a:defRPr>
            </a:lvl2pPr>
            <a:lvl3pPr lvl="2" rtl="0">
              <a:spcBef>
                <a:spcPts val="0"/>
              </a:spcBef>
              <a:spcAft>
                <a:spcPts val="0"/>
              </a:spcAft>
              <a:buClr>
                <a:srgbClr val="20124D"/>
              </a:buClr>
              <a:buSzPts val="4000"/>
              <a:buNone/>
              <a:defRPr sz="4000">
                <a:solidFill>
                  <a:srgbClr val="20124D"/>
                </a:solidFill>
              </a:defRPr>
            </a:lvl3pPr>
            <a:lvl4pPr lvl="3" rtl="0">
              <a:spcBef>
                <a:spcPts val="0"/>
              </a:spcBef>
              <a:spcAft>
                <a:spcPts val="0"/>
              </a:spcAft>
              <a:buClr>
                <a:srgbClr val="20124D"/>
              </a:buClr>
              <a:buSzPts val="4000"/>
              <a:buNone/>
              <a:defRPr sz="4000">
                <a:solidFill>
                  <a:srgbClr val="20124D"/>
                </a:solidFill>
              </a:defRPr>
            </a:lvl4pPr>
            <a:lvl5pPr lvl="4" rtl="0">
              <a:spcBef>
                <a:spcPts val="0"/>
              </a:spcBef>
              <a:spcAft>
                <a:spcPts val="0"/>
              </a:spcAft>
              <a:buClr>
                <a:srgbClr val="20124D"/>
              </a:buClr>
              <a:buSzPts val="4000"/>
              <a:buNone/>
              <a:defRPr sz="4000">
                <a:solidFill>
                  <a:srgbClr val="20124D"/>
                </a:solidFill>
              </a:defRPr>
            </a:lvl5pPr>
            <a:lvl6pPr lvl="5" rtl="0">
              <a:spcBef>
                <a:spcPts val="0"/>
              </a:spcBef>
              <a:spcAft>
                <a:spcPts val="0"/>
              </a:spcAft>
              <a:buClr>
                <a:srgbClr val="20124D"/>
              </a:buClr>
              <a:buSzPts val="4000"/>
              <a:buNone/>
              <a:defRPr sz="4000">
                <a:solidFill>
                  <a:srgbClr val="20124D"/>
                </a:solidFill>
              </a:defRPr>
            </a:lvl6pPr>
            <a:lvl7pPr lvl="6" rtl="0">
              <a:spcBef>
                <a:spcPts val="0"/>
              </a:spcBef>
              <a:spcAft>
                <a:spcPts val="0"/>
              </a:spcAft>
              <a:buClr>
                <a:srgbClr val="20124D"/>
              </a:buClr>
              <a:buSzPts val="4000"/>
              <a:buNone/>
              <a:defRPr sz="4000">
                <a:solidFill>
                  <a:srgbClr val="20124D"/>
                </a:solidFill>
              </a:defRPr>
            </a:lvl7pPr>
            <a:lvl8pPr lvl="7" rtl="0">
              <a:spcBef>
                <a:spcPts val="0"/>
              </a:spcBef>
              <a:spcAft>
                <a:spcPts val="0"/>
              </a:spcAft>
              <a:buClr>
                <a:srgbClr val="20124D"/>
              </a:buClr>
              <a:buSzPts val="4000"/>
              <a:buNone/>
              <a:defRPr sz="4000">
                <a:solidFill>
                  <a:srgbClr val="20124D"/>
                </a:solidFill>
              </a:defRPr>
            </a:lvl8pPr>
            <a:lvl9pPr lvl="8" rtl="0">
              <a:spcBef>
                <a:spcPts val="0"/>
              </a:spcBef>
              <a:spcAft>
                <a:spcPts val="0"/>
              </a:spcAft>
              <a:buClr>
                <a:srgbClr val="20124D"/>
              </a:buClr>
              <a:buSzPts val="4000"/>
              <a:buNone/>
              <a:defRPr sz="4000">
                <a:solidFill>
                  <a:srgbClr val="20124D"/>
                </a:solidFill>
              </a:defRPr>
            </a:lvl9pPr>
          </a:lstStyle>
          <a:p>
            <a:r>
              <a:t>xx%</a:t>
            </a:r>
          </a:p>
        </p:txBody>
      </p:sp>
      <p:sp>
        <p:nvSpPr>
          <p:cNvPr id="302" name="Google Shape;302;p38"/>
          <p:cNvSpPr txBox="1"/>
          <p:nvPr>
            <p:ph idx="4" type="subTitle"/>
          </p:nvPr>
        </p:nvSpPr>
        <p:spPr>
          <a:xfrm>
            <a:off x="7629600" y="2360467"/>
            <a:ext cx="2757600" cy="4116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b="1" sz="2400">
                <a:solidFill>
                  <a:srgbClr val="F6B26B"/>
                </a:solidFill>
              </a:defRPr>
            </a:lvl1pPr>
            <a:lvl2pPr lvl="1" rtl="0">
              <a:spcBef>
                <a:spcPts val="2100"/>
              </a:spcBef>
              <a:spcAft>
                <a:spcPts val="0"/>
              </a:spcAft>
              <a:buNone/>
              <a:defRPr b="1" sz="2400">
                <a:solidFill>
                  <a:srgbClr val="F6B26B"/>
                </a:solidFill>
              </a:defRPr>
            </a:lvl2pPr>
            <a:lvl3pPr lvl="2" rtl="0">
              <a:spcBef>
                <a:spcPts val="2100"/>
              </a:spcBef>
              <a:spcAft>
                <a:spcPts val="0"/>
              </a:spcAft>
              <a:buNone/>
              <a:defRPr b="1" sz="2400">
                <a:solidFill>
                  <a:srgbClr val="F6B26B"/>
                </a:solidFill>
              </a:defRPr>
            </a:lvl3pPr>
            <a:lvl4pPr lvl="3" rtl="0">
              <a:spcBef>
                <a:spcPts val="2100"/>
              </a:spcBef>
              <a:spcAft>
                <a:spcPts val="0"/>
              </a:spcAft>
              <a:buNone/>
              <a:defRPr b="1" sz="2400">
                <a:solidFill>
                  <a:srgbClr val="F6B26B"/>
                </a:solidFill>
              </a:defRPr>
            </a:lvl4pPr>
            <a:lvl5pPr lvl="4" rtl="0">
              <a:spcBef>
                <a:spcPts val="2100"/>
              </a:spcBef>
              <a:spcAft>
                <a:spcPts val="0"/>
              </a:spcAft>
              <a:buNone/>
              <a:defRPr b="1" sz="2400">
                <a:solidFill>
                  <a:srgbClr val="F6B26B"/>
                </a:solidFill>
              </a:defRPr>
            </a:lvl5pPr>
            <a:lvl6pPr lvl="5" rtl="0">
              <a:spcBef>
                <a:spcPts val="2100"/>
              </a:spcBef>
              <a:spcAft>
                <a:spcPts val="0"/>
              </a:spcAft>
              <a:buNone/>
              <a:defRPr b="1" sz="2400">
                <a:solidFill>
                  <a:srgbClr val="F6B26B"/>
                </a:solidFill>
              </a:defRPr>
            </a:lvl6pPr>
            <a:lvl7pPr lvl="6" rtl="0">
              <a:spcBef>
                <a:spcPts val="2100"/>
              </a:spcBef>
              <a:spcAft>
                <a:spcPts val="0"/>
              </a:spcAft>
              <a:buNone/>
              <a:defRPr b="1" sz="2400">
                <a:solidFill>
                  <a:srgbClr val="F6B26B"/>
                </a:solidFill>
              </a:defRPr>
            </a:lvl7pPr>
            <a:lvl8pPr lvl="7" rtl="0">
              <a:spcBef>
                <a:spcPts val="2100"/>
              </a:spcBef>
              <a:spcAft>
                <a:spcPts val="0"/>
              </a:spcAft>
              <a:buNone/>
              <a:defRPr b="1" sz="2400">
                <a:solidFill>
                  <a:srgbClr val="F6B26B"/>
                </a:solidFill>
              </a:defRPr>
            </a:lvl8pPr>
            <a:lvl9pPr lvl="8" rtl="0">
              <a:spcBef>
                <a:spcPts val="2100"/>
              </a:spcBef>
              <a:spcAft>
                <a:spcPts val="2100"/>
              </a:spcAft>
              <a:buNone/>
              <a:defRPr b="1" sz="2400">
                <a:solidFill>
                  <a:srgbClr val="F6B26B"/>
                </a:solidFill>
              </a:defRPr>
            </a:lvl9pPr>
          </a:lstStyle>
          <a:p/>
        </p:txBody>
      </p:sp>
      <p:sp>
        <p:nvSpPr>
          <p:cNvPr id="303" name="Google Shape;303;p38"/>
          <p:cNvSpPr txBox="1"/>
          <p:nvPr>
            <p:ph idx="5" type="subTitle"/>
          </p:nvPr>
        </p:nvSpPr>
        <p:spPr>
          <a:xfrm>
            <a:off x="7629600" y="3159333"/>
            <a:ext cx="3026700" cy="6465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sz="1900">
                <a:latin typeface="Lato"/>
                <a:ea typeface="Lato"/>
                <a:cs typeface="Lato"/>
                <a:sym typeface="Lato"/>
              </a:defRPr>
            </a:lvl1pPr>
            <a:lvl2pPr lvl="1" rtl="0">
              <a:spcBef>
                <a:spcPts val="2100"/>
              </a:spcBef>
              <a:spcAft>
                <a:spcPts val="0"/>
              </a:spcAft>
              <a:buNone/>
              <a:defRPr>
                <a:latin typeface="Lato"/>
                <a:ea typeface="Lato"/>
                <a:cs typeface="Lato"/>
                <a:sym typeface="Lato"/>
              </a:defRPr>
            </a:lvl2pPr>
            <a:lvl3pPr lvl="2" rtl="0">
              <a:spcBef>
                <a:spcPts val="2100"/>
              </a:spcBef>
              <a:spcAft>
                <a:spcPts val="0"/>
              </a:spcAft>
              <a:buNone/>
              <a:defRPr>
                <a:latin typeface="Lato"/>
                <a:ea typeface="Lato"/>
                <a:cs typeface="Lato"/>
                <a:sym typeface="Lato"/>
              </a:defRPr>
            </a:lvl3pPr>
            <a:lvl4pPr lvl="3" rtl="0">
              <a:spcBef>
                <a:spcPts val="2100"/>
              </a:spcBef>
              <a:spcAft>
                <a:spcPts val="0"/>
              </a:spcAft>
              <a:buNone/>
              <a:defRPr>
                <a:latin typeface="Lato"/>
                <a:ea typeface="Lato"/>
                <a:cs typeface="Lato"/>
                <a:sym typeface="Lato"/>
              </a:defRPr>
            </a:lvl4pPr>
            <a:lvl5pPr lvl="4" rtl="0">
              <a:spcBef>
                <a:spcPts val="2100"/>
              </a:spcBef>
              <a:spcAft>
                <a:spcPts val="0"/>
              </a:spcAft>
              <a:buNone/>
              <a:defRPr>
                <a:latin typeface="Lato"/>
                <a:ea typeface="Lato"/>
                <a:cs typeface="Lato"/>
                <a:sym typeface="Lato"/>
              </a:defRPr>
            </a:lvl5pPr>
            <a:lvl6pPr lvl="5" rtl="0">
              <a:spcBef>
                <a:spcPts val="2100"/>
              </a:spcBef>
              <a:spcAft>
                <a:spcPts val="0"/>
              </a:spcAft>
              <a:buNone/>
              <a:defRPr>
                <a:latin typeface="Lato"/>
                <a:ea typeface="Lato"/>
                <a:cs typeface="Lato"/>
                <a:sym typeface="Lato"/>
              </a:defRPr>
            </a:lvl6pPr>
            <a:lvl7pPr lvl="6" rtl="0">
              <a:spcBef>
                <a:spcPts val="2100"/>
              </a:spcBef>
              <a:spcAft>
                <a:spcPts val="0"/>
              </a:spcAft>
              <a:buNone/>
              <a:defRPr>
                <a:latin typeface="Lato"/>
                <a:ea typeface="Lato"/>
                <a:cs typeface="Lato"/>
                <a:sym typeface="Lato"/>
              </a:defRPr>
            </a:lvl7pPr>
            <a:lvl8pPr lvl="7" rtl="0">
              <a:spcBef>
                <a:spcPts val="2100"/>
              </a:spcBef>
              <a:spcAft>
                <a:spcPts val="0"/>
              </a:spcAft>
              <a:buNone/>
              <a:defRPr>
                <a:latin typeface="Lato"/>
                <a:ea typeface="Lato"/>
                <a:cs typeface="Lato"/>
                <a:sym typeface="Lato"/>
              </a:defRPr>
            </a:lvl8pPr>
            <a:lvl9pPr lvl="8" rtl="0">
              <a:spcBef>
                <a:spcPts val="2100"/>
              </a:spcBef>
              <a:spcAft>
                <a:spcPts val="2100"/>
              </a:spcAft>
              <a:buNone/>
              <a:defRPr>
                <a:latin typeface="Lato"/>
                <a:ea typeface="Lato"/>
                <a:cs typeface="Lato"/>
                <a:sym typeface="Lato"/>
              </a:defRPr>
            </a:lvl9pPr>
          </a:lstStyle>
          <a:p/>
        </p:txBody>
      </p:sp>
      <p:sp>
        <p:nvSpPr>
          <p:cNvPr id="304" name="Google Shape;304;p38"/>
          <p:cNvSpPr txBox="1"/>
          <p:nvPr>
            <p:ph hasCustomPrompt="1" idx="6" type="title"/>
          </p:nvPr>
        </p:nvSpPr>
        <p:spPr>
          <a:xfrm>
            <a:off x="6775050" y="2360467"/>
            <a:ext cx="901200" cy="529200"/>
          </a:xfrm>
          <a:prstGeom prst="rect">
            <a:avLst/>
          </a:prstGeom>
        </p:spPr>
        <p:txBody>
          <a:bodyPr anchorCtr="0" anchor="ctr" bIns="121900" lIns="121900" spcFirstLastPara="1" rIns="121900" wrap="square" tIns="121900">
            <a:noAutofit/>
          </a:bodyPr>
          <a:lstStyle>
            <a:lvl1pPr lvl="0" rtl="0">
              <a:spcBef>
                <a:spcPts val="0"/>
              </a:spcBef>
              <a:spcAft>
                <a:spcPts val="0"/>
              </a:spcAft>
              <a:buSzPts val="4000"/>
              <a:buNone/>
              <a:defRPr sz="4000"/>
            </a:lvl1pPr>
            <a:lvl2pPr lvl="1" rtl="0">
              <a:spcBef>
                <a:spcPts val="0"/>
              </a:spcBef>
              <a:spcAft>
                <a:spcPts val="0"/>
              </a:spcAft>
              <a:buClr>
                <a:srgbClr val="20124D"/>
              </a:buClr>
              <a:buSzPts val="4000"/>
              <a:buNone/>
              <a:defRPr sz="4000">
                <a:solidFill>
                  <a:srgbClr val="20124D"/>
                </a:solidFill>
              </a:defRPr>
            </a:lvl2pPr>
            <a:lvl3pPr lvl="2" rtl="0">
              <a:spcBef>
                <a:spcPts val="0"/>
              </a:spcBef>
              <a:spcAft>
                <a:spcPts val="0"/>
              </a:spcAft>
              <a:buClr>
                <a:srgbClr val="20124D"/>
              </a:buClr>
              <a:buSzPts val="4000"/>
              <a:buNone/>
              <a:defRPr sz="4000">
                <a:solidFill>
                  <a:srgbClr val="20124D"/>
                </a:solidFill>
              </a:defRPr>
            </a:lvl3pPr>
            <a:lvl4pPr lvl="3" rtl="0">
              <a:spcBef>
                <a:spcPts val="0"/>
              </a:spcBef>
              <a:spcAft>
                <a:spcPts val="0"/>
              </a:spcAft>
              <a:buClr>
                <a:srgbClr val="20124D"/>
              </a:buClr>
              <a:buSzPts val="4000"/>
              <a:buNone/>
              <a:defRPr sz="4000">
                <a:solidFill>
                  <a:srgbClr val="20124D"/>
                </a:solidFill>
              </a:defRPr>
            </a:lvl4pPr>
            <a:lvl5pPr lvl="4" rtl="0">
              <a:spcBef>
                <a:spcPts val="0"/>
              </a:spcBef>
              <a:spcAft>
                <a:spcPts val="0"/>
              </a:spcAft>
              <a:buClr>
                <a:srgbClr val="20124D"/>
              </a:buClr>
              <a:buSzPts val="4000"/>
              <a:buNone/>
              <a:defRPr sz="4000">
                <a:solidFill>
                  <a:srgbClr val="20124D"/>
                </a:solidFill>
              </a:defRPr>
            </a:lvl5pPr>
            <a:lvl6pPr lvl="5" rtl="0">
              <a:spcBef>
                <a:spcPts val="0"/>
              </a:spcBef>
              <a:spcAft>
                <a:spcPts val="0"/>
              </a:spcAft>
              <a:buClr>
                <a:srgbClr val="20124D"/>
              </a:buClr>
              <a:buSzPts val="4000"/>
              <a:buNone/>
              <a:defRPr sz="4000">
                <a:solidFill>
                  <a:srgbClr val="20124D"/>
                </a:solidFill>
              </a:defRPr>
            </a:lvl6pPr>
            <a:lvl7pPr lvl="6" rtl="0">
              <a:spcBef>
                <a:spcPts val="0"/>
              </a:spcBef>
              <a:spcAft>
                <a:spcPts val="0"/>
              </a:spcAft>
              <a:buClr>
                <a:srgbClr val="20124D"/>
              </a:buClr>
              <a:buSzPts val="4000"/>
              <a:buNone/>
              <a:defRPr sz="4000">
                <a:solidFill>
                  <a:srgbClr val="20124D"/>
                </a:solidFill>
              </a:defRPr>
            </a:lvl7pPr>
            <a:lvl8pPr lvl="7" rtl="0">
              <a:spcBef>
                <a:spcPts val="0"/>
              </a:spcBef>
              <a:spcAft>
                <a:spcPts val="0"/>
              </a:spcAft>
              <a:buClr>
                <a:srgbClr val="20124D"/>
              </a:buClr>
              <a:buSzPts val="4000"/>
              <a:buNone/>
              <a:defRPr sz="4000">
                <a:solidFill>
                  <a:srgbClr val="20124D"/>
                </a:solidFill>
              </a:defRPr>
            </a:lvl8pPr>
            <a:lvl9pPr lvl="8" rtl="0">
              <a:spcBef>
                <a:spcPts val="0"/>
              </a:spcBef>
              <a:spcAft>
                <a:spcPts val="0"/>
              </a:spcAft>
              <a:buClr>
                <a:srgbClr val="20124D"/>
              </a:buClr>
              <a:buSzPts val="4000"/>
              <a:buNone/>
              <a:defRPr sz="4000">
                <a:solidFill>
                  <a:srgbClr val="20124D"/>
                </a:solidFill>
              </a:defRPr>
            </a:lvl9pPr>
          </a:lstStyle>
          <a:p>
            <a:r>
              <a:t>xx%</a:t>
            </a:r>
          </a:p>
        </p:txBody>
      </p:sp>
      <p:sp>
        <p:nvSpPr>
          <p:cNvPr id="305" name="Google Shape;305;p38"/>
          <p:cNvSpPr txBox="1"/>
          <p:nvPr>
            <p:ph idx="7" type="subTitle"/>
          </p:nvPr>
        </p:nvSpPr>
        <p:spPr>
          <a:xfrm>
            <a:off x="2685667" y="4092400"/>
            <a:ext cx="2757600" cy="7977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b="1" sz="2400">
                <a:solidFill>
                  <a:srgbClr val="F6B26B"/>
                </a:solidFill>
              </a:defRPr>
            </a:lvl1pPr>
            <a:lvl2pPr lvl="1" rtl="0">
              <a:spcBef>
                <a:spcPts val="2100"/>
              </a:spcBef>
              <a:spcAft>
                <a:spcPts val="0"/>
              </a:spcAft>
              <a:buNone/>
              <a:defRPr b="1" sz="2400">
                <a:solidFill>
                  <a:srgbClr val="F6B26B"/>
                </a:solidFill>
              </a:defRPr>
            </a:lvl2pPr>
            <a:lvl3pPr lvl="2" rtl="0">
              <a:spcBef>
                <a:spcPts val="2100"/>
              </a:spcBef>
              <a:spcAft>
                <a:spcPts val="0"/>
              </a:spcAft>
              <a:buNone/>
              <a:defRPr b="1" sz="2400">
                <a:solidFill>
                  <a:srgbClr val="F6B26B"/>
                </a:solidFill>
              </a:defRPr>
            </a:lvl3pPr>
            <a:lvl4pPr lvl="3" rtl="0">
              <a:spcBef>
                <a:spcPts val="2100"/>
              </a:spcBef>
              <a:spcAft>
                <a:spcPts val="0"/>
              </a:spcAft>
              <a:buNone/>
              <a:defRPr b="1" sz="2400">
                <a:solidFill>
                  <a:srgbClr val="F6B26B"/>
                </a:solidFill>
              </a:defRPr>
            </a:lvl4pPr>
            <a:lvl5pPr lvl="4" rtl="0">
              <a:spcBef>
                <a:spcPts val="2100"/>
              </a:spcBef>
              <a:spcAft>
                <a:spcPts val="0"/>
              </a:spcAft>
              <a:buNone/>
              <a:defRPr b="1" sz="2400">
                <a:solidFill>
                  <a:srgbClr val="F6B26B"/>
                </a:solidFill>
              </a:defRPr>
            </a:lvl5pPr>
            <a:lvl6pPr lvl="5" rtl="0">
              <a:spcBef>
                <a:spcPts val="2100"/>
              </a:spcBef>
              <a:spcAft>
                <a:spcPts val="0"/>
              </a:spcAft>
              <a:buNone/>
              <a:defRPr b="1" sz="2400">
                <a:solidFill>
                  <a:srgbClr val="F6B26B"/>
                </a:solidFill>
              </a:defRPr>
            </a:lvl6pPr>
            <a:lvl7pPr lvl="6" rtl="0">
              <a:spcBef>
                <a:spcPts val="2100"/>
              </a:spcBef>
              <a:spcAft>
                <a:spcPts val="0"/>
              </a:spcAft>
              <a:buNone/>
              <a:defRPr b="1" sz="2400">
                <a:solidFill>
                  <a:srgbClr val="F6B26B"/>
                </a:solidFill>
              </a:defRPr>
            </a:lvl7pPr>
            <a:lvl8pPr lvl="7" rtl="0">
              <a:spcBef>
                <a:spcPts val="2100"/>
              </a:spcBef>
              <a:spcAft>
                <a:spcPts val="0"/>
              </a:spcAft>
              <a:buNone/>
              <a:defRPr b="1" sz="2400">
                <a:solidFill>
                  <a:srgbClr val="F6B26B"/>
                </a:solidFill>
              </a:defRPr>
            </a:lvl8pPr>
            <a:lvl9pPr lvl="8" rtl="0">
              <a:spcBef>
                <a:spcPts val="2100"/>
              </a:spcBef>
              <a:spcAft>
                <a:spcPts val="2100"/>
              </a:spcAft>
              <a:buNone/>
              <a:defRPr b="1" sz="2400">
                <a:solidFill>
                  <a:srgbClr val="F6B26B"/>
                </a:solidFill>
              </a:defRPr>
            </a:lvl9pPr>
          </a:lstStyle>
          <a:p/>
        </p:txBody>
      </p:sp>
      <p:sp>
        <p:nvSpPr>
          <p:cNvPr id="306" name="Google Shape;306;p38"/>
          <p:cNvSpPr txBox="1"/>
          <p:nvPr>
            <p:ph idx="8" type="subTitle"/>
          </p:nvPr>
        </p:nvSpPr>
        <p:spPr>
          <a:xfrm>
            <a:off x="2685666" y="4883500"/>
            <a:ext cx="3026700" cy="6465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sz="1900">
                <a:latin typeface="Lato"/>
                <a:ea typeface="Lato"/>
                <a:cs typeface="Lato"/>
                <a:sym typeface="Lato"/>
              </a:defRPr>
            </a:lvl1pPr>
            <a:lvl2pPr lvl="1" rtl="0">
              <a:spcBef>
                <a:spcPts val="2100"/>
              </a:spcBef>
              <a:spcAft>
                <a:spcPts val="0"/>
              </a:spcAft>
              <a:buNone/>
              <a:defRPr>
                <a:latin typeface="Lato"/>
                <a:ea typeface="Lato"/>
                <a:cs typeface="Lato"/>
                <a:sym typeface="Lato"/>
              </a:defRPr>
            </a:lvl2pPr>
            <a:lvl3pPr lvl="2" rtl="0">
              <a:spcBef>
                <a:spcPts val="2100"/>
              </a:spcBef>
              <a:spcAft>
                <a:spcPts val="0"/>
              </a:spcAft>
              <a:buNone/>
              <a:defRPr>
                <a:latin typeface="Lato"/>
                <a:ea typeface="Lato"/>
                <a:cs typeface="Lato"/>
                <a:sym typeface="Lato"/>
              </a:defRPr>
            </a:lvl3pPr>
            <a:lvl4pPr lvl="3" rtl="0">
              <a:spcBef>
                <a:spcPts val="2100"/>
              </a:spcBef>
              <a:spcAft>
                <a:spcPts val="0"/>
              </a:spcAft>
              <a:buNone/>
              <a:defRPr>
                <a:latin typeface="Lato"/>
                <a:ea typeface="Lato"/>
                <a:cs typeface="Lato"/>
                <a:sym typeface="Lato"/>
              </a:defRPr>
            </a:lvl4pPr>
            <a:lvl5pPr lvl="4" rtl="0">
              <a:spcBef>
                <a:spcPts val="2100"/>
              </a:spcBef>
              <a:spcAft>
                <a:spcPts val="0"/>
              </a:spcAft>
              <a:buNone/>
              <a:defRPr>
                <a:latin typeface="Lato"/>
                <a:ea typeface="Lato"/>
                <a:cs typeface="Lato"/>
                <a:sym typeface="Lato"/>
              </a:defRPr>
            </a:lvl5pPr>
            <a:lvl6pPr lvl="5" rtl="0">
              <a:spcBef>
                <a:spcPts val="2100"/>
              </a:spcBef>
              <a:spcAft>
                <a:spcPts val="0"/>
              </a:spcAft>
              <a:buNone/>
              <a:defRPr>
                <a:latin typeface="Lato"/>
                <a:ea typeface="Lato"/>
                <a:cs typeface="Lato"/>
                <a:sym typeface="Lato"/>
              </a:defRPr>
            </a:lvl6pPr>
            <a:lvl7pPr lvl="6" rtl="0">
              <a:spcBef>
                <a:spcPts val="2100"/>
              </a:spcBef>
              <a:spcAft>
                <a:spcPts val="0"/>
              </a:spcAft>
              <a:buNone/>
              <a:defRPr>
                <a:latin typeface="Lato"/>
                <a:ea typeface="Lato"/>
                <a:cs typeface="Lato"/>
                <a:sym typeface="Lato"/>
              </a:defRPr>
            </a:lvl7pPr>
            <a:lvl8pPr lvl="7" rtl="0">
              <a:spcBef>
                <a:spcPts val="2100"/>
              </a:spcBef>
              <a:spcAft>
                <a:spcPts val="0"/>
              </a:spcAft>
              <a:buNone/>
              <a:defRPr>
                <a:latin typeface="Lato"/>
                <a:ea typeface="Lato"/>
                <a:cs typeface="Lato"/>
                <a:sym typeface="Lato"/>
              </a:defRPr>
            </a:lvl8pPr>
            <a:lvl9pPr lvl="8" rtl="0">
              <a:spcBef>
                <a:spcPts val="2100"/>
              </a:spcBef>
              <a:spcAft>
                <a:spcPts val="2100"/>
              </a:spcAft>
              <a:buNone/>
              <a:defRPr>
                <a:latin typeface="Lato"/>
                <a:ea typeface="Lato"/>
                <a:cs typeface="Lato"/>
                <a:sym typeface="Lato"/>
              </a:defRPr>
            </a:lvl9pPr>
          </a:lstStyle>
          <a:p/>
        </p:txBody>
      </p:sp>
      <p:sp>
        <p:nvSpPr>
          <p:cNvPr id="307" name="Google Shape;307;p38"/>
          <p:cNvSpPr txBox="1"/>
          <p:nvPr>
            <p:ph hasCustomPrompt="1" idx="9" type="title"/>
          </p:nvPr>
        </p:nvSpPr>
        <p:spPr>
          <a:xfrm>
            <a:off x="1833450" y="4295600"/>
            <a:ext cx="901200" cy="529200"/>
          </a:xfrm>
          <a:prstGeom prst="rect">
            <a:avLst/>
          </a:prstGeom>
        </p:spPr>
        <p:txBody>
          <a:bodyPr anchorCtr="0" anchor="ctr" bIns="121900" lIns="121900" spcFirstLastPara="1" rIns="121900" wrap="square" tIns="121900">
            <a:noAutofit/>
          </a:bodyPr>
          <a:lstStyle>
            <a:lvl1pPr lvl="0" rtl="0">
              <a:spcBef>
                <a:spcPts val="0"/>
              </a:spcBef>
              <a:spcAft>
                <a:spcPts val="0"/>
              </a:spcAft>
              <a:buSzPts val="4000"/>
              <a:buNone/>
              <a:defRPr sz="4000"/>
            </a:lvl1pPr>
            <a:lvl2pPr lvl="1" rtl="0">
              <a:spcBef>
                <a:spcPts val="0"/>
              </a:spcBef>
              <a:spcAft>
                <a:spcPts val="0"/>
              </a:spcAft>
              <a:buClr>
                <a:srgbClr val="20124D"/>
              </a:buClr>
              <a:buSzPts val="4000"/>
              <a:buNone/>
              <a:defRPr sz="4000">
                <a:solidFill>
                  <a:srgbClr val="20124D"/>
                </a:solidFill>
              </a:defRPr>
            </a:lvl2pPr>
            <a:lvl3pPr lvl="2" rtl="0">
              <a:spcBef>
                <a:spcPts val="0"/>
              </a:spcBef>
              <a:spcAft>
                <a:spcPts val="0"/>
              </a:spcAft>
              <a:buClr>
                <a:srgbClr val="20124D"/>
              </a:buClr>
              <a:buSzPts val="4000"/>
              <a:buNone/>
              <a:defRPr sz="4000">
                <a:solidFill>
                  <a:srgbClr val="20124D"/>
                </a:solidFill>
              </a:defRPr>
            </a:lvl3pPr>
            <a:lvl4pPr lvl="3" rtl="0">
              <a:spcBef>
                <a:spcPts val="0"/>
              </a:spcBef>
              <a:spcAft>
                <a:spcPts val="0"/>
              </a:spcAft>
              <a:buClr>
                <a:srgbClr val="20124D"/>
              </a:buClr>
              <a:buSzPts val="4000"/>
              <a:buNone/>
              <a:defRPr sz="4000">
                <a:solidFill>
                  <a:srgbClr val="20124D"/>
                </a:solidFill>
              </a:defRPr>
            </a:lvl4pPr>
            <a:lvl5pPr lvl="4" rtl="0">
              <a:spcBef>
                <a:spcPts val="0"/>
              </a:spcBef>
              <a:spcAft>
                <a:spcPts val="0"/>
              </a:spcAft>
              <a:buClr>
                <a:srgbClr val="20124D"/>
              </a:buClr>
              <a:buSzPts val="4000"/>
              <a:buNone/>
              <a:defRPr sz="4000">
                <a:solidFill>
                  <a:srgbClr val="20124D"/>
                </a:solidFill>
              </a:defRPr>
            </a:lvl5pPr>
            <a:lvl6pPr lvl="5" rtl="0">
              <a:spcBef>
                <a:spcPts val="0"/>
              </a:spcBef>
              <a:spcAft>
                <a:spcPts val="0"/>
              </a:spcAft>
              <a:buClr>
                <a:srgbClr val="20124D"/>
              </a:buClr>
              <a:buSzPts val="4000"/>
              <a:buNone/>
              <a:defRPr sz="4000">
                <a:solidFill>
                  <a:srgbClr val="20124D"/>
                </a:solidFill>
              </a:defRPr>
            </a:lvl6pPr>
            <a:lvl7pPr lvl="6" rtl="0">
              <a:spcBef>
                <a:spcPts val="0"/>
              </a:spcBef>
              <a:spcAft>
                <a:spcPts val="0"/>
              </a:spcAft>
              <a:buClr>
                <a:srgbClr val="20124D"/>
              </a:buClr>
              <a:buSzPts val="4000"/>
              <a:buNone/>
              <a:defRPr sz="4000">
                <a:solidFill>
                  <a:srgbClr val="20124D"/>
                </a:solidFill>
              </a:defRPr>
            </a:lvl7pPr>
            <a:lvl8pPr lvl="7" rtl="0">
              <a:spcBef>
                <a:spcPts val="0"/>
              </a:spcBef>
              <a:spcAft>
                <a:spcPts val="0"/>
              </a:spcAft>
              <a:buClr>
                <a:srgbClr val="20124D"/>
              </a:buClr>
              <a:buSzPts val="4000"/>
              <a:buNone/>
              <a:defRPr sz="4000">
                <a:solidFill>
                  <a:srgbClr val="20124D"/>
                </a:solidFill>
              </a:defRPr>
            </a:lvl8pPr>
            <a:lvl9pPr lvl="8" rtl="0">
              <a:spcBef>
                <a:spcPts val="0"/>
              </a:spcBef>
              <a:spcAft>
                <a:spcPts val="0"/>
              </a:spcAft>
              <a:buClr>
                <a:srgbClr val="20124D"/>
              </a:buClr>
              <a:buSzPts val="4000"/>
              <a:buNone/>
              <a:defRPr sz="4000">
                <a:solidFill>
                  <a:srgbClr val="20124D"/>
                </a:solidFill>
              </a:defRPr>
            </a:lvl9pPr>
          </a:lstStyle>
          <a:p>
            <a:r>
              <a:t>xx%</a:t>
            </a:r>
          </a:p>
        </p:txBody>
      </p:sp>
      <p:sp>
        <p:nvSpPr>
          <p:cNvPr id="308" name="Google Shape;308;p38"/>
          <p:cNvSpPr txBox="1"/>
          <p:nvPr>
            <p:ph idx="13" type="subTitle"/>
          </p:nvPr>
        </p:nvSpPr>
        <p:spPr>
          <a:xfrm>
            <a:off x="7629600" y="4092400"/>
            <a:ext cx="2757600" cy="7977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b="1" sz="2400">
                <a:solidFill>
                  <a:srgbClr val="F6B26B"/>
                </a:solidFill>
              </a:defRPr>
            </a:lvl1pPr>
            <a:lvl2pPr lvl="1" rtl="0">
              <a:spcBef>
                <a:spcPts val="2100"/>
              </a:spcBef>
              <a:spcAft>
                <a:spcPts val="0"/>
              </a:spcAft>
              <a:buNone/>
              <a:defRPr b="1" sz="2400">
                <a:solidFill>
                  <a:srgbClr val="F6B26B"/>
                </a:solidFill>
              </a:defRPr>
            </a:lvl2pPr>
            <a:lvl3pPr lvl="2" rtl="0">
              <a:spcBef>
                <a:spcPts val="2100"/>
              </a:spcBef>
              <a:spcAft>
                <a:spcPts val="0"/>
              </a:spcAft>
              <a:buNone/>
              <a:defRPr b="1" sz="2400">
                <a:solidFill>
                  <a:srgbClr val="F6B26B"/>
                </a:solidFill>
              </a:defRPr>
            </a:lvl3pPr>
            <a:lvl4pPr lvl="3" rtl="0">
              <a:spcBef>
                <a:spcPts val="2100"/>
              </a:spcBef>
              <a:spcAft>
                <a:spcPts val="0"/>
              </a:spcAft>
              <a:buNone/>
              <a:defRPr b="1" sz="2400">
                <a:solidFill>
                  <a:srgbClr val="F6B26B"/>
                </a:solidFill>
              </a:defRPr>
            </a:lvl4pPr>
            <a:lvl5pPr lvl="4" rtl="0">
              <a:spcBef>
                <a:spcPts val="2100"/>
              </a:spcBef>
              <a:spcAft>
                <a:spcPts val="0"/>
              </a:spcAft>
              <a:buNone/>
              <a:defRPr b="1" sz="2400">
                <a:solidFill>
                  <a:srgbClr val="F6B26B"/>
                </a:solidFill>
              </a:defRPr>
            </a:lvl5pPr>
            <a:lvl6pPr lvl="5" rtl="0">
              <a:spcBef>
                <a:spcPts val="2100"/>
              </a:spcBef>
              <a:spcAft>
                <a:spcPts val="0"/>
              </a:spcAft>
              <a:buNone/>
              <a:defRPr b="1" sz="2400">
                <a:solidFill>
                  <a:srgbClr val="F6B26B"/>
                </a:solidFill>
              </a:defRPr>
            </a:lvl6pPr>
            <a:lvl7pPr lvl="6" rtl="0">
              <a:spcBef>
                <a:spcPts val="2100"/>
              </a:spcBef>
              <a:spcAft>
                <a:spcPts val="0"/>
              </a:spcAft>
              <a:buNone/>
              <a:defRPr b="1" sz="2400">
                <a:solidFill>
                  <a:srgbClr val="F6B26B"/>
                </a:solidFill>
              </a:defRPr>
            </a:lvl7pPr>
            <a:lvl8pPr lvl="7" rtl="0">
              <a:spcBef>
                <a:spcPts val="2100"/>
              </a:spcBef>
              <a:spcAft>
                <a:spcPts val="0"/>
              </a:spcAft>
              <a:buNone/>
              <a:defRPr b="1" sz="2400">
                <a:solidFill>
                  <a:srgbClr val="F6B26B"/>
                </a:solidFill>
              </a:defRPr>
            </a:lvl8pPr>
            <a:lvl9pPr lvl="8" rtl="0">
              <a:spcBef>
                <a:spcPts val="2100"/>
              </a:spcBef>
              <a:spcAft>
                <a:spcPts val="2100"/>
              </a:spcAft>
              <a:buNone/>
              <a:defRPr b="1" sz="2400">
                <a:solidFill>
                  <a:srgbClr val="F6B26B"/>
                </a:solidFill>
              </a:defRPr>
            </a:lvl9pPr>
          </a:lstStyle>
          <a:p/>
        </p:txBody>
      </p:sp>
      <p:sp>
        <p:nvSpPr>
          <p:cNvPr id="309" name="Google Shape;309;p38"/>
          <p:cNvSpPr txBox="1"/>
          <p:nvPr>
            <p:ph idx="14" type="subTitle"/>
          </p:nvPr>
        </p:nvSpPr>
        <p:spPr>
          <a:xfrm>
            <a:off x="7629600" y="4883500"/>
            <a:ext cx="3026700" cy="6465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sz="1900">
                <a:latin typeface="Lato"/>
                <a:ea typeface="Lato"/>
                <a:cs typeface="Lato"/>
                <a:sym typeface="Lato"/>
              </a:defRPr>
            </a:lvl1pPr>
            <a:lvl2pPr lvl="1" rtl="0">
              <a:spcBef>
                <a:spcPts val="2100"/>
              </a:spcBef>
              <a:spcAft>
                <a:spcPts val="0"/>
              </a:spcAft>
              <a:buNone/>
              <a:defRPr>
                <a:latin typeface="Lato"/>
                <a:ea typeface="Lato"/>
                <a:cs typeface="Lato"/>
                <a:sym typeface="Lato"/>
              </a:defRPr>
            </a:lvl2pPr>
            <a:lvl3pPr lvl="2" rtl="0">
              <a:spcBef>
                <a:spcPts val="2100"/>
              </a:spcBef>
              <a:spcAft>
                <a:spcPts val="0"/>
              </a:spcAft>
              <a:buNone/>
              <a:defRPr>
                <a:latin typeface="Lato"/>
                <a:ea typeface="Lato"/>
                <a:cs typeface="Lato"/>
                <a:sym typeface="Lato"/>
              </a:defRPr>
            </a:lvl3pPr>
            <a:lvl4pPr lvl="3" rtl="0">
              <a:spcBef>
                <a:spcPts val="2100"/>
              </a:spcBef>
              <a:spcAft>
                <a:spcPts val="0"/>
              </a:spcAft>
              <a:buNone/>
              <a:defRPr>
                <a:latin typeface="Lato"/>
                <a:ea typeface="Lato"/>
                <a:cs typeface="Lato"/>
                <a:sym typeface="Lato"/>
              </a:defRPr>
            </a:lvl4pPr>
            <a:lvl5pPr lvl="4" rtl="0">
              <a:spcBef>
                <a:spcPts val="2100"/>
              </a:spcBef>
              <a:spcAft>
                <a:spcPts val="0"/>
              </a:spcAft>
              <a:buNone/>
              <a:defRPr>
                <a:latin typeface="Lato"/>
                <a:ea typeface="Lato"/>
                <a:cs typeface="Lato"/>
                <a:sym typeface="Lato"/>
              </a:defRPr>
            </a:lvl5pPr>
            <a:lvl6pPr lvl="5" rtl="0">
              <a:spcBef>
                <a:spcPts val="2100"/>
              </a:spcBef>
              <a:spcAft>
                <a:spcPts val="0"/>
              </a:spcAft>
              <a:buNone/>
              <a:defRPr>
                <a:latin typeface="Lato"/>
                <a:ea typeface="Lato"/>
                <a:cs typeface="Lato"/>
                <a:sym typeface="Lato"/>
              </a:defRPr>
            </a:lvl6pPr>
            <a:lvl7pPr lvl="6" rtl="0">
              <a:spcBef>
                <a:spcPts val="2100"/>
              </a:spcBef>
              <a:spcAft>
                <a:spcPts val="0"/>
              </a:spcAft>
              <a:buNone/>
              <a:defRPr>
                <a:latin typeface="Lato"/>
                <a:ea typeface="Lato"/>
                <a:cs typeface="Lato"/>
                <a:sym typeface="Lato"/>
              </a:defRPr>
            </a:lvl7pPr>
            <a:lvl8pPr lvl="7" rtl="0">
              <a:spcBef>
                <a:spcPts val="2100"/>
              </a:spcBef>
              <a:spcAft>
                <a:spcPts val="0"/>
              </a:spcAft>
              <a:buNone/>
              <a:defRPr>
                <a:latin typeface="Lato"/>
                <a:ea typeface="Lato"/>
                <a:cs typeface="Lato"/>
                <a:sym typeface="Lato"/>
              </a:defRPr>
            </a:lvl8pPr>
            <a:lvl9pPr lvl="8" rtl="0">
              <a:spcBef>
                <a:spcPts val="2100"/>
              </a:spcBef>
              <a:spcAft>
                <a:spcPts val="2100"/>
              </a:spcAft>
              <a:buNone/>
              <a:defRPr>
                <a:latin typeface="Lato"/>
                <a:ea typeface="Lato"/>
                <a:cs typeface="Lato"/>
                <a:sym typeface="Lato"/>
              </a:defRPr>
            </a:lvl9pPr>
          </a:lstStyle>
          <a:p/>
        </p:txBody>
      </p:sp>
      <p:sp>
        <p:nvSpPr>
          <p:cNvPr id="310" name="Google Shape;310;p38"/>
          <p:cNvSpPr txBox="1"/>
          <p:nvPr>
            <p:ph hasCustomPrompt="1" idx="15" type="title"/>
          </p:nvPr>
        </p:nvSpPr>
        <p:spPr>
          <a:xfrm>
            <a:off x="6775050" y="4295600"/>
            <a:ext cx="901200" cy="529200"/>
          </a:xfrm>
          <a:prstGeom prst="rect">
            <a:avLst/>
          </a:prstGeom>
        </p:spPr>
        <p:txBody>
          <a:bodyPr anchorCtr="0" anchor="ctr" bIns="121900" lIns="121900" spcFirstLastPara="1" rIns="121900" wrap="square" tIns="121900">
            <a:noAutofit/>
          </a:bodyPr>
          <a:lstStyle>
            <a:lvl1pPr lvl="0" rtl="0">
              <a:spcBef>
                <a:spcPts val="0"/>
              </a:spcBef>
              <a:spcAft>
                <a:spcPts val="0"/>
              </a:spcAft>
              <a:buSzPts val="4000"/>
              <a:buNone/>
              <a:defRPr sz="4000"/>
            </a:lvl1pPr>
            <a:lvl2pPr lvl="1" rtl="0">
              <a:spcBef>
                <a:spcPts val="0"/>
              </a:spcBef>
              <a:spcAft>
                <a:spcPts val="0"/>
              </a:spcAft>
              <a:buClr>
                <a:srgbClr val="20124D"/>
              </a:buClr>
              <a:buSzPts val="4000"/>
              <a:buNone/>
              <a:defRPr sz="4000">
                <a:solidFill>
                  <a:srgbClr val="20124D"/>
                </a:solidFill>
              </a:defRPr>
            </a:lvl2pPr>
            <a:lvl3pPr lvl="2" rtl="0">
              <a:spcBef>
                <a:spcPts val="0"/>
              </a:spcBef>
              <a:spcAft>
                <a:spcPts val="0"/>
              </a:spcAft>
              <a:buClr>
                <a:srgbClr val="20124D"/>
              </a:buClr>
              <a:buSzPts val="4000"/>
              <a:buNone/>
              <a:defRPr sz="4000">
                <a:solidFill>
                  <a:srgbClr val="20124D"/>
                </a:solidFill>
              </a:defRPr>
            </a:lvl3pPr>
            <a:lvl4pPr lvl="3" rtl="0">
              <a:spcBef>
                <a:spcPts val="0"/>
              </a:spcBef>
              <a:spcAft>
                <a:spcPts val="0"/>
              </a:spcAft>
              <a:buClr>
                <a:srgbClr val="20124D"/>
              </a:buClr>
              <a:buSzPts val="4000"/>
              <a:buNone/>
              <a:defRPr sz="4000">
                <a:solidFill>
                  <a:srgbClr val="20124D"/>
                </a:solidFill>
              </a:defRPr>
            </a:lvl4pPr>
            <a:lvl5pPr lvl="4" rtl="0">
              <a:spcBef>
                <a:spcPts val="0"/>
              </a:spcBef>
              <a:spcAft>
                <a:spcPts val="0"/>
              </a:spcAft>
              <a:buClr>
                <a:srgbClr val="20124D"/>
              </a:buClr>
              <a:buSzPts val="4000"/>
              <a:buNone/>
              <a:defRPr sz="4000">
                <a:solidFill>
                  <a:srgbClr val="20124D"/>
                </a:solidFill>
              </a:defRPr>
            </a:lvl5pPr>
            <a:lvl6pPr lvl="5" rtl="0">
              <a:spcBef>
                <a:spcPts val="0"/>
              </a:spcBef>
              <a:spcAft>
                <a:spcPts val="0"/>
              </a:spcAft>
              <a:buClr>
                <a:srgbClr val="20124D"/>
              </a:buClr>
              <a:buSzPts val="4000"/>
              <a:buNone/>
              <a:defRPr sz="4000">
                <a:solidFill>
                  <a:srgbClr val="20124D"/>
                </a:solidFill>
              </a:defRPr>
            </a:lvl6pPr>
            <a:lvl7pPr lvl="6" rtl="0">
              <a:spcBef>
                <a:spcPts val="0"/>
              </a:spcBef>
              <a:spcAft>
                <a:spcPts val="0"/>
              </a:spcAft>
              <a:buClr>
                <a:srgbClr val="20124D"/>
              </a:buClr>
              <a:buSzPts val="4000"/>
              <a:buNone/>
              <a:defRPr sz="4000">
                <a:solidFill>
                  <a:srgbClr val="20124D"/>
                </a:solidFill>
              </a:defRPr>
            </a:lvl7pPr>
            <a:lvl8pPr lvl="7" rtl="0">
              <a:spcBef>
                <a:spcPts val="0"/>
              </a:spcBef>
              <a:spcAft>
                <a:spcPts val="0"/>
              </a:spcAft>
              <a:buClr>
                <a:srgbClr val="20124D"/>
              </a:buClr>
              <a:buSzPts val="4000"/>
              <a:buNone/>
              <a:defRPr sz="4000">
                <a:solidFill>
                  <a:srgbClr val="20124D"/>
                </a:solidFill>
              </a:defRPr>
            </a:lvl8pPr>
            <a:lvl9pPr lvl="8" rtl="0">
              <a:spcBef>
                <a:spcPts val="0"/>
              </a:spcBef>
              <a:spcAft>
                <a:spcPts val="0"/>
              </a:spcAft>
              <a:buClr>
                <a:srgbClr val="20124D"/>
              </a:buClr>
              <a:buSzPts val="4000"/>
              <a:buNone/>
              <a:defRPr sz="4000">
                <a:solidFill>
                  <a:srgbClr val="20124D"/>
                </a:solidFill>
              </a:defRPr>
            </a:lvl9pPr>
          </a:lstStyle>
          <a:p>
            <a:r>
              <a:t>xx%</a:t>
            </a:r>
          </a:p>
        </p:txBody>
      </p:sp>
      <p:sp>
        <p:nvSpPr>
          <p:cNvPr id="311" name="Google Shape;311;p38"/>
          <p:cNvSpPr/>
          <p:nvPr/>
        </p:nvSpPr>
        <p:spPr>
          <a:xfrm flipH="1" rot="8869865">
            <a:off x="-1020546" y="-158387"/>
            <a:ext cx="2472033" cy="1362123"/>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2" name="Google Shape;312;p38"/>
          <p:cNvSpPr/>
          <p:nvPr/>
        </p:nvSpPr>
        <p:spPr>
          <a:xfrm rot="486435">
            <a:off x="53465" y="119684"/>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3" name="Google Shape;313;p38"/>
          <p:cNvSpPr/>
          <p:nvPr/>
        </p:nvSpPr>
        <p:spPr>
          <a:xfrm flipH="1" rot="9768913">
            <a:off x="10587977" y="5671803"/>
            <a:ext cx="2153074" cy="1370664"/>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4" name="Google Shape;314;p38"/>
          <p:cNvSpPr/>
          <p:nvPr/>
        </p:nvSpPr>
        <p:spPr>
          <a:xfrm rot="9770781">
            <a:off x="11185878" y="5399796"/>
            <a:ext cx="496380" cy="496380"/>
          </a:xfrm>
          <a:prstGeom prst="ellipse">
            <a:avLst/>
          </a:pr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5" name="Google Shape;315;p38"/>
          <p:cNvSpPr/>
          <p:nvPr/>
        </p:nvSpPr>
        <p:spPr>
          <a:xfrm flipH="1" rot="8116856">
            <a:off x="10602490" y="5616671"/>
            <a:ext cx="2261021" cy="1439084"/>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
    <p:spTree>
      <p:nvGrpSpPr>
        <p:cNvPr id="316" name="Shape 316"/>
        <p:cNvGrpSpPr/>
        <p:nvPr/>
      </p:nvGrpSpPr>
      <p:grpSpPr>
        <a:xfrm>
          <a:off x="0" y="0"/>
          <a:ext cx="0" cy="0"/>
          <a:chOff x="0" y="0"/>
          <a:chExt cx="0" cy="0"/>
        </a:xfrm>
      </p:grpSpPr>
      <p:sp>
        <p:nvSpPr>
          <p:cNvPr id="317" name="Google Shape;317;p39"/>
          <p:cNvSpPr txBox="1"/>
          <p:nvPr>
            <p:ph type="ctrTitle"/>
          </p:nvPr>
        </p:nvSpPr>
        <p:spPr>
          <a:xfrm>
            <a:off x="960000" y="565967"/>
            <a:ext cx="3205500" cy="1173900"/>
          </a:xfrm>
          <a:prstGeom prst="rect">
            <a:avLst/>
          </a:prstGeom>
        </p:spPr>
        <p:txBody>
          <a:bodyPr anchorCtr="0" anchor="t" bIns="121900" lIns="121900" spcFirstLastPara="1" rIns="121900" wrap="square" tIns="121900">
            <a:noAutofit/>
          </a:bodyPr>
          <a:lstStyle>
            <a:lvl1pPr lvl="0" rtl="0" algn="l">
              <a:spcBef>
                <a:spcPts val="0"/>
              </a:spcBef>
              <a:spcAft>
                <a:spcPts val="0"/>
              </a:spcAft>
              <a:buSzPts val="6900"/>
              <a:buNone/>
              <a:defRPr sz="6900"/>
            </a:lvl1pPr>
            <a:lvl2pPr lvl="1" rtl="0" algn="ctr">
              <a:spcBef>
                <a:spcPts val="0"/>
              </a:spcBef>
              <a:spcAft>
                <a:spcPts val="0"/>
              </a:spcAft>
              <a:buSzPts val="6900"/>
              <a:buNone/>
              <a:defRPr sz="6900"/>
            </a:lvl2pPr>
            <a:lvl3pPr lvl="2" rtl="0" algn="ctr">
              <a:spcBef>
                <a:spcPts val="0"/>
              </a:spcBef>
              <a:spcAft>
                <a:spcPts val="0"/>
              </a:spcAft>
              <a:buSzPts val="6900"/>
              <a:buNone/>
              <a:defRPr sz="6900"/>
            </a:lvl3pPr>
            <a:lvl4pPr lvl="3" rtl="0" algn="ctr">
              <a:spcBef>
                <a:spcPts val="0"/>
              </a:spcBef>
              <a:spcAft>
                <a:spcPts val="0"/>
              </a:spcAft>
              <a:buSzPts val="6900"/>
              <a:buNone/>
              <a:defRPr sz="6900"/>
            </a:lvl4pPr>
            <a:lvl5pPr lvl="4" rtl="0" algn="ctr">
              <a:spcBef>
                <a:spcPts val="0"/>
              </a:spcBef>
              <a:spcAft>
                <a:spcPts val="0"/>
              </a:spcAft>
              <a:buSzPts val="6900"/>
              <a:buNone/>
              <a:defRPr sz="6900"/>
            </a:lvl5pPr>
            <a:lvl6pPr lvl="5" rtl="0" algn="ctr">
              <a:spcBef>
                <a:spcPts val="0"/>
              </a:spcBef>
              <a:spcAft>
                <a:spcPts val="0"/>
              </a:spcAft>
              <a:buSzPts val="6900"/>
              <a:buNone/>
              <a:defRPr sz="6900"/>
            </a:lvl6pPr>
            <a:lvl7pPr lvl="6" rtl="0" algn="ctr">
              <a:spcBef>
                <a:spcPts val="0"/>
              </a:spcBef>
              <a:spcAft>
                <a:spcPts val="0"/>
              </a:spcAft>
              <a:buSzPts val="6900"/>
              <a:buNone/>
              <a:defRPr sz="6900"/>
            </a:lvl7pPr>
            <a:lvl8pPr lvl="7" rtl="0" algn="ctr">
              <a:spcBef>
                <a:spcPts val="0"/>
              </a:spcBef>
              <a:spcAft>
                <a:spcPts val="0"/>
              </a:spcAft>
              <a:buSzPts val="6900"/>
              <a:buNone/>
              <a:defRPr sz="6900"/>
            </a:lvl8pPr>
            <a:lvl9pPr lvl="8" rtl="0" algn="ctr">
              <a:spcBef>
                <a:spcPts val="0"/>
              </a:spcBef>
              <a:spcAft>
                <a:spcPts val="0"/>
              </a:spcAft>
              <a:buSzPts val="6900"/>
              <a:buNone/>
              <a:defRPr sz="6900"/>
            </a:lvl9pPr>
          </a:lstStyle>
          <a:p/>
        </p:txBody>
      </p:sp>
      <p:sp>
        <p:nvSpPr>
          <p:cNvPr id="318" name="Google Shape;318;p39"/>
          <p:cNvSpPr txBox="1"/>
          <p:nvPr>
            <p:ph idx="1" type="subTitle"/>
          </p:nvPr>
        </p:nvSpPr>
        <p:spPr>
          <a:xfrm>
            <a:off x="972167" y="1840967"/>
            <a:ext cx="5163300" cy="18120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sz="2100">
                <a:latin typeface="Lato"/>
                <a:ea typeface="Lato"/>
                <a:cs typeface="Lato"/>
                <a:sym typeface="Lato"/>
              </a:defRPr>
            </a:lvl1pPr>
            <a:lvl2pPr lvl="1" rtl="0">
              <a:spcBef>
                <a:spcPts val="2100"/>
              </a:spcBef>
              <a:spcAft>
                <a:spcPts val="0"/>
              </a:spcAft>
              <a:buNone/>
              <a:defRPr sz="2100">
                <a:latin typeface="Lato"/>
                <a:ea typeface="Lato"/>
                <a:cs typeface="Lato"/>
                <a:sym typeface="Lato"/>
              </a:defRPr>
            </a:lvl2pPr>
            <a:lvl3pPr lvl="2" rtl="0">
              <a:spcBef>
                <a:spcPts val="2100"/>
              </a:spcBef>
              <a:spcAft>
                <a:spcPts val="0"/>
              </a:spcAft>
              <a:buNone/>
              <a:defRPr sz="2100">
                <a:latin typeface="Lato"/>
                <a:ea typeface="Lato"/>
                <a:cs typeface="Lato"/>
                <a:sym typeface="Lato"/>
              </a:defRPr>
            </a:lvl3pPr>
            <a:lvl4pPr lvl="3" rtl="0">
              <a:spcBef>
                <a:spcPts val="2100"/>
              </a:spcBef>
              <a:spcAft>
                <a:spcPts val="0"/>
              </a:spcAft>
              <a:buNone/>
              <a:defRPr sz="2100">
                <a:latin typeface="Lato"/>
                <a:ea typeface="Lato"/>
                <a:cs typeface="Lato"/>
                <a:sym typeface="Lato"/>
              </a:defRPr>
            </a:lvl4pPr>
            <a:lvl5pPr lvl="4" rtl="0">
              <a:spcBef>
                <a:spcPts val="2100"/>
              </a:spcBef>
              <a:spcAft>
                <a:spcPts val="0"/>
              </a:spcAft>
              <a:buNone/>
              <a:defRPr sz="2100">
                <a:latin typeface="Lato"/>
                <a:ea typeface="Lato"/>
                <a:cs typeface="Lato"/>
                <a:sym typeface="Lato"/>
              </a:defRPr>
            </a:lvl5pPr>
            <a:lvl6pPr lvl="5" rtl="0">
              <a:spcBef>
                <a:spcPts val="2100"/>
              </a:spcBef>
              <a:spcAft>
                <a:spcPts val="0"/>
              </a:spcAft>
              <a:buNone/>
              <a:defRPr sz="2100">
                <a:latin typeface="Lato"/>
                <a:ea typeface="Lato"/>
                <a:cs typeface="Lato"/>
                <a:sym typeface="Lato"/>
              </a:defRPr>
            </a:lvl6pPr>
            <a:lvl7pPr lvl="6" rtl="0">
              <a:spcBef>
                <a:spcPts val="2100"/>
              </a:spcBef>
              <a:spcAft>
                <a:spcPts val="0"/>
              </a:spcAft>
              <a:buNone/>
              <a:defRPr sz="2100">
                <a:latin typeface="Lato"/>
                <a:ea typeface="Lato"/>
                <a:cs typeface="Lato"/>
                <a:sym typeface="Lato"/>
              </a:defRPr>
            </a:lvl7pPr>
            <a:lvl8pPr lvl="7" rtl="0">
              <a:spcBef>
                <a:spcPts val="2100"/>
              </a:spcBef>
              <a:spcAft>
                <a:spcPts val="0"/>
              </a:spcAft>
              <a:buNone/>
              <a:defRPr sz="2100">
                <a:latin typeface="Lato"/>
                <a:ea typeface="Lato"/>
                <a:cs typeface="Lato"/>
                <a:sym typeface="Lato"/>
              </a:defRPr>
            </a:lvl8pPr>
            <a:lvl9pPr lvl="8" rtl="0">
              <a:spcBef>
                <a:spcPts val="2100"/>
              </a:spcBef>
              <a:spcAft>
                <a:spcPts val="2100"/>
              </a:spcAft>
              <a:buNone/>
              <a:defRPr sz="2100">
                <a:latin typeface="Lato"/>
                <a:ea typeface="Lato"/>
                <a:cs typeface="Lato"/>
                <a:sym typeface="Lato"/>
              </a:defRPr>
            </a:lvl9pPr>
          </a:lstStyle>
          <a:p/>
        </p:txBody>
      </p:sp>
      <p:sp>
        <p:nvSpPr>
          <p:cNvPr id="319" name="Google Shape;319;p39"/>
          <p:cNvSpPr/>
          <p:nvPr/>
        </p:nvSpPr>
        <p:spPr>
          <a:xfrm rot="8565252">
            <a:off x="5818542" y="1027250"/>
            <a:ext cx="8592420" cy="6267328"/>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0" name="Google Shape;320;p39"/>
          <p:cNvSpPr/>
          <p:nvPr/>
        </p:nvSpPr>
        <p:spPr>
          <a:xfrm rot="8353882">
            <a:off x="5858338" y="801002"/>
            <a:ext cx="8591120" cy="6266614"/>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1" name="Google Shape;321;p39"/>
          <p:cNvSpPr txBox="1"/>
          <p:nvPr/>
        </p:nvSpPr>
        <p:spPr>
          <a:xfrm>
            <a:off x="960000" y="4266700"/>
            <a:ext cx="3995100" cy="875100"/>
          </a:xfrm>
          <a:prstGeom prst="rect">
            <a:avLst/>
          </a:prstGeom>
          <a:noFill/>
          <a:ln>
            <a:noFill/>
          </a:ln>
        </p:spPr>
        <p:txBody>
          <a:bodyPr anchorCtr="0" anchor="ctr" bIns="121900" lIns="121900" spcFirstLastPara="1" rIns="121900" wrap="square" tIns="121900">
            <a:noAutofit/>
          </a:bodyPr>
          <a:lstStyle/>
          <a:p>
            <a:pPr indent="0" lvl="0" marL="0" rtl="0" algn="l">
              <a:spcBef>
                <a:spcPts val="0"/>
              </a:spcBef>
              <a:spcAft>
                <a:spcPts val="0"/>
              </a:spcAft>
              <a:buClr>
                <a:schemeClr val="dk1"/>
              </a:buClr>
              <a:buSzPts val="1500"/>
              <a:buFont typeface="Arial"/>
              <a:buNone/>
            </a:pPr>
            <a:r>
              <a:rPr lang="en-US" sz="1500">
                <a:solidFill>
                  <a:srgbClr val="20124D"/>
                </a:solidFill>
                <a:latin typeface="Lato"/>
                <a:ea typeface="Lato"/>
                <a:cs typeface="Lato"/>
                <a:sym typeface="Lato"/>
              </a:rPr>
              <a:t>CREDITS: This presentation template was created by </a:t>
            </a:r>
            <a:r>
              <a:rPr b="1" lang="en-US" sz="1500">
                <a:solidFill>
                  <a:srgbClr val="20124D"/>
                </a:solidFill>
                <a:uFill>
                  <a:noFill/>
                </a:uFill>
                <a:latin typeface="Lato"/>
                <a:ea typeface="Lato"/>
                <a:cs typeface="Lato"/>
                <a:sym typeface="Lato"/>
                <a:hlinkClick r:id="rId2">
                  <a:extLst>
                    <a:ext uri="{A12FA001-AC4F-418D-AE19-62706E023703}">
                      <ahyp:hlinkClr val="tx"/>
                    </a:ext>
                  </a:extLst>
                </a:hlinkClick>
              </a:rPr>
              <a:t>Slidesgo</a:t>
            </a:r>
            <a:r>
              <a:rPr lang="en-US" sz="1500">
                <a:solidFill>
                  <a:srgbClr val="20124D"/>
                </a:solidFill>
                <a:latin typeface="Lato"/>
                <a:ea typeface="Lato"/>
                <a:cs typeface="Lato"/>
                <a:sym typeface="Lato"/>
              </a:rPr>
              <a:t>, including icons by </a:t>
            </a:r>
            <a:r>
              <a:rPr b="1" lang="en-US" sz="1500">
                <a:solidFill>
                  <a:srgbClr val="20124D"/>
                </a:solidFill>
                <a:uFill>
                  <a:noFill/>
                </a:uFill>
                <a:latin typeface="Lato"/>
                <a:ea typeface="Lato"/>
                <a:cs typeface="Lato"/>
                <a:sym typeface="Lato"/>
                <a:hlinkClick r:id="rId3">
                  <a:extLst>
                    <a:ext uri="{A12FA001-AC4F-418D-AE19-62706E023703}">
                      <ahyp:hlinkClr val="tx"/>
                    </a:ext>
                  </a:extLst>
                </a:hlinkClick>
              </a:rPr>
              <a:t>Flaticon</a:t>
            </a:r>
            <a:r>
              <a:rPr lang="en-US" sz="1500">
                <a:solidFill>
                  <a:srgbClr val="20124D"/>
                </a:solidFill>
                <a:latin typeface="Lato"/>
                <a:ea typeface="Lato"/>
                <a:cs typeface="Lato"/>
                <a:sym typeface="Lato"/>
              </a:rPr>
              <a:t>, infographics &amp; images by </a:t>
            </a:r>
            <a:r>
              <a:rPr b="1" lang="en-US" sz="1500">
                <a:solidFill>
                  <a:srgbClr val="20124D"/>
                </a:solidFill>
                <a:uFill>
                  <a:noFill/>
                </a:uFill>
                <a:latin typeface="Lato"/>
                <a:ea typeface="Lato"/>
                <a:cs typeface="Lato"/>
                <a:sym typeface="Lato"/>
                <a:hlinkClick r:id="rId4">
                  <a:extLst>
                    <a:ext uri="{A12FA001-AC4F-418D-AE19-62706E023703}">
                      <ahyp:hlinkClr val="tx"/>
                    </a:ext>
                  </a:extLst>
                </a:hlinkClick>
              </a:rPr>
              <a:t>Freepik</a:t>
            </a:r>
            <a:endParaRPr b="1" sz="1500">
              <a:solidFill>
                <a:srgbClr val="20124D"/>
              </a:solidFill>
              <a:latin typeface="Lato"/>
              <a:ea typeface="Lato"/>
              <a:cs typeface="Lato"/>
              <a:sym typeface="Lato"/>
            </a:endParaRPr>
          </a:p>
        </p:txBody>
      </p:sp>
      <p:sp>
        <p:nvSpPr>
          <p:cNvPr id="322" name="Google Shape;322;p39"/>
          <p:cNvSpPr/>
          <p:nvPr/>
        </p:nvSpPr>
        <p:spPr>
          <a:xfrm flipH="1" rot="-7317307">
            <a:off x="-806849" y="5765653"/>
            <a:ext cx="2272809" cy="1446532"/>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3" name="Google Shape;323;p39"/>
          <p:cNvSpPr/>
          <p:nvPr/>
        </p:nvSpPr>
        <p:spPr>
          <a:xfrm rot="-7313856">
            <a:off x="729469" y="5800449"/>
            <a:ext cx="524032" cy="524032"/>
          </a:xfrm>
          <a:prstGeom prst="ellipse">
            <a:avLst/>
          </a:pr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4" name="Google Shape;324;p39"/>
          <p:cNvSpPr/>
          <p:nvPr/>
        </p:nvSpPr>
        <p:spPr>
          <a:xfrm flipH="1" rot="-8969290">
            <a:off x="-823774" y="5793391"/>
            <a:ext cx="2386210" cy="1519066"/>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
  <p:cSld name="CUSTOM_2">
    <p:spTree>
      <p:nvGrpSpPr>
        <p:cNvPr id="325" name="Shape 325"/>
        <p:cNvGrpSpPr/>
        <p:nvPr/>
      </p:nvGrpSpPr>
      <p:grpSpPr>
        <a:xfrm>
          <a:off x="0" y="0"/>
          <a:ext cx="0" cy="0"/>
          <a:chOff x="0" y="0"/>
          <a:chExt cx="0" cy="0"/>
        </a:xfrm>
      </p:grpSpPr>
      <p:sp>
        <p:nvSpPr>
          <p:cNvPr id="326" name="Google Shape;326;p40"/>
          <p:cNvSpPr txBox="1"/>
          <p:nvPr>
            <p:ph type="title"/>
          </p:nvPr>
        </p:nvSpPr>
        <p:spPr>
          <a:xfrm>
            <a:off x="2249833" y="523867"/>
            <a:ext cx="7692300" cy="6885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4700"/>
              <a:buNone/>
              <a:defRPr/>
            </a:lvl1pPr>
            <a:lvl2pPr lvl="1" rtl="0" algn="ctr">
              <a:spcBef>
                <a:spcPts val="0"/>
              </a:spcBef>
              <a:spcAft>
                <a:spcPts val="0"/>
              </a:spcAft>
              <a:buSzPts val="3700"/>
              <a:buNone/>
              <a:defRPr>
                <a:latin typeface="Oswald"/>
                <a:ea typeface="Oswald"/>
                <a:cs typeface="Oswald"/>
                <a:sym typeface="Oswald"/>
              </a:defRPr>
            </a:lvl2pPr>
            <a:lvl3pPr lvl="2" rtl="0" algn="ctr">
              <a:spcBef>
                <a:spcPts val="0"/>
              </a:spcBef>
              <a:spcAft>
                <a:spcPts val="0"/>
              </a:spcAft>
              <a:buSzPts val="3700"/>
              <a:buNone/>
              <a:defRPr>
                <a:latin typeface="Oswald"/>
                <a:ea typeface="Oswald"/>
                <a:cs typeface="Oswald"/>
                <a:sym typeface="Oswald"/>
              </a:defRPr>
            </a:lvl3pPr>
            <a:lvl4pPr lvl="3" rtl="0" algn="ctr">
              <a:spcBef>
                <a:spcPts val="0"/>
              </a:spcBef>
              <a:spcAft>
                <a:spcPts val="0"/>
              </a:spcAft>
              <a:buSzPts val="3700"/>
              <a:buNone/>
              <a:defRPr>
                <a:latin typeface="Oswald"/>
                <a:ea typeface="Oswald"/>
                <a:cs typeface="Oswald"/>
                <a:sym typeface="Oswald"/>
              </a:defRPr>
            </a:lvl4pPr>
            <a:lvl5pPr lvl="4" rtl="0" algn="ctr">
              <a:spcBef>
                <a:spcPts val="0"/>
              </a:spcBef>
              <a:spcAft>
                <a:spcPts val="0"/>
              </a:spcAft>
              <a:buSzPts val="3700"/>
              <a:buNone/>
              <a:defRPr>
                <a:latin typeface="Oswald"/>
                <a:ea typeface="Oswald"/>
                <a:cs typeface="Oswald"/>
                <a:sym typeface="Oswald"/>
              </a:defRPr>
            </a:lvl5pPr>
            <a:lvl6pPr lvl="5" rtl="0" algn="ctr">
              <a:spcBef>
                <a:spcPts val="0"/>
              </a:spcBef>
              <a:spcAft>
                <a:spcPts val="0"/>
              </a:spcAft>
              <a:buSzPts val="3700"/>
              <a:buNone/>
              <a:defRPr>
                <a:latin typeface="Oswald"/>
                <a:ea typeface="Oswald"/>
                <a:cs typeface="Oswald"/>
                <a:sym typeface="Oswald"/>
              </a:defRPr>
            </a:lvl6pPr>
            <a:lvl7pPr lvl="6" rtl="0" algn="ctr">
              <a:spcBef>
                <a:spcPts val="0"/>
              </a:spcBef>
              <a:spcAft>
                <a:spcPts val="0"/>
              </a:spcAft>
              <a:buSzPts val="3700"/>
              <a:buNone/>
              <a:defRPr>
                <a:latin typeface="Oswald"/>
                <a:ea typeface="Oswald"/>
                <a:cs typeface="Oswald"/>
                <a:sym typeface="Oswald"/>
              </a:defRPr>
            </a:lvl7pPr>
            <a:lvl8pPr lvl="7" rtl="0" algn="ctr">
              <a:spcBef>
                <a:spcPts val="0"/>
              </a:spcBef>
              <a:spcAft>
                <a:spcPts val="0"/>
              </a:spcAft>
              <a:buSzPts val="3700"/>
              <a:buNone/>
              <a:defRPr>
                <a:latin typeface="Oswald"/>
                <a:ea typeface="Oswald"/>
                <a:cs typeface="Oswald"/>
                <a:sym typeface="Oswald"/>
              </a:defRPr>
            </a:lvl8pPr>
            <a:lvl9pPr lvl="8" rtl="0" algn="ctr">
              <a:spcBef>
                <a:spcPts val="0"/>
              </a:spcBef>
              <a:spcAft>
                <a:spcPts val="0"/>
              </a:spcAft>
              <a:buSzPts val="3700"/>
              <a:buNone/>
              <a:defRPr>
                <a:latin typeface="Oswald"/>
                <a:ea typeface="Oswald"/>
                <a:cs typeface="Oswald"/>
                <a:sym typeface="Oswald"/>
              </a:defRPr>
            </a:lvl9pPr>
          </a:lstStyle>
          <a:p/>
        </p:txBody>
      </p:sp>
      <p:sp>
        <p:nvSpPr>
          <p:cNvPr id="327" name="Google Shape;327;p40"/>
          <p:cNvSpPr txBox="1"/>
          <p:nvPr>
            <p:ph idx="1" type="subTitle"/>
          </p:nvPr>
        </p:nvSpPr>
        <p:spPr>
          <a:xfrm>
            <a:off x="1502412" y="3496450"/>
            <a:ext cx="2246700" cy="4116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1" sz="2400">
                <a:solidFill>
                  <a:srgbClr val="F6B26B"/>
                </a:solidFill>
              </a:defRPr>
            </a:lvl1pPr>
            <a:lvl2pPr lvl="1" rtl="0" algn="ctr">
              <a:spcBef>
                <a:spcPts val="2100"/>
              </a:spcBef>
              <a:spcAft>
                <a:spcPts val="0"/>
              </a:spcAft>
              <a:buNone/>
              <a:defRPr b="1" sz="2400">
                <a:solidFill>
                  <a:srgbClr val="F6B26B"/>
                </a:solidFill>
              </a:defRPr>
            </a:lvl2pPr>
            <a:lvl3pPr lvl="2" rtl="0" algn="ctr">
              <a:spcBef>
                <a:spcPts val="2100"/>
              </a:spcBef>
              <a:spcAft>
                <a:spcPts val="0"/>
              </a:spcAft>
              <a:buNone/>
              <a:defRPr b="1" sz="2400">
                <a:solidFill>
                  <a:srgbClr val="F6B26B"/>
                </a:solidFill>
              </a:defRPr>
            </a:lvl3pPr>
            <a:lvl4pPr lvl="3" rtl="0" algn="ctr">
              <a:spcBef>
                <a:spcPts val="2100"/>
              </a:spcBef>
              <a:spcAft>
                <a:spcPts val="0"/>
              </a:spcAft>
              <a:buNone/>
              <a:defRPr b="1" sz="2400">
                <a:solidFill>
                  <a:srgbClr val="F6B26B"/>
                </a:solidFill>
              </a:defRPr>
            </a:lvl4pPr>
            <a:lvl5pPr lvl="4" rtl="0" algn="ctr">
              <a:spcBef>
                <a:spcPts val="2100"/>
              </a:spcBef>
              <a:spcAft>
                <a:spcPts val="0"/>
              </a:spcAft>
              <a:buNone/>
              <a:defRPr b="1" sz="2400">
                <a:solidFill>
                  <a:srgbClr val="F6B26B"/>
                </a:solidFill>
              </a:defRPr>
            </a:lvl5pPr>
            <a:lvl6pPr lvl="5" rtl="0" algn="ctr">
              <a:spcBef>
                <a:spcPts val="2100"/>
              </a:spcBef>
              <a:spcAft>
                <a:spcPts val="0"/>
              </a:spcAft>
              <a:buNone/>
              <a:defRPr b="1" sz="2400">
                <a:solidFill>
                  <a:srgbClr val="F6B26B"/>
                </a:solidFill>
              </a:defRPr>
            </a:lvl6pPr>
            <a:lvl7pPr lvl="6" rtl="0" algn="ctr">
              <a:spcBef>
                <a:spcPts val="2100"/>
              </a:spcBef>
              <a:spcAft>
                <a:spcPts val="0"/>
              </a:spcAft>
              <a:buNone/>
              <a:defRPr b="1" sz="2400">
                <a:solidFill>
                  <a:srgbClr val="F6B26B"/>
                </a:solidFill>
              </a:defRPr>
            </a:lvl7pPr>
            <a:lvl8pPr lvl="7" rtl="0" algn="ctr">
              <a:spcBef>
                <a:spcPts val="2100"/>
              </a:spcBef>
              <a:spcAft>
                <a:spcPts val="0"/>
              </a:spcAft>
              <a:buNone/>
              <a:defRPr b="1" sz="2400">
                <a:solidFill>
                  <a:srgbClr val="F6B26B"/>
                </a:solidFill>
              </a:defRPr>
            </a:lvl8pPr>
            <a:lvl9pPr lvl="8" rtl="0" algn="ctr">
              <a:spcBef>
                <a:spcPts val="2100"/>
              </a:spcBef>
              <a:spcAft>
                <a:spcPts val="2100"/>
              </a:spcAft>
              <a:buNone/>
              <a:defRPr b="1" sz="2400">
                <a:solidFill>
                  <a:srgbClr val="F6B26B"/>
                </a:solidFill>
              </a:defRPr>
            </a:lvl9pPr>
          </a:lstStyle>
          <a:p/>
        </p:txBody>
      </p:sp>
      <p:sp>
        <p:nvSpPr>
          <p:cNvPr id="328" name="Google Shape;328;p40"/>
          <p:cNvSpPr txBox="1"/>
          <p:nvPr>
            <p:ph idx="2" type="subTitle"/>
          </p:nvPr>
        </p:nvSpPr>
        <p:spPr>
          <a:xfrm>
            <a:off x="1320833" y="3897449"/>
            <a:ext cx="2609700" cy="12717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sz="1900">
                <a:latin typeface="Lato"/>
                <a:ea typeface="Lato"/>
                <a:cs typeface="Lato"/>
                <a:sym typeface="Lato"/>
              </a:defRPr>
            </a:lvl1pPr>
            <a:lvl2pPr lvl="1" rtl="0" algn="ctr">
              <a:spcBef>
                <a:spcPts val="2100"/>
              </a:spcBef>
              <a:spcAft>
                <a:spcPts val="0"/>
              </a:spcAft>
              <a:buNone/>
              <a:defRPr>
                <a:latin typeface="Lato"/>
                <a:ea typeface="Lato"/>
                <a:cs typeface="Lato"/>
                <a:sym typeface="Lato"/>
              </a:defRPr>
            </a:lvl2pPr>
            <a:lvl3pPr lvl="2" rtl="0" algn="ctr">
              <a:spcBef>
                <a:spcPts val="2100"/>
              </a:spcBef>
              <a:spcAft>
                <a:spcPts val="0"/>
              </a:spcAft>
              <a:buNone/>
              <a:defRPr>
                <a:latin typeface="Lato"/>
                <a:ea typeface="Lato"/>
                <a:cs typeface="Lato"/>
                <a:sym typeface="Lato"/>
              </a:defRPr>
            </a:lvl3pPr>
            <a:lvl4pPr lvl="3" rtl="0" algn="ctr">
              <a:spcBef>
                <a:spcPts val="2100"/>
              </a:spcBef>
              <a:spcAft>
                <a:spcPts val="0"/>
              </a:spcAft>
              <a:buNone/>
              <a:defRPr>
                <a:latin typeface="Lato"/>
                <a:ea typeface="Lato"/>
                <a:cs typeface="Lato"/>
                <a:sym typeface="Lato"/>
              </a:defRPr>
            </a:lvl4pPr>
            <a:lvl5pPr lvl="4" rtl="0" algn="ctr">
              <a:spcBef>
                <a:spcPts val="2100"/>
              </a:spcBef>
              <a:spcAft>
                <a:spcPts val="0"/>
              </a:spcAft>
              <a:buNone/>
              <a:defRPr>
                <a:latin typeface="Lato"/>
                <a:ea typeface="Lato"/>
                <a:cs typeface="Lato"/>
                <a:sym typeface="Lato"/>
              </a:defRPr>
            </a:lvl5pPr>
            <a:lvl6pPr lvl="5" rtl="0" algn="ctr">
              <a:spcBef>
                <a:spcPts val="2100"/>
              </a:spcBef>
              <a:spcAft>
                <a:spcPts val="0"/>
              </a:spcAft>
              <a:buNone/>
              <a:defRPr>
                <a:latin typeface="Lato"/>
                <a:ea typeface="Lato"/>
                <a:cs typeface="Lato"/>
                <a:sym typeface="Lato"/>
              </a:defRPr>
            </a:lvl6pPr>
            <a:lvl7pPr lvl="6" rtl="0" algn="ctr">
              <a:spcBef>
                <a:spcPts val="2100"/>
              </a:spcBef>
              <a:spcAft>
                <a:spcPts val="0"/>
              </a:spcAft>
              <a:buNone/>
              <a:defRPr>
                <a:latin typeface="Lato"/>
                <a:ea typeface="Lato"/>
                <a:cs typeface="Lato"/>
                <a:sym typeface="Lato"/>
              </a:defRPr>
            </a:lvl7pPr>
            <a:lvl8pPr lvl="7" rtl="0" algn="ctr">
              <a:spcBef>
                <a:spcPts val="2100"/>
              </a:spcBef>
              <a:spcAft>
                <a:spcPts val="0"/>
              </a:spcAft>
              <a:buNone/>
              <a:defRPr>
                <a:latin typeface="Lato"/>
                <a:ea typeface="Lato"/>
                <a:cs typeface="Lato"/>
                <a:sym typeface="Lato"/>
              </a:defRPr>
            </a:lvl8pPr>
            <a:lvl9pPr lvl="8" rtl="0" algn="ctr">
              <a:spcBef>
                <a:spcPts val="2100"/>
              </a:spcBef>
              <a:spcAft>
                <a:spcPts val="2100"/>
              </a:spcAft>
              <a:buNone/>
              <a:defRPr>
                <a:latin typeface="Lato"/>
                <a:ea typeface="Lato"/>
                <a:cs typeface="Lato"/>
                <a:sym typeface="Lato"/>
              </a:defRPr>
            </a:lvl9pPr>
          </a:lstStyle>
          <a:p/>
        </p:txBody>
      </p:sp>
      <p:sp>
        <p:nvSpPr>
          <p:cNvPr id="329" name="Google Shape;329;p40"/>
          <p:cNvSpPr txBox="1"/>
          <p:nvPr>
            <p:ph idx="3" type="subTitle"/>
          </p:nvPr>
        </p:nvSpPr>
        <p:spPr>
          <a:xfrm>
            <a:off x="4972612" y="3496450"/>
            <a:ext cx="2246700" cy="4116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1" sz="2400">
                <a:solidFill>
                  <a:srgbClr val="F6B26B"/>
                </a:solidFill>
              </a:defRPr>
            </a:lvl1pPr>
            <a:lvl2pPr lvl="1" rtl="0" algn="ctr">
              <a:spcBef>
                <a:spcPts val="2100"/>
              </a:spcBef>
              <a:spcAft>
                <a:spcPts val="0"/>
              </a:spcAft>
              <a:buNone/>
              <a:defRPr b="1" sz="2400">
                <a:solidFill>
                  <a:srgbClr val="F6B26B"/>
                </a:solidFill>
              </a:defRPr>
            </a:lvl2pPr>
            <a:lvl3pPr lvl="2" rtl="0" algn="ctr">
              <a:spcBef>
                <a:spcPts val="2100"/>
              </a:spcBef>
              <a:spcAft>
                <a:spcPts val="0"/>
              </a:spcAft>
              <a:buNone/>
              <a:defRPr b="1" sz="2400">
                <a:solidFill>
                  <a:srgbClr val="F6B26B"/>
                </a:solidFill>
              </a:defRPr>
            </a:lvl3pPr>
            <a:lvl4pPr lvl="3" rtl="0" algn="ctr">
              <a:spcBef>
                <a:spcPts val="2100"/>
              </a:spcBef>
              <a:spcAft>
                <a:spcPts val="0"/>
              </a:spcAft>
              <a:buNone/>
              <a:defRPr b="1" sz="2400">
                <a:solidFill>
                  <a:srgbClr val="F6B26B"/>
                </a:solidFill>
              </a:defRPr>
            </a:lvl4pPr>
            <a:lvl5pPr lvl="4" rtl="0" algn="ctr">
              <a:spcBef>
                <a:spcPts val="2100"/>
              </a:spcBef>
              <a:spcAft>
                <a:spcPts val="0"/>
              </a:spcAft>
              <a:buNone/>
              <a:defRPr b="1" sz="2400">
                <a:solidFill>
                  <a:srgbClr val="F6B26B"/>
                </a:solidFill>
              </a:defRPr>
            </a:lvl5pPr>
            <a:lvl6pPr lvl="5" rtl="0" algn="ctr">
              <a:spcBef>
                <a:spcPts val="2100"/>
              </a:spcBef>
              <a:spcAft>
                <a:spcPts val="0"/>
              </a:spcAft>
              <a:buNone/>
              <a:defRPr b="1" sz="2400">
                <a:solidFill>
                  <a:srgbClr val="F6B26B"/>
                </a:solidFill>
              </a:defRPr>
            </a:lvl6pPr>
            <a:lvl7pPr lvl="6" rtl="0" algn="ctr">
              <a:spcBef>
                <a:spcPts val="2100"/>
              </a:spcBef>
              <a:spcAft>
                <a:spcPts val="0"/>
              </a:spcAft>
              <a:buNone/>
              <a:defRPr b="1" sz="2400">
                <a:solidFill>
                  <a:srgbClr val="F6B26B"/>
                </a:solidFill>
              </a:defRPr>
            </a:lvl7pPr>
            <a:lvl8pPr lvl="7" rtl="0" algn="ctr">
              <a:spcBef>
                <a:spcPts val="2100"/>
              </a:spcBef>
              <a:spcAft>
                <a:spcPts val="0"/>
              </a:spcAft>
              <a:buNone/>
              <a:defRPr b="1" sz="2400">
                <a:solidFill>
                  <a:srgbClr val="F6B26B"/>
                </a:solidFill>
              </a:defRPr>
            </a:lvl8pPr>
            <a:lvl9pPr lvl="8" rtl="0" algn="ctr">
              <a:spcBef>
                <a:spcPts val="2100"/>
              </a:spcBef>
              <a:spcAft>
                <a:spcPts val="2100"/>
              </a:spcAft>
              <a:buNone/>
              <a:defRPr b="1" sz="2400">
                <a:solidFill>
                  <a:srgbClr val="F6B26B"/>
                </a:solidFill>
              </a:defRPr>
            </a:lvl9pPr>
          </a:lstStyle>
          <a:p/>
        </p:txBody>
      </p:sp>
      <p:sp>
        <p:nvSpPr>
          <p:cNvPr id="330" name="Google Shape;330;p40"/>
          <p:cNvSpPr txBox="1"/>
          <p:nvPr>
            <p:ph idx="4" type="subTitle"/>
          </p:nvPr>
        </p:nvSpPr>
        <p:spPr>
          <a:xfrm>
            <a:off x="4791200" y="3897449"/>
            <a:ext cx="2609700" cy="12717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sz="1900">
                <a:latin typeface="Lato"/>
                <a:ea typeface="Lato"/>
                <a:cs typeface="Lato"/>
                <a:sym typeface="Lato"/>
              </a:defRPr>
            </a:lvl1pPr>
            <a:lvl2pPr lvl="1" rtl="0" algn="ctr">
              <a:spcBef>
                <a:spcPts val="2100"/>
              </a:spcBef>
              <a:spcAft>
                <a:spcPts val="0"/>
              </a:spcAft>
              <a:buNone/>
              <a:defRPr>
                <a:latin typeface="Lato"/>
                <a:ea typeface="Lato"/>
                <a:cs typeface="Lato"/>
                <a:sym typeface="Lato"/>
              </a:defRPr>
            </a:lvl2pPr>
            <a:lvl3pPr lvl="2" rtl="0" algn="ctr">
              <a:spcBef>
                <a:spcPts val="2100"/>
              </a:spcBef>
              <a:spcAft>
                <a:spcPts val="0"/>
              </a:spcAft>
              <a:buNone/>
              <a:defRPr>
                <a:latin typeface="Lato"/>
                <a:ea typeface="Lato"/>
                <a:cs typeface="Lato"/>
                <a:sym typeface="Lato"/>
              </a:defRPr>
            </a:lvl3pPr>
            <a:lvl4pPr lvl="3" rtl="0" algn="ctr">
              <a:spcBef>
                <a:spcPts val="2100"/>
              </a:spcBef>
              <a:spcAft>
                <a:spcPts val="0"/>
              </a:spcAft>
              <a:buNone/>
              <a:defRPr>
                <a:latin typeface="Lato"/>
                <a:ea typeface="Lato"/>
                <a:cs typeface="Lato"/>
                <a:sym typeface="Lato"/>
              </a:defRPr>
            </a:lvl4pPr>
            <a:lvl5pPr lvl="4" rtl="0" algn="ctr">
              <a:spcBef>
                <a:spcPts val="2100"/>
              </a:spcBef>
              <a:spcAft>
                <a:spcPts val="0"/>
              </a:spcAft>
              <a:buNone/>
              <a:defRPr>
                <a:latin typeface="Lato"/>
                <a:ea typeface="Lato"/>
                <a:cs typeface="Lato"/>
                <a:sym typeface="Lato"/>
              </a:defRPr>
            </a:lvl5pPr>
            <a:lvl6pPr lvl="5" rtl="0" algn="ctr">
              <a:spcBef>
                <a:spcPts val="2100"/>
              </a:spcBef>
              <a:spcAft>
                <a:spcPts val="0"/>
              </a:spcAft>
              <a:buNone/>
              <a:defRPr>
                <a:latin typeface="Lato"/>
                <a:ea typeface="Lato"/>
                <a:cs typeface="Lato"/>
                <a:sym typeface="Lato"/>
              </a:defRPr>
            </a:lvl6pPr>
            <a:lvl7pPr lvl="6" rtl="0" algn="ctr">
              <a:spcBef>
                <a:spcPts val="2100"/>
              </a:spcBef>
              <a:spcAft>
                <a:spcPts val="0"/>
              </a:spcAft>
              <a:buNone/>
              <a:defRPr>
                <a:latin typeface="Lato"/>
                <a:ea typeface="Lato"/>
                <a:cs typeface="Lato"/>
                <a:sym typeface="Lato"/>
              </a:defRPr>
            </a:lvl7pPr>
            <a:lvl8pPr lvl="7" rtl="0" algn="ctr">
              <a:spcBef>
                <a:spcPts val="2100"/>
              </a:spcBef>
              <a:spcAft>
                <a:spcPts val="0"/>
              </a:spcAft>
              <a:buNone/>
              <a:defRPr>
                <a:latin typeface="Lato"/>
                <a:ea typeface="Lato"/>
                <a:cs typeface="Lato"/>
                <a:sym typeface="Lato"/>
              </a:defRPr>
            </a:lvl8pPr>
            <a:lvl9pPr lvl="8" rtl="0" algn="ctr">
              <a:spcBef>
                <a:spcPts val="2100"/>
              </a:spcBef>
              <a:spcAft>
                <a:spcPts val="2100"/>
              </a:spcAft>
              <a:buNone/>
              <a:defRPr>
                <a:latin typeface="Lato"/>
                <a:ea typeface="Lato"/>
                <a:cs typeface="Lato"/>
                <a:sym typeface="Lato"/>
              </a:defRPr>
            </a:lvl9pPr>
          </a:lstStyle>
          <a:p/>
        </p:txBody>
      </p:sp>
      <p:sp>
        <p:nvSpPr>
          <p:cNvPr id="331" name="Google Shape;331;p40"/>
          <p:cNvSpPr txBox="1"/>
          <p:nvPr>
            <p:ph idx="5" type="subTitle"/>
          </p:nvPr>
        </p:nvSpPr>
        <p:spPr>
          <a:xfrm>
            <a:off x="8442812" y="3496450"/>
            <a:ext cx="2246700" cy="4116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1" sz="2400">
                <a:solidFill>
                  <a:srgbClr val="F6B26B"/>
                </a:solidFill>
              </a:defRPr>
            </a:lvl1pPr>
            <a:lvl2pPr lvl="1" rtl="0" algn="ctr">
              <a:spcBef>
                <a:spcPts val="2100"/>
              </a:spcBef>
              <a:spcAft>
                <a:spcPts val="0"/>
              </a:spcAft>
              <a:buNone/>
              <a:defRPr b="1" sz="2400">
                <a:solidFill>
                  <a:srgbClr val="F6B26B"/>
                </a:solidFill>
              </a:defRPr>
            </a:lvl2pPr>
            <a:lvl3pPr lvl="2" rtl="0" algn="ctr">
              <a:spcBef>
                <a:spcPts val="2100"/>
              </a:spcBef>
              <a:spcAft>
                <a:spcPts val="0"/>
              </a:spcAft>
              <a:buNone/>
              <a:defRPr b="1" sz="2400">
                <a:solidFill>
                  <a:srgbClr val="F6B26B"/>
                </a:solidFill>
              </a:defRPr>
            </a:lvl3pPr>
            <a:lvl4pPr lvl="3" rtl="0" algn="ctr">
              <a:spcBef>
                <a:spcPts val="2100"/>
              </a:spcBef>
              <a:spcAft>
                <a:spcPts val="0"/>
              </a:spcAft>
              <a:buNone/>
              <a:defRPr b="1" sz="2400">
                <a:solidFill>
                  <a:srgbClr val="F6B26B"/>
                </a:solidFill>
              </a:defRPr>
            </a:lvl4pPr>
            <a:lvl5pPr lvl="4" rtl="0" algn="ctr">
              <a:spcBef>
                <a:spcPts val="2100"/>
              </a:spcBef>
              <a:spcAft>
                <a:spcPts val="0"/>
              </a:spcAft>
              <a:buNone/>
              <a:defRPr b="1" sz="2400">
                <a:solidFill>
                  <a:srgbClr val="F6B26B"/>
                </a:solidFill>
              </a:defRPr>
            </a:lvl5pPr>
            <a:lvl6pPr lvl="5" rtl="0" algn="ctr">
              <a:spcBef>
                <a:spcPts val="2100"/>
              </a:spcBef>
              <a:spcAft>
                <a:spcPts val="0"/>
              </a:spcAft>
              <a:buNone/>
              <a:defRPr b="1" sz="2400">
                <a:solidFill>
                  <a:srgbClr val="F6B26B"/>
                </a:solidFill>
              </a:defRPr>
            </a:lvl6pPr>
            <a:lvl7pPr lvl="6" rtl="0" algn="ctr">
              <a:spcBef>
                <a:spcPts val="2100"/>
              </a:spcBef>
              <a:spcAft>
                <a:spcPts val="0"/>
              </a:spcAft>
              <a:buNone/>
              <a:defRPr b="1" sz="2400">
                <a:solidFill>
                  <a:srgbClr val="F6B26B"/>
                </a:solidFill>
              </a:defRPr>
            </a:lvl7pPr>
            <a:lvl8pPr lvl="7" rtl="0" algn="ctr">
              <a:spcBef>
                <a:spcPts val="2100"/>
              </a:spcBef>
              <a:spcAft>
                <a:spcPts val="0"/>
              </a:spcAft>
              <a:buNone/>
              <a:defRPr b="1" sz="2400">
                <a:solidFill>
                  <a:srgbClr val="F6B26B"/>
                </a:solidFill>
              </a:defRPr>
            </a:lvl8pPr>
            <a:lvl9pPr lvl="8" rtl="0" algn="ctr">
              <a:spcBef>
                <a:spcPts val="2100"/>
              </a:spcBef>
              <a:spcAft>
                <a:spcPts val="2100"/>
              </a:spcAft>
              <a:buNone/>
              <a:defRPr b="1" sz="2400">
                <a:solidFill>
                  <a:srgbClr val="F6B26B"/>
                </a:solidFill>
              </a:defRPr>
            </a:lvl9pPr>
          </a:lstStyle>
          <a:p/>
        </p:txBody>
      </p:sp>
      <p:sp>
        <p:nvSpPr>
          <p:cNvPr id="332" name="Google Shape;332;p40"/>
          <p:cNvSpPr txBox="1"/>
          <p:nvPr>
            <p:ph idx="6" type="subTitle"/>
          </p:nvPr>
        </p:nvSpPr>
        <p:spPr>
          <a:xfrm>
            <a:off x="8261567" y="3897449"/>
            <a:ext cx="2609700" cy="12717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sz="1900">
                <a:latin typeface="Lato"/>
                <a:ea typeface="Lato"/>
                <a:cs typeface="Lato"/>
                <a:sym typeface="Lato"/>
              </a:defRPr>
            </a:lvl1pPr>
            <a:lvl2pPr lvl="1" rtl="0" algn="ctr">
              <a:spcBef>
                <a:spcPts val="2100"/>
              </a:spcBef>
              <a:spcAft>
                <a:spcPts val="0"/>
              </a:spcAft>
              <a:buNone/>
              <a:defRPr>
                <a:latin typeface="Lato"/>
                <a:ea typeface="Lato"/>
                <a:cs typeface="Lato"/>
                <a:sym typeface="Lato"/>
              </a:defRPr>
            </a:lvl2pPr>
            <a:lvl3pPr lvl="2" rtl="0" algn="ctr">
              <a:spcBef>
                <a:spcPts val="2100"/>
              </a:spcBef>
              <a:spcAft>
                <a:spcPts val="0"/>
              </a:spcAft>
              <a:buNone/>
              <a:defRPr>
                <a:latin typeface="Lato"/>
                <a:ea typeface="Lato"/>
                <a:cs typeface="Lato"/>
                <a:sym typeface="Lato"/>
              </a:defRPr>
            </a:lvl3pPr>
            <a:lvl4pPr lvl="3" rtl="0" algn="ctr">
              <a:spcBef>
                <a:spcPts val="2100"/>
              </a:spcBef>
              <a:spcAft>
                <a:spcPts val="0"/>
              </a:spcAft>
              <a:buNone/>
              <a:defRPr>
                <a:latin typeface="Lato"/>
                <a:ea typeface="Lato"/>
                <a:cs typeface="Lato"/>
                <a:sym typeface="Lato"/>
              </a:defRPr>
            </a:lvl4pPr>
            <a:lvl5pPr lvl="4" rtl="0" algn="ctr">
              <a:spcBef>
                <a:spcPts val="2100"/>
              </a:spcBef>
              <a:spcAft>
                <a:spcPts val="0"/>
              </a:spcAft>
              <a:buNone/>
              <a:defRPr>
                <a:latin typeface="Lato"/>
                <a:ea typeface="Lato"/>
                <a:cs typeface="Lato"/>
                <a:sym typeface="Lato"/>
              </a:defRPr>
            </a:lvl5pPr>
            <a:lvl6pPr lvl="5" rtl="0" algn="ctr">
              <a:spcBef>
                <a:spcPts val="2100"/>
              </a:spcBef>
              <a:spcAft>
                <a:spcPts val="0"/>
              </a:spcAft>
              <a:buNone/>
              <a:defRPr>
                <a:latin typeface="Lato"/>
                <a:ea typeface="Lato"/>
                <a:cs typeface="Lato"/>
                <a:sym typeface="Lato"/>
              </a:defRPr>
            </a:lvl6pPr>
            <a:lvl7pPr lvl="6" rtl="0" algn="ctr">
              <a:spcBef>
                <a:spcPts val="2100"/>
              </a:spcBef>
              <a:spcAft>
                <a:spcPts val="0"/>
              </a:spcAft>
              <a:buNone/>
              <a:defRPr>
                <a:latin typeface="Lato"/>
                <a:ea typeface="Lato"/>
                <a:cs typeface="Lato"/>
                <a:sym typeface="Lato"/>
              </a:defRPr>
            </a:lvl7pPr>
            <a:lvl8pPr lvl="7" rtl="0" algn="ctr">
              <a:spcBef>
                <a:spcPts val="2100"/>
              </a:spcBef>
              <a:spcAft>
                <a:spcPts val="0"/>
              </a:spcAft>
              <a:buNone/>
              <a:defRPr>
                <a:latin typeface="Lato"/>
                <a:ea typeface="Lato"/>
                <a:cs typeface="Lato"/>
                <a:sym typeface="Lato"/>
              </a:defRPr>
            </a:lvl8pPr>
            <a:lvl9pPr lvl="8" rtl="0" algn="ctr">
              <a:spcBef>
                <a:spcPts val="2100"/>
              </a:spcBef>
              <a:spcAft>
                <a:spcPts val="2100"/>
              </a:spcAft>
              <a:buNone/>
              <a:defRPr>
                <a:latin typeface="Lato"/>
                <a:ea typeface="Lato"/>
                <a:cs typeface="Lato"/>
                <a:sym typeface="Lato"/>
              </a:defRPr>
            </a:lvl9pPr>
          </a:lstStyle>
          <a:p/>
        </p:txBody>
      </p:sp>
      <p:sp>
        <p:nvSpPr>
          <p:cNvPr id="333" name="Google Shape;333;p40"/>
          <p:cNvSpPr/>
          <p:nvPr/>
        </p:nvSpPr>
        <p:spPr>
          <a:xfrm flipH="1" rot="4368913">
            <a:off x="10940548" y="-197107"/>
            <a:ext cx="2153074" cy="1370664"/>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4" name="Google Shape;334;p40"/>
          <p:cNvSpPr/>
          <p:nvPr/>
        </p:nvSpPr>
        <p:spPr>
          <a:xfrm rot="4370781">
            <a:off x="11059745" y="470481"/>
            <a:ext cx="496380" cy="496380"/>
          </a:xfrm>
          <a:prstGeom prst="ellipse">
            <a:avLst/>
          </a:pr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5" name="Google Shape;335;p40"/>
          <p:cNvSpPr/>
          <p:nvPr/>
        </p:nvSpPr>
        <p:spPr>
          <a:xfrm flipH="1" rot="2716856">
            <a:off x="10865651" y="-299804"/>
            <a:ext cx="2261021" cy="1439084"/>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6" name="Google Shape;336;p40"/>
          <p:cNvSpPr/>
          <p:nvPr/>
        </p:nvSpPr>
        <p:spPr>
          <a:xfrm flipH="1" rot="2700000">
            <a:off x="-846987" y="5676602"/>
            <a:ext cx="2945305" cy="1537809"/>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7" name="Google Shape;337;p40"/>
          <p:cNvSpPr/>
          <p:nvPr/>
        </p:nvSpPr>
        <p:spPr>
          <a:xfrm rot="486435">
            <a:off x="392265" y="5686684"/>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2_1">
    <p:spTree>
      <p:nvGrpSpPr>
        <p:cNvPr id="338" name="Shape 338"/>
        <p:cNvGrpSpPr/>
        <p:nvPr/>
      </p:nvGrpSpPr>
      <p:grpSpPr>
        <a:xfrm>
          <a:off x="0" y="0"/>
          <a:ext cx="0" cy="0"/>
          <a:chOff x="0" y="0"/>
          <a:chExt cx="0" cy="0"/>
        </a:xfrm>
      </p:grpSpPr>
      <p:sp>
        <p:nvSpPr>
          <p:cNvPr id="339" name="Google Shape;339;p41"/>
          <p:cNvSpPr txBox="1"/>
          <p:nvPr>
            <p:ph type="title"/>
          </p:nvPr>
        </p:nvSpPr>
        <p:spPr>
          <a:xfrm>
            <a:off x="2884200" y="520700"/>
            <a:ext cx="6423600" cy="6921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4700"/>
              <a:buNone/>
              <a:defRPr/>
            </a:lvl1pPr>
            <a:lvl2pPr lvl="1" rtl="0" algn="ctr">
              <a:spcBef>
                <a:spcPts val="0"/>
              </a:spcBef>
              <a:spcAft>
                <a:spcPts val="0"/>
              </a:spcAft>
              <a:buSzPts val="3700"/>
              <a:buNone/>
              <a:defRPr>
                <a:latin typeface="Oswald"/>
                <a:ea typeface="Oswald"/>
                <a:cs typeface="Oswald"/>
                <a:sym typeface="Oswald"/>
              </a:defRPr>
            </a:lvl2pPr>
            <a:lvl3pPr lvl="2" rtl="0" algn="ctr">
              <a:spcBef>
                <a:spcPts val="0"/>
              </a:spcBef>
              <a:spcAft>
                <a:spcPts val="0"/>
              </a:spcAft>
              <a:buSzPts val="3700"/>
              <a:buNone/>
              <a:defRPr>
                <a:latin typeface="Oswald"/>
                <a:ea typeface="Oswald"/>
                <a:cs typeface="Oswald"/>
                <a:sym typeface="Oswald"/>
              </a:defRPr>
            </a:lvl3pPr>
            <a:lvl4pPr lvl="3" rtl="0" algn="ctr">
              <a:spcBef>
                <a:spcPts val="0"/>
              </a:spcBef>
              <a:spcAft>
                <a:spcPts val="0"/>
              </a:spcAft>
              <a:buSzPts val="3700"/>
              <a:buNone/>
              <a:defRPr>
                <a:latin typeface="Oswald"/>
                <a:ea typeface="Oswald"/>
                <a:cs typeface="Oswald"/>
                <a:sym typeface="Oswald"/>
              </a:defRPr>
            </a:lvl4pPr>
            <a:lvl5pPr lvl="4" rtl="0" algn="ctr">
              <a:spcBef>
                <a:spcPts val="0"/>
              </a:spcBef>
              <a:spcAft>
                <a:spcPts val="0"/>
              </a:spcAft>
              <a:buSzPts val="3700"/>
              <a:buNone/>
              <a:defRPr>
                <a:latin typeface="Oswald"/>
                <a:ea typeface="Oswald"/>
                <a:cs typeface="Oswald"/>
                <a:sym typeface="Oswald"/>
              </a:defRPr>
            </a:lvl5pPr>
            <a:lvl6pPr lvl="5" rtl="0" algn="ctr">
              <a:spcBef>
                <a:spcPts val="0"/>
              </a:spcBef>
              <a:spcAft>
                <a:spcPts val="0"/>
              </a:spcAft>
              <a:buSzPts val="3700"/>
              <a:buNone/>
              <a:defRPr>
                <a:latin typeface="Oswald"/>
                <a:ea typeface="Oswald"/>
                <a:cs typeface="Oswald"/>
                <a:sym typeface="Oswald"/>
              </a:defRPr>
            </a:lvl6pPr>
            <a:lvl7pPr lvl="6" rtl="0" algn="ctr">
              <a:spcBef>
                <a:spcPts val="0"/>
              </a:spcBef>
              <a:spcAft>
                <a:spcPts val="0"/>
              </a:spcAft>
              <a:buSzPts val="3700"/>
              <a:buNone/>
              <a:defRPr>
                <a:latin typeface="Oswald"/>
                <a:ea typeface="Oswald"/>
                <a:cs typeface="Oswald"/>
                <a:sym typeface="Oswald"/>
              </a:defRPr>
            </a:lvl7pPr>
            <a:lvl8pPr lvl="7" rtl="0" algn="ctr">
              <a:spcBef>
                <a:spcPts val="0"/>
              </a:spcBef>
              <a:spcAft>
                <a:spcPts val="0"/>
              </a:spcAft>
              <a:buSzPts val="3700"/>
              <a:buNone/>
              <a:defRPr>
                <a:latin typeface="Oswald"/>
                <a:ea typeface="Oswald"/>
                <a:cs typeface="Oswald"/>
                <a:sym typeface="Oswald"/>
              </a:defRPr>
            </a:lvl8pPr>
            <a:lvl9pPr lvl="8" rtl="0" algn="ctr">
              <a:spcBef>
                <a:spcPts val="0"/>
              </a:spcBef>
              <a:spcAft>
                <a:spcPts val="0"/>
              </a:spcAft>
              <a:buSzPts val="3700"/>
              <a:buNone/>
              <a:defRPr>
                <a:latin typeface="Oswald"/>
                <a:ea typeface="Oswald"/>
                <a:cs typeface="Oswald"/>
                <a:sym typeface="Oswald"/>
              </a:defRPr>
            </a:lvl9pPr>
          </a:lstStyle>
          <a:p/>
        </p:txBody>
      </p:sp>
      <p:sp>
        <p:nvSpPr>
          <p:cNvPr id="340" name="Google Shape;340;p41"/>
          <p:cNvSpPr txBox="1"/>
          <p:nvPr>
            <p:ph idx="1" type="subTitle"/>
          </p:nvPr>
        </p:nvSpPr>
        <p:spPr>
          <a:xfrm>
            <a:off x="2365750" y="3425811"/>
            <a:ext cx="2246700" cy="7431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1" sz="2900">
                <a:solidFill>
                  <a:srgbClr val="F6B26B"/>
                </a:solidFill>
              </a:defRPr>
            </a:lvl1pPr>
            <a:lvl2pPr lvl="1" rtl="0" algn="ctr">
              <a:spcBef>
                <a:spcPts val="2100"/>
              </a:spcBef>
              <a:spcAft>
                <a:spcPts val="0"/>
              </a:spcAft>
              <a:buNone/>
              <a:defRPr b="1" sz="2900">
                <a:solidFill>
                  <a:srgbClr val="F6B26B"/>
                </a:solidFill>
              </a:defRPr>
            </a:lvl2pPr>
            <a:lvl3pPr lvl="2" rtl="0" algn="ctr">
              <a:spcBef>
                <a:spcPts val="2100"/>
              </a:spcBef>
              <a:spcAft>
                <a:spcPts val="0"/>
              </a:spcAft>
              <a:buNone/>
              <a:defRPr b="1" sz="2900">
                <a:solidFill>
                  <a:srgbClr val="F6B26B"/>
                </a:solidFill>
              </a:defRPr>
            </a:lvl3pPr>
            <a:lvl4pPr lvl="3" rtl="0" algn="ctr">
              <a:spcBef>
                <a:spcPts val="2100"/>
              </a:spcBef>
              <a:spcAft>
                <a:spcPts val="0"/>
              </a:spcAft>
              <a:buNone/>
              <a:defRPr b="1" sz="2900">
                <a:solidFill>
                  <a:srgbClr val="F6B26B"/>
                </a:solidFill>
              </a:defRPr>
            </a:lvl4pPr>
            <a:lvl5pPr lvl="4" rtl="0" algn="ctr">
              <a:spcBef>
                <a:spcPts val="2100"/>
              </a:spcBef>
              <a:spcAft>
                <a:spcPts val="0"/>
              </a:spcAft>
              <a:buNone/>
              <a:defRPr b="1" sz="2900">
                <a:solidFill>
                  <a:srgbClr val="F6B26B"/>
                </a:solidFill>
              </a:defRPr>
            </a:lvl5pPr>
            <a:lvl6pPr lvl="5" rtl="0" algn="ctr">
              <a:spcBef>
                <a:spcPts val="2100"/>
              </a:spcBef>
              <a:spcAft>
                <a:spcPts val="0"/>
              </a:spcAft>
              <a:buNone/>
              <a:defRPr b="1" sz="2900">
                <a:solidFill>
                  <a:srgbClr val="F6B26B"/>
                </a:solidFill>
              </a:defRPr>
            </a:lvl6pPr>
            <a:lvl7pPr lvl="6" rtl="0" algn="ctr">
              <a:spcBef>
                <a:spcPts val="2100"/>
              </a:spcBef>
              <a:spcAft>
                <a:spcPts val="0"/>
              </a:spcAft>
              <a:buNone/>
              <a:defRPr b="1" sz="2900">
                <a:solidFill>
                  <a:srgbClr val="F6B26B"/>
                </a:solidFill>
              </a:defRPr>
            </a:lvl7pPr>
            <a:lvl8pPr lvl="7" rtl="0" algn="ctr">
              <a:spcBef>
                <a:spcPts val="2100"/>
              </a:spcBef>
              <a:spcAft>
                <a:spcPts val="0"/>
              </a:spcAft>
              <a:buNone/>
              <a:defRPr b="1" sz="2900">
                <a:solidFill>
                  <a:srgbClr val="F6B26B"/>
                </a:solidFill>
              </a:defRPr>
            </a:lvl8pPr>
            <a:lvl9pPr lvl="8" rtl="0" algn="ctr">
              <a:spcBef>
                <a:spcPts val="2100"/>
              </a:spcBef>
              <a:spcAft>
                <a:spcPts val="2100"/>
              </a:spcAft>
              <a:buNone/>
              <a:defRPr b="1" sz="2900">
                <a:solidFill>
                  <a:srgbClr val="F6B26B"/>
                </a:solidFill>
              </a:defRPr>
            </a:lvl9pPr>
          </a:lstStyle>
          <a:p/>
        </p:txBody>
      </p:sp>
      <p:sp>
        <p:nvSpPr>
          <p:cNvPr id="341" name="Google Shape;341;p41"/>
          <p:cNvSpPr txBox="1"/>
          <p:nvPr>
            <p:ph idx="2" type="subTitle"/>
          </p:nvPr>
        </p:nvSpPr>
        <p:spPr>
          <a:xfrm>
            <a:off x="1555733" y="3920667"/>
            <a:ext cx="3866700" cy="12339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sz="2100">
                <a:latin typeface="Lato"/>
                <a:ea typeface="Lato"/>
                <a:cs typeface="Lato"/>
                <a:sym typeface="Lato"/>
              </a:defRPr>
            </a:lvl1pPr>
            <a:lvl2pPr lvl="1" rtl="0" algn="ctr">
              <a:spcBef>
                <a:spcPts val="0"/>
              </a:spcBef>
              <a:spcAft>
                <a:spcPts val="0"/>
              </a:spcAft>
              <a:buNone/>
              <a:defRPr sz="2100">
                <a:latin typeface="Lato"/>
                <a:ea typeface="Lato"/>
                <a:cs typeface="Lato"/>
                <a:sym typeface="Lato"/>
              </a:defRPr>
            </a:lvl2pPr>
            <a:lvl3pPr lvl="2" rtl="0" algn="ctr">
              <a:spcBef>
                <a:spcPts val="0"/>
              </a:spcBef>
              <a:spcAft>
                <a:spcPts val="0"/>
              </a:spcAft>
              <a:buNone/>
              <a:defRPr sz="2100">
                <a:latin typeface="Lato"/>
                <a:ea typeface="Lato"/>
                <a:cs typeface="Lato"/>
                <a:sym typeface="Lato"/>
              </a:defRPr>
            </a:lvl3pPr>
            <a:lvl4pPr lvl="3" rtl="0" algn="ctr">
              <a:spcBef>
                <a:spcPts val="0"/>
              </a:spcBef>
              <a:spcAft>
                <a:spcPts val="0"/>
              </a:spcAft>
              <a:buNone/>
              <a:defRPr sz="2100">
                <a:latin typeface="Lato"/>
                <a:ea typeface="Lato"/>
                <a:cs typeface="Lato"/>
                <a:sym typeface="Lato"/>
              </a:defRPr>
            </a:lvl4pPr>
            <a:lvl5pPr lvl="4" rtl="0" algn="ctr">
              <a:spcBef>
                <a:spcPts val="0"/>
              </a:spcBef>
              <a:spcAft>
                <a:spcPts val="0"/>
              </a:spcAft>
              <a:buNone/>
              <a:defRPr sz="2100">
                <a:latin typeface="Lato"/>
                <a:ea typeface="Lato"/>
                <a:cs typeface="Lato"/>
                <a:sym typeface="Lato"/>
              </a:defRPr>
            </a:lvl5pPr>
            <a:lvl6pPr lvl="5" rtl="0" algn="ctr">
              <a:spcBef>
                <a:spcPts val="0"/>
              </a:spcBef>
              <a:spcAft>
                <a:spcPts val="0"/>
              </a:spcAft>
              <a:buNone/>
              <a:defRPr sz="2100">
                <a:latin typeface="Lato"/>
                <a:ea typeface="Lato"/>
                <a:cs typeface="Lato"/>
                <a:sym typeface="Lato"/>
              </a:defRPr>
            </a:lvl6pPr>
            <a:lvl7pPr lvl="6" rtl="0" algn="ctr">
              <a:spcBef>
                <a:spcPts val="0"/>
              </a:spcBef>
              <a:spcAft>
                <a:spcPts val="0"/>
              </a:spcAft>
              <a:buNone/>
              <a:defRPr sz="2100">
                <a:latin typeface="Lato"/>
                <a:ea typeface="Lato"/>
                <a:cs typeface="Lato"/>
                <a:sym typeface="Lato"/>
              </a:defRPr>
            </a:lvl7pPr>
            <a:lvl8pPr lvl="7" rtl="0" algn="ctr">
              <a:spcBef>
                <a:spcPts val="0"/>
              </a:spcBef>
              <a:spcAft>
                <a:spcPts val="0"/>
              </a:spcAft>
              <a:buNone/>
              <a:defRPr sz="2100">
                <a:latin typeface="Lato"/>
                <a:ea typeface="Lato"/>
                <a:cs typeface="Lato"/>
                <a:sym typeface="Lato"/>
              </a:defRPr>
            </a:lvl8pPr>
            <a:lvl9pPr lvl="8" rtl="0" algn="ctr">
              <a:spcBef>
                <a:spcPts val="0"/>
              </a:spcBef>
              <a:spcAft>
                <a:spcPts val="0"/>
              </a:spcAft>
              <a:buNone/>
              <a:defRPr sz="2100">
                <a:latin typeface="Lato"/>
                <a:ea typeface="Lato"/>
                <a:cs typeface="Lato"/>
                <a:sym typeface="Lato"/>
              </a:defRPr>
            </a:lvl9pPr>
          </a:lstStyle>
          <a:p/>
        </p:txBody>
      </p:sp>
      <p:sp>
        <p:nvSpPr>
          <p:cNvPr id="342" name="Google Shape;342;p41"/>
          <p:cNvSpPr txBox="1"/>
          <p:nvPr>
            <p:ph idx="3" type="subTitle"/>
          </p:nvPr>
        </p:nvSpPr>
        <p:spPr>
          <a:xfrm>
            <a:off x="7579583" y="3425781"/>
            <a:ext cx="2246700" cy="7431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1" sz="2900">
                <a:solidFill>
                  <a:srgbClr val="F6B26B"/>
                </a:solidFill>
              </a:defRPr>
            </a:lvl1pPr>
            <a:lvl2pPr lvl="1" rtl="0" algn="ctr">
              <a:spcBef>
                <a:spcPts val="2100"/>
              </a:spcBef>
              <a:spcAft>
                <a:spcPts val="0"/>
              </a:spcAft>
              <a:buNone/>
              <a:defRPr b="1" sz="2900">
                <a:solidFill>
                  <a:srgbClr val="F6B26B"/>
                </a:solidFill>
              </a:defRPr>
            </a:lvl2pPr>
            <a:lvl3pPr lvl="2" rtl="0" algn="ctr">
              <a:spcBef>
                <a:spcPts val="2100"/>
              </a:spcBef>
              <a:spcAft>
                <a:spcPts val="0"/>
              </a:spcAft>
              <a:buNone/>
              <a:defRPr b="1" sz="2900">
                <a:solidFill>
                  <a:srgbClr val="F6B26B"/>
                </a:solidFill>
              </a:defRPr>
            </a:lvl3pPr>
            <a:lvl4pPr lvl="3" rtl="0" algn="ctr">
              <a:spcBef>
                <a:spcPts val="2100"/>
              </a:spcBef>
              <a:spcAft>
                <a:spcPts val="0"/>
              </a:spcAft>
              <a:buNone/>
              <a:defRPr b="1" sz="2900">
                <a:solidFill>
                  <a:srgbClr val="F6B26B"/>
                </a:solidFill>
              </a:defRPr>
            </a:lvl4pPr>
            <a:lvl5pPr lvl="4" rtl="0" algn="ctr">
              <a:spcBef>
                <a:spcPts val="2100"/>
              </a:spcBef>
              <a:spcAft>
                <a:spcPts val="0"/>
              </a:spcAft>
              <a:buNone/>
              <a:defRPr b="1" sz="2900">
                <a:solidFill>
                  <a:srgbClr val="F6B26B"/>
                </a:solidFill>
              </a:defRPr>
            </a:lvl5pPr>
            <a:lvl6pPr lvl="5" rtl="0" algn="ctr">
              <a:spcBef>
                <a:spcPts val="2100"/>
              </a:spcBef>
              <a:spcAft>
                <a:spcPts val="0"/>
              </a:spcAft>
              <a:buNone/>
              <a:defRPr b="1" sz="2900">
                <a:solidFill>
                  <a:srgbClr val="F6B26B"/>
                </a:solidFill>
              </a:defRPr>
            </a:lvl6pPr>
            <a:lvl7pPr lvl="6" rtl="0" algn="ctr">
              <a:spcBef>
                <a:spcPts val="2100"/>
              </a:spcBef>
              <a:spcAft>
                <a:spcPts val="0"/>
              </a:spcAft>
              <a:buNone/>
              <a:defRPr b="1" sz="2900">
                <a:solidFill>
                  <a:srgbClr val="F6B26B"/>
                </a:solidFill>
              </a:defRPr>
            </a:lvl7pPr>
            <a:lvl8pPr lvl="7" rtl="0" algn="ctr">
              <a:spcBef>
                <a:spcPts val="2100"/>
              </a:spcBef>
              <a:spcAft>
                <a:spcPts val="0"/>
              </a:spcAft>
              <a:buNone/>
              <a:defRPr b="1" sz="2900">
                <a:solidFill>
                  <a:srgbClr val="F6B26B"/>
                </a:solidFill>
              </a:defRPr>
            </a:lvl8pPr>
            <a:lvl9pPr lvl="8" rtl="0" algn="ctr">
              <a:spcBef>
                <a:spcPts val="2100"/>
              </a:spcBef>
              <a:spcAft>
                <a:spcPts val="2100"/>
              </a:spcAft>
              <a:buNone/>
              <a:defRPr b="1" sz="2900">
                <a:solidFill>
                  <a:srgbClr val="F6B26B"/>
                </a:solidFill>
              </a:defRPr>
            </a:lvl9pPr>
          </a:lstStyle>
          <a:p/>
        </p:txBody>
      </p:sp>
      <p:sp>
        <p:nvSpPr>
          <p:cNvPr id="343" name="Google Shape;343;p41"/>
          <p:cNvSpPr txBox="1"/>
          <p:nvPr>
            <p:ph idx="4" type="subTitle"/>
          </p:nvPr>
        </p:nvSpPr>
        <p:spPr>
          <a:xfrm>
            <a:off x="6769567" y="3920694"/>
            <a:ext cx="3866700" cy="12339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sz="2100">
                <a:latin typeface="Lato"/>
                <a:ea typeface="Lato"/>
                <a:cs typeface="Lato"/>
                <a:sym typeface="Lato"/>
              </a:defRPr>
            </a:lvl1pPr>
            <a:lvl2pPr lvl="1" rtl="0" algn="ctr">
              <a:spcBef>
                <a:spcPts val="0"/>
              </a:spcBef>
              <a:spcAft>
                <a:spcPts val="0"/>
              </a:spcAft>
              <a:buNone/>
              <a:defRPr sz="2100">
                <a:latin typeface="Lato"/>
                <a:ea typeface="Lato"/>
                <a:cs typeface="Lato"/>
                <a:sym typeface="Lato"/>
              </a:defRPr>
            </a:lvl2pPr>
            <a:lvl3pPr lvl="2" rtl="0" algn="ctr">
              <a:spcBef>
                <a:spcPts val="0"/>
              </a:spcBef>
              <a:spcAft>
                <a:spcPts val="0"/>
              </a:spcAft>
              <a:buNone/>
              <a:defRPr sz="2100">
                <a:latin typeface="Lato"/>
                <a:ea typeface="Lato"/>
                <a:cs typeface="Lato"/>
                <a:sym typeface="Lato"/>
              </a:defRPr>
            </a:lvl3pPr>
            <a:lvl4pPr lvl="3" rtl="0" algn="ctr">
              <a:spcBef>
                <a:spcPts val="0"/>
              </a:spcBef>
              <a:spcAft>
                <a:spcPts val="0"/>
              </a:spcAft>
              <a:buNone/>
              <a:defRPr sz="2100">
                <a:latin typeface="Lato"/>
                <a:ea typeface="Lato"/>
                <a:cs typeface="Lato"/>
                <a:sym typeface="Lato"/>
              </a:defRPr>
            </a:lvl4pPr>
            <a:lvl5pPr lvl="4" rtl="0" algn="ctr">
              <a:spcBef>
                <a:spcPts val="0"/>
              </a:spcBef>
              <a:spcAft>
                <a:spcPts val="0"/>
              </a:spcAft>
              <a:buNone/>
              <a:defRPr sz="2100">
                <a:latin typeface="Lato"/>
                <a:ea typeface="Lato"/>
                <a:cs typeface="Lato"/>
                <a:sym typeface="Lato"/>
              </a:defRPr>
            </a:lvl5pPr>
            <a:lvl6pPr lvl="5" rtl="0" algn="ctr">
              <a:spcBef>
                <a:spcPts val="0"/>
              </a:spcBef>
              <a:spcAft>
                <a:spcPts val="0"/>
              </a:spcAft>
              <a:buNone/>
              <a:defRPr sz="2100">
                <a:latin typeface="Lato"/>
                <a:ea typeface="Lato"/>
                <a:cs typeface="Lato"/>
                <a:sym typeface="Lato"/>
              </a:defRPr>
            </a:lvl6pPr>
            <a:lvl7pPr lvl="6" rtl="0" algn="ctr">
              <a:spcBef>
                <a:spcPts val="0"/>
              </a:spcBef>
              <a:spcAft>
                <a:spcPts val="0"/>
              </a:spcAft>
              <a:buNone/>
              <a:defRPr sz="2100">
                <a:latin typeface="Lato"/>
                <a:ea typeface="Lato"/>
                <a:cs typeface="Lato"/>
                <a:sym typeface="Lato"/>
              </a:defRPr>
            </a:lvl7pPr>
            <a:lvl8pPr lvl="7" rtl="0" algn="ctr">
              <a:spcBef>
                <a:spcPts val="0"/>
              </a:spcBef>
              <a:spcAft>
                <a:spcPts val="0"/>
              </a:spcAft>
              <a:buNone/>
              <a:defRPr sz="2100">
                <a:latin typeface="Lato"/>
                <a:ea typeface="Lato"/>
                <a:cs typeface="Lato"/>
                <a:sym typeface="Lato"/>
              </a:defRPr>
            </a:lvl8pPr>
            <a:lvl9pPr lvl="8" rtl="0" algn="ctr">
              <a:spcBef>
                <a:spcPts val="0"/>
              </a:spcBef>
              <a:spcAft>
                <a:spcPts val="0"/>
              </a:spcAft>
              <a:buNone/>
              <a:defRPr sz="2100">
                <a:latin typeface="Lato"/>
                <a:ea typeface="Lato"/>
                <a:cs typeface="Lato"/>
                <a:sym typeface="Lato"/>
              </a:defRPr>
            </a:lvl9pPr>
          </a:lstStyle>
          <a:p/>
        </p:txBody>
      </p:sp>
      <p:sp>
        <p:nvSpPr>
          <p:cNvPr id="344" name="Google Shape;344;p41"/>
          <p:cNvSpPr/>
          <p:nvPr/>
        </p:nvSpPr>
        <p:spPr>
          <a:xfrm flipH="1" rot="-6784683">
            <a:off x="-771543" y="5522745"/>
            <a:ext cx="2152809" cy="1370591"/>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5" name="Google Shape;345;p41"/>
          <p:cNvSpPr/>
          <p:nvPr/>
        </p:nvSpPr>
        <p:spPr>
          <a:xfrm rot="-6782915">
            <a:off x="608500" y="5460714"/>
            <a:ext cx="496537" cy="496537"/>
          </a:xfrm>
          <a:prstGeom prst="ellipse">
            <a:avLst/>
          </a:pr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6" name="Google Shape;346;p41"/>
          <p:cNvSpPr/>
          <p:nvPr/>
        </p:nvSpPr>
        <p:spPr>
          <a:xfrm flipH="1" rot="-8437227">
            <a:off x="-797565" y="5554488"/>
            <a:ext cx="2261055" cy="1439122"/>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7" name="Google Shape;347;p41"/>
          <p:cNvSpPr/>
          <p:nvPr/>
        </p:nvSpPr>
        <p:spPr>
          <a:xfrm rot="-8100000">
            <a:off x="10417747" y="-221531"/>
            <a:ext cx="2945305" cy="1537809"/>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8" name="Google Shape;348;p41"/>
          <p:cNvSpPr/>
          <p:nvPr/>
        </p:nvSpPr>
        <p:spPr>
          <a:xfrm flipH="1" rot="-5886435">
            <a:off x="11131576" y="313972"/>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2_1_1">
    <p:spTree>
      <p:nvGrpSpPr>
        <p:cNvPr id="349" name="Shape 349"/>
        <p:cNvGrpSpPr/>
        <p:nvPr/>
      </p:nvGrpSpPr>
      <p:grpSpPr>
        <a:xfrm>
          <a:off x="0" y="0"/>
          <a:ext cx="0" cy="0"/>
          <a:chOff x="0" y="0"/>
          <a:chExt cx="0" cy="0"/>
        </a:xfrm>
      </p:grpSpPr>
      <p:sp>
        <p:nvSpPr>
          <p:cNvPr id="350" name="Google Shape;350;p42"/>
          <p:cNvSpPr txBox="1"/>
          <p:nvPr>
            <p:ph type="title"/>
          </p:nvPr>
        </p:nvSpPr>
        <p:spPr>
          <a:xfrm>
            <a:off x="3561100" y="520506"/>
            <a:ext cx="5070000" cy="6915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4700"/>
              <a:buNone/>
              <a:defRPr/>
            </a:lvl1pPr>
            <a:lvl2pPr lvl="1" rtl="0" algn="ctr">
              <a:spcBef>
                <a:spcPts val="0"/>
              </a:spcBef>
              <a:spcAft>
                <a:spcPts val="0"/>
              </a:spcAft>
              <a:buSzPts val="3700"/>
              <a:buNone/>
              <a:defRPr>
                <a:latin typeface="Oswald"/>
                <a:ea typeface="Oswald"/>
                <a:cs typeface="Oswald"/>
                <a:sym typeface="Oswald"/>
              </a:defRPr>
            </a:lvl2pPr>
            <a:lvl3pPr lvl="2" rtl="0" algn="ctr">
              <a:spcBef>
                <a:spcPts val="0"/>
              </a:spcBef>
              <a:spcAft>
                <a:spcPts val="0"/>
              </a:spcAft>
              <a:buSzPts val="3700"/>
              <a:buNone/>
              <a:defRPr>
                <a:latin typeface="Oswald"/>
                <a:ea typeface="Oswald"/>
                <a:cs typeface="Oswald"/>
                <a:sym typeface="Oswald"/>
              </a:defRPr>
            </a:lvl3pPr>
            <a:lvl4pPr lvl="3" rtl="0" algn="ctr">
              <a:spcBef>
                <a:spcPts val="0"/>
              </a:spcBef>
              <a:spcAft>
                <a:spcPts val="0"/>
              </a:spcAft>
              <a:buSzPts val="3700"/>
              <a:buNone/>
              <a:defRPr>
                <a:latin typeface="Oswald"/>
                <a:ea typeface="Oswald"/>
                <a:cs typeface="Oswald"/>
                <a:sym typeface="Oswald"/>
              </a:defRPr>
            </a:lvl4pPr>
            <a:lvl5pPr lvl="4" rtl="0" algn="ctr">
              <a:spcBef>
                <a:spcPts val="0"/>
              </a:spcBef>
              <a:spcAft>
                <a:spcPts val="0"/>
              </a:spcAft>
              <a:buSzPts val="3700"/>
              <a:buNone/>
              <a:defRPr>
                <a:latin typeface="Oswald"/>
                <a:ea typeface="Oswald"/>
                <a:cs typeface="Oswald"/>
                <a:sym typeface="Oswald"/>
              </a:defRPr>
            </a:lvl5pPr>
            <a:lvl6pPr lvl="5" rtl="0" algn="ctr">
              <a:spcBef>
                <a:spcPts val="0"/>
              </a:spcBef>
              <a:spcAft>
                <a:spcPts val="0"/>
              </a:spcAft>
              <a:buSzPts val="3700"/>
              <a:buNone/>
              <a:defRPr>
                <a:latin typeface="Oswald"/>
                <a:ea typeface="Oswald"/>
                <a:cs typeface="Oswald"/>
                <a:sym typeface="Oswald"/>
              </a:defRPr>
            </a:lvl6pPr>
            <a:lvl7pPr lvl="6" rtl="0" algn="ctr">
              <a:spcBef>
                <a:spcPts val="0"/>
              </a:spcBef>
              <a:spcAft>
                <a:spcPts val="0"/>
              </a:spcAft>
              <a:buSzPts val="3700"/>
              <a:buNone/>
              <a:defRPr>
                <a:latin typeface="Oswald"/>
                <a:ea typeface="Oswald"/>
                <a:cs typeface="Oswald"/>
                <a:sym typeface="Oswald"/>
              </a:defRPr>
            </a:lvl7pPr>
            <a:lvl8pPr lvl="7" rtl="0" algn="ctr">
              <a:spcBef>
                <a:spcPts val="0"/>
              </a:spcBef>
              <a:spcAft>
                <a:spcPts val="0"/>
              </a:spcAft>
              <a:buSzPts val="3700"/>
              <a:buNone/>
              <a:defRPr>
                <a:latin typeface="Oswald"/>
                <a:ea typeface="Oswald"/>
                <a:cs typeface="Oswald"/>
                <a:sym typeface="Oswald"/>
              </a:defRPr>
            </a:lvl8pPr>
            <a:lvl9pPr lvl="8" rtl="0" algn="ctr">
              <a:spcBef>
                <a:spcPts val="0"/>
              </a:spcBef>
              <a:spcAft>
                <a:spcPts val="0"/>
              </a:spcAft>
              <a:buSzPts val="3700"/>
              <a:buNone/>
              <a:defRPr>
                <a:latin typeface="Oswald"/>
                <a:ea typeface="Oswald"/>
                <a:cs typeface="Oswald"/>
                <a:sym typeface="Oswald"/>
              </a:defRPr>
            </a:lvl9pPr>
          </a:lstStyle>
          <a:p/>
        </p:txBody>
      </p:sp>
      <p:sp>
        <p:nvSpPr>
          <p:cNvPr id="351" name="Google Shape;351;p42"/>
          <p:cNvSpPr txBox="1"/>
          <p:nvPr>
            <p:ph idx="1" type="subTitle"/>
          </p:nvPr>
        </p:nvSpPr>
        <p:spPr>
          <a:xfrm>
            <a:off x="843568" y="4509133"/>
            <a:ext cx="3058800" cy="4116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1" sz="2800">
                <a:solidFill>
                  <a:srgbClr val="F6B26B"/>
                </a:solidFill>
              </a:defRPr>
            </a:lvl1pPr>
            <a:lvl2pPr lvl="1" rtl="0" algn="ctr">
              <a:spcBef>
                <a:spcPts val="2100"/>
              </a:spcBef>
              <a:spcAft>
                <a:spcPts val="0"/>
              </a:spcAft>
              <a:buNone/>
              <a:defRPr b="1" sz="2800">
                <a:solidFill>
                  <a:srgbClr val="F6B26B"/>
                </a:solidFill>
              </a:defRPr>
            </a:lvl2pPr>
            <a:lvl3pPr lvl="2" rtl="0" algn="ctr">
              <a:spcBef>
                <a:spcPts val="2100"/>
              </a:spcBef>
              <a:spcAft>
                <a:spcPts val="0"/>
              </a:spcAft>
              <a:buNone/>
              <a:defRPr b="1" sz="2800">
                <a:solidFill>
                  <a:srgbClr val="F6B26B"/>
                </a:solidFill>
              </a:defRPr>
            </a:lvl3pPr>
            <a:lvl4pPr lvl="3" rtl="0" algn="ctr">
              <a:spcBef>
                <a:spcPts val="2100"/>
              </a:spcBef>
              <a:spcAft>
                <a:spcPts val="0"/>
              </a:spcAft>
              <a:buNone/>
              <a:defRPr b="1" sz="2800">
                <a:solidFill>
                  <a:srgbClr val="F6B26B"/>
                </a:solidFill>
              </a:defRPr>
            </a:lvl4pPr>
            <a:lvl5pPr lvl="4" rtl="0" algn="ctr">
              <a:spcBef>
                <a:spcPts val="2100"/>
              </a:spcBef>
              <a:spcAft>
                <a:spcPts val="0"/>
              </a:spcAft>
              <a:buNone/>
              <a:defRPr b="1" sz="2800">
                <a:solidFill>
                  <a:srgbClr val="F6B26B"/>
                </a:solidFill>
              </a:defRPr>
            </a:lvl5pPr>
            <a:lvl6pPr lvl="5" rtl="0" algn="ctr">
              <a:spcBef>
                <a:spcPts val="2100"/>
              </a:spcBef>
              <a:spcAft>
                <a:spcPts val="0"/>
              </a:spcAft>
              <a:buNone/>
              <a:defRPr b="1" sz="2800">
                <a:solidFill>
                  <a:srgbClr val="F6B26B"/>
                </a:solidFill>
              </a:defRPr>
            </a:lvl6pPr>
            <a:lvl7pPr lvl="6" rtl="0" algn="ctr">
              <a:spcBef>
                <a:spcPts val="2100"/>
              </a:spcBef>
              <a:spcAft>
                <a:spcPts val="0"/>
              </a:spcAft>
              <a:buNone/>
              <a:defRPr b="1" sz="2800">
                <a:solidFill>
                  <a:srgbClr val="F6B26B"/>
                </a:solidFill>
              </a:defRPr>
            </a:lvl7pPr>
            <a:lvl8pPr lvl="7" rtl="0" algn="ctr">
              <a:spcBef>
                <a:spcPts val="2100"/>
              </a:spcBef>
              <a:spcAft>
                <a:spcPts val="0"/>
              </a:spcAft>
              <a:buNone/>
              <a:defRPr b="1" sz="2800">
                <a:solidFill>
                  <a:srgbClr val="F6B26B"/>
                </a:solidFill>
              </a:defRPr>
            </a:lvl8pPr>
            <a:lvl9pPr lvl="8" rtl="0" algn="ctr">
              <a:spcBef>
                <a:spcPts val="2100"/>
              </a:spcBef>
              <a:spcAft>
                <a:spcPts val="2100"/>
              </a:spcAft>
              <a:buNone/>
              <a:defRPr b="1" sz="2800">
                <a:solidFill>
                  <a:srgbClr val="F6B26B"/>
                </a:solidFill>
              </a:defRPr>
            </a:lvl9pPr>
          </a:lstStyle>
          <a:p/>
        </p:txBody>
      </p:sp>
      <p:sp>
        <p:nvSpPr>
          <p:cNvPr id="352" name="Google Shape;352;p42"/>
          <p:cNvSpPr txBox="1"/>
          <p:nvPr>
            <p:ph idx="2" type="subTitle"/>
          </p:nvPr>
        </p:nvSpPr>
        <p:spPr>
          <a:xfrm>
            <a:off x="866683" y="4943800"/>
            <a:ext cx="3058800" cy="6465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a:latin typeface="Lato"/>
                <a:ea typeface="Lato"/>
                <a:cs typeface="Lato"/>
                <a:sym typeface="Lato"/>
              </a:defRPr>
            </a:lvl1pPr>
            <a:lvl2pPr lvl="1" rtl="0" algn="ctr">
              <a:spcBef>
                <a:spcPts val="0"/>
              </a:spcBef>
              <a:spcAft>
                <a:spcPts val="0"/>
              </a:spcAft>
              <a:buNone/>
              <a:defRPr>
                <a:latin typeface="Lato"/>
                <a:ea typeface="Lato"/>
                <a:cs typeface="Lato"/>
                <a:sym typeface="Lato"/>
              </a:defRPr>
            </a:lvl2pPr>
            <a:lvl3pPr lvl="2" rtl="0" algn="ctr">
              <a:spcBef>
                <a:spcPts val="0"/>
              </a:spcBef>
              <a:spcAft>
                <a:spcPts val="0"/>
              </a:spcAft>
              <a:buNone/>
              <a:defRPr>
                <a:latin typeface="Lato"/>
                <a:ea typeface="Lato"/>
                <a:cs typeface="Lato"/>
                <a:sym typeface="Lato"/>
              </a:defRPr>
            </a:lvl3pPr>
            <a:lvl4pPr lvl="3" rtl="0" algn="ctr">
              <a:spcBef>
                <a:spcPts val="0"/>
              </a:spcBef>
              <a:spcAft>
                <a:spcPts val="0"/>
              </a:spcAft>
              <a:buNone/>
              <a:defRPr>
                <a:latin typeface="Lato"/>
                <a:ea typeface="Lato"/>
                <a:cs typeface="Lato"/>
                <a:sym typeface="Lato"/>
              </a:defRPr>
            </a:lvl4pPr>
            <a:lvl5pPr lvl="4" rtl="0" algn="ctr">
              <a:spcBef>
                <a:spcPts val="0"/>
              </a:spcBef>
              <a:spcAft>
                <a:spcPts val="0"/>
              </a:spcAft>
              <a:buNone/>
              <a:defRPr>
                <a:latin typeface="Lato"/>
                <a:ea typeface="Lato"/>
                <a:cs typeface="Lato"/>
                <a:sym typeface="Lato"/>
              </a:defRPr>
            </a:lvl5pPr>
            <a:lvl6pPr lvl="5" rtl="0" algn="ctr">
              <a:spcBef>
                <a:spcPts val="0"/>
              </a:spcBef>
              <a:spcAft>
                <a:spcPts val="0"/>
              </a:spcAft>
              <a:buNone/>
              <a:defRPr>
                <a:latin typeface="Lato"/>
                <a:ea typeface="Lato"/>
                <a:cs typeface="Lato"/>
                <a:sym typeface="Lato"/>
              </a:defRPr>
            </a:lvl6pPr>
            <a:lvl7pPr lvl="6" rtl="0" algn="ctr">
              <a:spcBef>
                <a:spcPts val="0"/>
              </a:spcBef>
              <a:spcAft>
                <a:spcPts val="0"/>
              </a:spcAft>
              <a:buNone/>
              <a:defRPr>
                <a:latin typeface="Lato"/>
                <a:ea typeface="Lato"/>
                <a:cs typeface="Lato"/>
                <a:sym typeface="Lato"/>
              </a:defRPr>
            </a:lvl7pPr>
            <a:lvl8pPr lvl="7" rtl="0" algn="ctr">
              <a:spcBef>
                <a:spcPts val="0"/>
              </a:spcBef>
              <a:spcAft>
                <a:spcPts val="0"/>
              </a:spcAft>
              <a:buNone/>
              <a:defRPr>
                <a:latin typeface="Lato"/>
                <a:ea typeface="Lato"/>
                <a:cs typeface="Lato"/>
                <a:sym typeface="Lato"/>
              </a:defRPr>
            </a:lvl8pPr>
            <a:lvl9pPr lvl="8" rtl="0" algn="ctr">
              <a:spcBef>
                <a:spcPts val="0"/>
              </a:spcBef>
              <a:spcAft>
                <a:spcPts val="0"/>
              </a:spcAft>
              <a:buNone/>
              <a:defRPr>
                <a:latin typeface="Lato"/>
                <a:ea typeface="Lato"/>
                <a:cs typeface="Lato"/>
                <a:sym typeface="Lato"/>
              </a:defRPr>
            </a:lvl9pPr>
          </a:lstStyle>
          <a:p/>
        </p:txBody>
      </p:sp>
      <p:sp>
        <p:nvSpPr>
          <p:cNvPr id="353" name="Google Shape;353;p42"/>
          <p:cNvSpPr txBox="1"/>
          <p:nvPr>
            <p:ph idx="3" type="subTitle"/>
          </p:nvPr>
        </p:nvSpPr>
        <p:spPr>
          <a:xfrm>
            <a:off x="4582333" y="4509133"/>
            <a:ext cx="3058800" cy="4116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1" sz="2800">
                <a:solidFill>
                  <a:srgbClr val="F6B26B"/>
                </a:solidFill>
              </a:defRPr>
            </a:lvl1pPr>
            <a:lvl2pPr lvl="1" rtl="0" algn="ctr">
              <a:spcBef>
                <a:spcPts val="2100"/>
              </a:spcBef>
              <a:spcAft>
                <a:spcPts val="0"/>
              </a:spcAft>
              <a:buNone/>
              <a:defRPr b="1" sz="2800">
                <a:solidFill>
                  <a:srgbClr val="F6B26B"/>
                </a:solidFill>
              </a:defRPr>
            </a:lvl2pPr>
            <a:lvl3pPr lvl="2" rtl="0" algn="ctr">
              <a:spcBef>
                <a:spcPts val="2100"/>
              </a:spcBef>
              <a:spcAft>
                <a:spcPts val="0"/>
              </a:spcAft>
              <a:buNone/>
              <a:defRPr b="1" sz="2800">
                <a:solidFill>
                  <a:srgbClr val="F6B26B"/>
                </a:solidFill>
              </a:defRPr>
            </a:lvl3pPr>
            <a:lvl4pPr lvl="3" rtl="0" algn="ctr">
              <a:spcBef>
                <a:spcPts val="2100"/>
              </a:spcBef>
              <a:spcAft>
                <a:spcPts val="0"/>
              </a:spcAft>
              <a:buNone/>
              <a:defRPr b="1" sz="2800">
                <a:solidFill>
                  <a:srgbClr val="F6B26B"/>
                </a:solidFill>
              </a:defRPr>
            </a:lvl4pPr>
            <a:lvl5pPr lvl="4" rtl="0" algn="ctr">
              <a:spcBef>
                <a:spcPts val="2100"/>
              </a:spcBef>
              <a:spcAft>
                <a:spcPts val="0"/>
              </a:spcAft>
              <a:buNone/>
              <a:defRPr b="1" sz="2800">
                <a:solidFill>
                  <a:srgbClr val="F6B26B"/>
                </a:solidFill>
              </a:defRPr>
            </a:lvl5pPr>
            <a:lvl6pPr lvl="5" rtl="0" algn="ctr">
              <a:spcBef>
                <a:spcPts val="2100"/>
              </a:spcBef>
              <a:spcAft>
                <a:spcPts val="0"/>
              </a:spcAft>
              <a:buNone/>
              <a:defRPr b="1" sz="2800">
                <a:solidFill>
                  <a:srgbClr val="F6B26B"/>
                </a:solidFill>
              </a:defRPr>
            </a:lvl6pPr>
            <a:lvl7pPr lvl="6" rtl="0" algn="ctr">
              <a:spcBef>
                <a:spcPts val="2100"/>
              </a:spcBef>
              <a:spcAft>
                <a:spcPts val="0"/>
              </a:spcAft>
              <a:buNone/>
              <a:defRPr b="1" sz="2800">
                <a:solidFill>
                  <a:srgbClr val="F6B26B"/>
                </a:solidFill>
              </a:defRPr>
            </a:lvl7pPr>
            <a:lvl8pPr lvl="7" rtl="0" algn="ctr">
              <a:spcBef>
                <a:spcPts val="2100"/>
              </a:spcBef>
              <a:spcAft>
                <a:spcPts val="0"/>
              </a:spcAft>
              <a:buNone/>
              <a:defRPr b="1" sz="2800">
                <a:solidFill>
                  <a:srgbClr val="F6B26B"/>
                </a:solidFill>
              </a:defRPr>
            </a:lvl8pPr>
            <a:lvl9pPr lvl="8" rtl="0" algn="ctr">
              <a:spcBef>
                <a:spcPts val="2100"/>
              </a:spcBef>
              <a:spcAft>
                <a:spcPts val="2100"/>
              </a:spcAft>
              <a:buNone/>
              <a:defRPr b="1" sz="2800">
                <a:solidFill>
                  <a:srgbClr val="F6B26B"/>
                </a:solidFill>
              </a:defRPr>
            </a:lvl9pPr>
          </a:lstStyle>
          <a:p/>
        </p:txBody>
      </p:sp>
      <p:sp>
        <p:nvSpPr>
          <p:cNvPr id="354" name="Google Shape;354;p42"/>
          <p:cNvSpPr txBox="1"/>
          <p:nvPr>
            <p:ph idx="4" type="subTitle"/>
          </p:nvPr>
        </p:nvSpPr>
        <p:spPr>
          <a:xfrm>
            <a:off x="4605550" y="4943800"/>
            <a:ext cx="3058800" cy="6465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a:latin typeface="Lato"/>
                <a:ea typeface="Lato"/>
                <a:cs typeface="Lato"/>
                <a:sym typeface="Lato"/>
              </a:defRPr>
            </a:lvl1pPr>
            <a:lvl2pPr lvl="1" rtl="0" algn="ctr">
              <a:spcBef>
                <a:spcPts val="0"/>
              </a:spcBef>
              <a:spcAft>
                <a:spcPts val="0"/>
              </a:spcAft>
              <a:buNone/>
              <a:defRPr>
                <a:latin typeface="Lato"/>
                <a:ea typeface="Lato"/>
                <a:cs typeface="Lato"/>
                <a:sym typeface="Lato"/>
              </a:defRPr>
            </a:lvl2pPr>
            <a:lvl3pPr lvl="2" rtl="0" algn="ctr">
              <a:spcBef>
                <a:spcPts val="0"/>
              </a:spcBef>
              <a:spcAft>
                <a:spcPts val="0"/>
              </a:spcAft>
              <a:buNone/>
              <a:defRPr>
                <a:latin typeface="Lato"/>
                <a:ea typeface="Lato"/>
                <a:cs typeface="Lato"/>
                <a:sym typeface="Lato"/>
              </a:defRPr>
            </a:lvl3pPr>
            <a:lvl4pPr lvl="3" rtl="0" algn="ctr">
              <a:spcBef>
                <a:spcPts val="0"/>
              </a:spcBef>
              <a:spcAft>
                <a:spcPts val="0"/>
              </a:spcAft>
              <a:buNone/>
              <a:defRPr>
                <a:latin typeface="Lato"/>
                <a:ea typeface="Lato"/>
                <a:cs typeface="Lato"/>
                <a:sym typeface="Lato"/>
              </a:defRPr>
            </a:lvl4pPr>
            <a:lvl5pPr lvl="4" rtl="0" algn="ctr">
              <a:spcBef>
                <a:spcPts val="0"/>
              </a:spcBef>
              <a:spcAft>
                <a:spcPts val="0"/>
              </a:spcAft>
              <a:buNone/>
              <a:defRPr>
                <a:latin typeface="Lato"/>
                <a:ea typeface="Lato"/>
                <a:cs typeface="Lato"/>
                <a:sym typeface="Lato"/>
              </a:defRPr>
            </a:lvl5pPr>
            <a:lvl6pPr lvl="5" rtl="0" algn="ctr">
              <a:spcBef>
                <a:spcPts val="0"/>
              </a:spcBef>
              <a:spcAft>
                <a:spcPts val="0"/>
              </a:spcAft>
              <a:buNone/>
              <a:defRPr>
                <a:latin typeface="Lato"/>
                <a:ea typeface="Lato"/>
                <a:cs typeface="Lato"/>
                <a:sym typeface="Lato"/>
              </a:defRPr>
            </a:lvl6pPr>
            <a:lvl7pPr lvl="6" rtl="0" algn="ctr">
              <a:spcBef>
                <a:spcPts val="0"/>
              </a:spcBef>
              <a:spcAft>
                <a:spcPts val="0"/>
              </a:spcAft>
              <a:buNone/>
              <a:defRPr>
                <a:latin typeface="Lato"/>
                <a:ea typeface="Lato"/>
                <a:cs typeface="Lato"/>
                <a:sym typeface="Lato"/>
              </a:defRPr>
            </a:lvl7pPr>
            <a:lvl8pPr lvl="7" rtl="0" algn="ctr">
              <a:spcBef>
                <a:spcPts val="0"/>
              </a:spcBef>
              <a:spcAft>
                <a:spcPts val="0"/>
              </a:spcAft>
              <a:buNone/>
              <a:defRPr>
                <a:latin typeface="Lato"/>
                <a:ea typeface="Lato"/>
                <a:cs typeface="Lato"/>
                <a:sym typeface="Lato"/>
              </a:defRPr>
            </a:lvl8pPr>
            <a:lvl9pPr lvl="8" rtl="0" algn="ctr">
              <a:spcBef>
                <a:spcPts val="0"/>
              </a:spcBef>
              <a:spcAft>
                <a:spcPts val="0"/>
              </a:spcAft>
              <a:buNone/>
              <a:defRPr>
                <a:latin typeface="Lato"/>
                <a:ea typeface="Lato"/>
                <a:cs typeface="Lato"/>
                <a:sym typeface="Lato"/>
              </a:defRPr>
            </a:lvl9pPr>
          </a:lstStyle>
          <a:p/>
        </p:txBody>
      </p:sp>
      <p:sp>
        <p:nvSpPr>
          <p:cNvPr id="355" name="Google Shape;355;p42"/>
          <p:cNvSpPr txBox="1"/>
          <p:nvPr>
            <p:ph idx="5" type="subTitle"/>
          </p:nvPr>
        </p:nvSpPr>
        <p:spPr>
          <a:xfrm>
            <a:off x="8289617" y="4509133"/>
            <a:ext cx="3058800" cy="4116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1" sz="2800">
                <a:solidFill>
                  <a:srgbClr val="F6B26B"/>
                </a:solidFill>
              </a:defRPr>
            </a:lvl1pPr>
            <a:lvl2pPr lvl="1" rtl="0" algn="ctr">
              <a:spcBef>
                <a:spcPts val="2100"/>
              </a:spcBef>
              <a:spcAft>
                <a:spcPts val="0"/>
              </a:spcAft>
              <a:buNone/>
              <a:defRPr b="1" sz="2800">
                <a:solidFill>
                  <a:srgbClr val="F6B26B"/>
                </a:solidFill>
              </a:defRPr>
            </a:lvl2pPr>
            <a:lvl3pPr lvl="2" rtl="0" algn="ctr">
              <a:spcBef>
                <a:spcPts val="2100"/>
              </a:spcBef>
              <a:spcAft>
                <a:spcPts val="0"/>
              </a:spcAft>
              <a:buNone/>
              <a:defRPr b="1" sz="2800">
                <a:solidFill>
                  <a:srgbClr val="F6B26B"/>
                </a:solidFill>
              </a:defRPr>
            </a:lvl3pPr>
            <a:lvl4pPr lvl="3" rtl="0" algn="ctr">
              <a:spcBef>
                <a:spcPts val="2100"/>
              </a:spcBef>
              <a:spcAft>
                <a:spcPts val="0"/>
              </a:spcAft>
              <a:buNone/>
              <a:defRPr b="1" sz="2800">
                <a:solidFill>
                  <a:srgbClr val="F6B26B"/>
                </a:solidFill>
              </a:defRPr>
            </a:lvl4pPr>
            <a:lvl5pPr lvl="4" rtl="0" algn="ctr">
              <a:spcBef>
                <a:spcPts val="2100"/>
              </a:spcBef>
              <a:spcAft>
                <a:spcPts val="0"/>
              </a:spcAft>
              <a:buNone/>
              <a:defRPr b="1" sz="2800">
                <a:solidFill>
                  <a:srgbClr val="F6B26B"/>
                </a:solidFill>
              </a:defRPr>
            </a:lvl5pPr>
            <a:lvl6pPr lvl="5" rtl="0" algn="ctr">
              <a:spcBef>
                <a:spcPts val="2100"/>
              </a:spcBef>
              <a:spcAft>
                <a:spcPts val="0"/>
              </a:spcAft>
              <a:buNone/>
              <a:defRPr b="1" sz="2800">
                <a:solidFill>
                  <a:srgbClr val="F6B26B"/>
                </a:solidFill>
              </a:defRPr>
            </a:lvl6pPr>
            <a:lvl7pPr lvl="6" rtl="0" algn="ctr">
              <a:spcBef>
                <a:spcPts val="2100"/>
              </a:spcBef>
              <a:spcAft>
                <a:spcPts val="0"/>
              </a:spcAft>
              <a:buNone/>
              <a:defRPr b="1" sz="2800">
                <a:solidFill>
                  <a:srgbClr val="F6B26B"/>
                </a:solidFill>
              </a:defRPr>
            </a:lvl7pPr>
            <a:lvl8pPr lvl="7" rtl="0" algn="ctr">
              <a:spcBef>
                <a:spcPts val="2100"/>
              </a:spcBef>
              <a:spcAft>
                <a:spcPts val="0"/>
              </a:spcAft>
              <a:buNone/>
              <a:defRPr b="1" sz="2800">
                <a:solidFill>
                  <a:srgbClr val="F6B26B"/>
                </a:solidFill>
              </a:defRPr>
            </a:lvl8pPr>
            <a:lvl9pPr lvl="8" rtl="0" algn="ctr">
              <a:spcBef>
                <a:spcPts val="2100"/>
              </a:spcBef>
              <a:spcAft>
                <a:spcPts val="2100"/>
              </a:spcAft>
              <a:buNone/>
              <a:defRPr b="1" sz="2800">
                <a:solidFill>
                  <a:srgbClr val="F6B26B"/>
                </a:solidFill>
              </a:defRPr>
            </a:lvl9pPr>
          </a:lstStyle>
          <a:p/>
        </p:txBody>
      </p:sp>
      <p:sp>
        <p:nvSpPr>
          <p:cNvPr id="356" name="Google Shape;356;p42"/>
          <p:cNvSpPr txBox="1"/>
          <p:nvPr>
            <p:ph idx="6" type="subTitle"/>
          </p:nvPr>
        </p:nvSpPr>
        <p:spPr>
          <a:xfrm>
            <a:off x="8289383" y="4943800"/>
            <a:ext cx="3058800" cy="6465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a:latin typeface="Lato"/>
                <a:ea typeface="Lato"/>
                <a:cs typeface="Lato"/>
                <a:sym typeface="Lato"/>
              </a:defRPr>
            </a:lvl1pPr>
            <a:lvl2pPr lvl="1" rtl="0" algn="ctr">
              <a:spcBef>
                <a:spcPts val="0"/>
              </a:spcBef>
              <a:spcAft>
                <a:spcPts val="0"/>
              </a:spcAft>
              <a:buNone/>
              <a:defRPr>
                <a:latin typeface="Lato"/>
                <a:ea typeface="Lato"/>
                <a:cs typeface="Lato"/>
                <a:sym typeface="Lato"/>
              </a:defRPr>
            </a:lvl2pPr>
            <a:lvl3pPr lvl="2" rtl="0" algn="ctr">
              <a:spcBef>
                <a:spcPts val="0"/>
              </a:spcBef>
              <a:spcAft>
                <a:spcPts val="0"/>
              </a:spcAft>
              <a:buNone/>
              <a:defRPr>
                <a:latin typeface="Lato"/>
                <a:ea typeface="Lato"/>
                <a:cs typeface="Lato"/>
                <a:sym typeface="Lato"/>
              </a:defRPr>
            </a:lvl3pPr>
            <a:lvl4pPr lvl="3" rtl="0" algn="ctr">
              <a:spcBef>
                <a:spcPts val="0"/>
              </a:spcBef>
              <a:spcAft>
                <a:spcPts val="0"/>
              </a:spcAft>
              <a:buNone/>
              <a:defRPr>
                <a:latin typeface="Lato"/>
                <a:ea typeface="Lato"/>
                <a:cs typeface="Lato"/>
                <a:sym typeface="Lato"/>
              </a:defRPr>
            </a:lvl4pPr>
            <a:lvl5pPr lvl="4" rtl="0" algn="ctr">
              <a:spcBef>
                <a:spcPts val="0"/>
              </a:spcBef>
              <a:spcAft>
                <a:spcPts val="0"/>
              </a:spcAft>
              <a:buNone/>
              <a:defRPr>
                <a:latin typeface="Lato"/>
                <a:ea typeface="Lato"/>
                <a:cs typeface="Lato"/>
                <a:sym typeface="Lato"/>
              </a:defRPr>
            </a:lvl5pPr>
            <a:lvl6pPr lvl="5" rtl="0" algn="ctr">
              <a:spcBef>
                <a:spcPts val="0"/>
              </a:spcBef>
              <a:spcAft>
                <a:spcPts val="0"/>
              </a:spcAft>
              <a:buNone/>
              <a:defRPr>
                <a:latin typeface="Lato"/>
                <a:ea typeface="Lato"/>
                <a:cs typeface="Lato"/>
                <a:sym typeface="Lato"/>
              </a:defRPr>
            </a:lvl6pPr>
            <a:lvl7pPr lvl="6" rtl="0" algn="ctr">
              <a:spcBef>
                <a:spcPts val="0"/>
              </a:spcBef>
              <a:spcAft>
                <a:spcPts val="0"/>
              </a:spcAft>
              <a:buNone/>
              <a:defRPr>
                <a:latin typeface="Lato"/>
                <a:ea typeface="Lato"/>
                <a:cs typeface="Lato"/>
                <a:sym typeface="Lato"/>
              </a:defRPr>
            </a:lvl7pPr>
            <a:lvl8pPr lvl="7" rtl="0" algn="ctr">
              <a:spcBef>
                <a:spcPts val="0"/>
              </a:spcBef>
              <a:spcAft>
                <a:spcPts val="0"/>
              </a:spcAft>
              <a:buNone/>
              <a:defRPr>
                <a:latin typeface="Lato"/>
                <a:ea typeface="Lato"/>
                <a:cs typeface="Lato"/>
                <a:sym typeface="Lato"/>
              </a:defRPr>
            </a:lvl8pPr>
            <a:lvl9pPr lvl="8" rtl="0" algn="ctr">
              <a:spcBef>
                <a:spcPts val="0"/>
              </a:spcBef>
              <a:spcAft>
                <a:spcPts val="0"/>
              </a:spcAft>
              <a:buNone/>
              <a:defRPr>
                <a:latin typeface="Lato"/>
                <a:ea typeface="Lato"/>
                <a:cs typeface="Lato"/>
                <a:sym typeface="Lato"/>
              </a:defRPr>
            </a:lvl9pPr>
          </a:lstStyle>
          <a:p/>
        </p:txBody>
      </p:sp>
      <p:sp>
        <p:nvSpPr>
          <p:cNvPr id="357" name="Google Shape;357;p42"/>
          <p:cNvSpPr/>
          <p:nvPr/>
        </p:nvSpPr>
        <p:spPr>
          <a:xfrm rot="-4015317">
            <a:off x="-673576" y="-179261"/>
            <a:ext cx="2152809" cy="1370591"/>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8" name="Google Shape;358;p42"/>
          <p:cNvSpPr/>
          <p:nvPr/>
        </p:nvSpPr>
        <p:spPr>
          <a:xfrm flipH="1" rot="-4017085">
            <a:off x="706467" y="756825"/>
            <a:ext cx="496537" cy="496537"/>
          </a:xfrm>
          <a:prstGeom prst="ellipse">
            <a:avLst/>
          </a:pr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9" name="Google Shape;359;p42"/>
          <p:cNvSpPr/>
          <p:nvPr/>
        </p:nvSpPr>
        <p:spPr>
          <a:xfrm rot="-2362773">
            <a:off x="-699598" y="-279534"/>
            <a:ext cx="2261055" cy="1439122"/>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0" name="Google Shape;360;p42"/>
          <p:cNvSpPr/>
          <p:nvPr/>
        </p:nvSpPr>
        <p:spPr>
          <a:xfrm rot="-8100000">
            <a:off x="10417747" y="-221531"/>
            <a:ext cx="2945305" cy="1537809"/>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61" name="Google Shape;361;p42"/>
          <p:cNvSpPr/>
          <p:nvPr/>
        </p:nvSpPr>
        <p:spPr>
          <a:xfrm flipH="1" rot="-5886435">
            <a:off x="11131576" y="313972"/>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udul dan Isi" type="obj">
  <p:cSld name="OBJECT">
    <p:spTree>
      <p:nvGrpSpPr>
        <p:cNvPr id="73" name="Shape 73"/>
        <p:cNvGrpSpPr/>
        <p:nvPr/>
      </p:nvGrpSpPr>
      <p:grpSpPr>
        <a:xfrm>
          <a:off x="0" y="0"/>
          <a:ext cx="0" cy="0"/>
          <a:chOff x="0" y="0"/>
          <a:chExt cx="0" cy="0"/>
        </a:xfrm>
      </p:grpSpPr>
      <p:grpSp>
        <p:nvGrpSpPr>
          <p:cNvPr id="74" name="Google Shape;74;p5"/>
          <p:cNvGrpSpPr/>
          <p:nvPr/>
        </p:nvGrpSpPr>
        <p:grpSpPr>
          <a:xfrm>
            <a:off x="0" y="4954136"/>
            <a:ext cx="12192000" cy="1909138"/>
            <a:chOff x="0" y="4948862"/>
            <a:chExt cx="12192000" cy="1909138"/>
          </a:xfrm>
        </p:grpSpPr>
        <p:sp>
          <p:nvSpPr>
            <p:cNvPr id="75" name="Google Shape;75;p5"/>
            <p:cNvSpPr/>
            <p:nvPr/>
          </p:nvSpPr>
          <p:spPr>
            <a:xfrm>
              <a:off x="0" y="4948862"/>
              <a:ext cx="12192000" cy="1909138"/>
            </a:xfrm>
            <a:custGeom>
              <a:rect b="b" l="l" r="r" t="t"/>
              <a:pathLst>
                <a:path extrusionOk="0" h="1909138" w="12192000">
                  <a:moveTo>
                    <a:pt x="0" y="0"/>
                  </a:moveTo>
                  <a:lnTo>
                    <a:pt x="227719" y="142350"/>
                  </a:lnTo>
                  <a:cubicBezTo>
                    <a:pt x="1777640" y="1065981"/>
                    <a:pt x="3836554" y="1628919"/>
                    <a:pt x="6096001" y="1628919"/>
                  </a:cubicBezTo>
                  <a:cubicBezTo>
                    <a:pt x="8355448" y="1628919"/>
                    <a:pt x="10414362" y="1065981"/>
                    <a:pt x="11964283" y="142350"/>
                  </a:cubicBezTo>
                  <a:lnTo>
                    <a:pt x="12192000" y="1"/>
                  </a:lnTo>
                  <a:lnTo>
                    <a:pt x="12192000" y="1909138"/>
                  </a:lnTo>
                  <a:lnTo>
                    <a:pt x="0" y="1909138"/>
                  </a:lnTo>
                  <a:lnTo>
                    <a:pt x="0" y="0"/>
                  </a:lnTo>
                  <a:close/>
                </a:path>
              </a:pathLst>
            </a:custGeom>
            <a:solidFill>
              <a:srgbClr val="E8F1F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Calibri"/>
                <a:buNone/>
              </a:pPr>
              <a:r>
                <a:t/>
              </a:r>
              <a:endParaRPr b="0" i="0" sz="1600" u="none" cap="none" strike="noStrike">
                <a:solidFill>
                  <a:srgbClr val="000000"/>
                </a:solidFill>
                <a:latin typeface="Calibri"/>
                <a:ea typeface="Calibri"/>
                <a:cs typeface="Calibri"/>
                <a:sym typeface="Calibri"/>
              </a:endParaRPr>
            </a:p>
          </p:txBody>
        </p:sp>
        <p:sp>
          <p:nvSpPr>
            <p:cNvPr id="76" name="Google Shape;76;p5"/>
            <p:cNvSpPr/>
            <p:nvPr/>
          </p:nvSpPr>
          <p:spPr>
            <a:xfrm>
              <a:off x="0" y="5563852"/>
              <a:ext cx="12192000" cy="1294147"/>
            </a:xfrm>
            <a:custGeom>
              <a:rect b="b" l="l" r="r" t="t"/>
              <a:pathLst>
                <a:path extrusionOk="0" h="1909138" w="12192000">
                  <a:moveTo>
                    <a:pt x="0" y="0"/>
                  </a:moveTo>
                  <a:lnTo>
                    <a:pt x="227719" y="142350"/>
                  </a:lnTo>
                  <a:cubicBezTo>
                    <a:pt x="1777640" y="1065981"/>
                    <a:pt x="3836554" y="1628919"/>
                    <a:pt x="6096001" y="1628919"/>
                  </a:cubicBezTo>
                  <a:cubicBezTo>
                    <a:pt x="8355448" y="1628919"/>
                    <a:pt x="10414362" y="1065981"/>
                    <a:pt x="11964283" y="142350"/>
                  </a:cubicBezTo>
                  <a:lnTo>
                    <a:pt x="12192000" y="1"/>
                  </a:lnTo>
                  <a:lnTo>
                    <a:pt x="12192000" y="1909138"/>
                  </a:lnTo>
                  <a:lnTo>
                    <a:pt x="0" y="1909138"/>
                  </a:lnTo>
                  <a:lnTo>
                    <a:pt x="0" y="0"/>
                  </a:lnTo>
                  <a:close/>
                </a:path>
              </a:pathLst>
            </a:custGeom>
            <a:solidFill>
              <a:srgbClr val="7AC2F9">
                <a:alpha val="10588"/>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Calibri"/>
                <a:buNone/>
              </a:pPr>
              <a:r>
                <a:t/>
              </a:r>
              <a:endParaRPr b="0" i="0" sz="1600" u="none" cap="none" strike="noStrike">
                <a:solidFill>
                  <a:srgbClr val="000000"/>
                </a:solidFill>
                <a:latin typeface="Calibri"/>
                <a:ea typeface="Calibri"/>
                <a:cs typeface="Calibri"/>
                <a:sym typeface="Calibri"/>
              </a:endParaRPr>
            </a:p>
          </p:txBody>
        </p:sp>
      </p:grpSp>
      <p:sp>
        <p:nvSpPr>
          <p:cNvPr id="77" name="Google Shape;77;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drawing&#10;&#10;Description automatically generated" id="79" name="Google Shape;79;p5"/>
          <p:cNvPicPr preferRelativeResize="0"/>
          <p:nvPr/>
        </p:nvPicPr>
        <p:blipFill rotWithShape="1">
          <a:blip r:embed="rId2">
            <a:alphaModFix/>
          </a:blip>
          <a:srcRect b="0" l="0" r="0" t="0"/>
          <a:stretch/>
        </p:blipFill>
        <p:spPr>
          <a:xfrm>
            <a:off x="11074037" y="297697"/>
            <a:ext cx="708662" cy="719330"/>
          </a:xfrm>
          <a:prstGeom prst="rect">
            <a:avLst/>
          </a:prstGeom>
          <a:noFill/>
          <a:ln>
            <a:noFill/>
          </a:ln>
        </p:spPr>
      </p:pic>
      <p:sp>
        <p:nvSpPr>
          <p:cNvPr id="80" name="Google Shape;80;p5"/>
          <p:cNvSpPr txBox="1"/>
          <p:nvPr/>
        </p:nvSpPr>
        <p:spPr>
          <a:xfrm>
            <a:off x="8534559" y="415123"/>
            <a:ext cx="2539478" cy="58477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800"/>
              <a:buFont typeface="Arial"/>
              <a:buNone/>
            </a:pPr>
            <a:r>
              <a:rPr b="1" i="0" lang="en-US" sz="800" u="none" cap="none" strike="noStrike">
                <a:solidFill>
                  <a:schemeClr val="dk1"/>
                </a:solidFill>
                <a:latin typeface="Arial"/>
                <a:ea typeface="Arial"/>
                <a:cs typeface="Arial"/>
                <a:sym typeface="Arial"/>
              </a:rPr>
              <a:t>Direktorat Sekolah Menengah Pertama</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Arial"/>
                <a:ea typeface="Arial"/>
                <a:cs typeface="Arial"/>
                <a:sym typeface="Arial"/>
              </a:rPr>
              <a:t>Direktorat Jenderal Pendidikan Anak Usia Dini</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Arial"/>
                <a:ea typeface="Arial"/>
                <a:cs typeface="Arial"/>
                <a:sym typeface="Arial"/>
              </a:rPr>
              <a:t>Pendidikan Dasar dan Menengah</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Arial"/>
                <a:ea typeface="Arial"/>
                <a:cs typeface="Arial"/>
                <a:sym typeface="Arial"/>
              </a:rPr>
              <a:t>Kementerian Pendidikan dan Kebudayaan</a:t>
            </a:r>
            <a:endParaRPr b="0" i="0" sz="8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3">
  <p:cSld name="CUSTOM_2_1_1_1">
    <p:spTree>
      <p:nvGrpSpPr>
        <p:cNvPr id="362" name="Shape 362"/>
        <p:cNvGrpSpPr/>
        <p:nvPr/>
      </p:nvGrpSpPr>
      <p:grpSpPr>
        <a:xfrm>
          <a:off x="0" y="0"/>
          <a:ext cx="0" cy="0"/>
          <a:chOff x="0" y="0"/>
          <a:chExt cx="0" cy="0"/>
        </a:xfrm>
      </p:grpSpPr>
      <p:sp>
        <p:nvSpPr>
          <p:cNvPr id="363" name="Google Shape;363;p43"/>
          <p:cNvSpPr txBox="1"/>
          <p:nvPr>
            <p:ph type="title"/>
          </p:nvPr>
        </p:nvSpPr>
        <p:spPr>
          <a:xfrm>
            <a:off x="2884200" y="520200"/>
            <a:ext cx="6423600" cy="6927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4700"/>
              <a:buNone/>
              <a:defRPr/>
            </a:lvl1pPr>
            <a:lvl2pPr lvl="1" rtl="0" algn="ctr">
              <a:spcBef>
                <a:spcPts val="0"/>
              </a:spcBef>
              <a:spcAft>
                <a:spcPts val="0"/>
              </a:spcAft>
              <a:buSzPts val="3700"/>
              <a:buNone/>
              <a:defRPr>
                <a:latin typeface="Oswald"/>
                <a:ea typeface="Oswald"/>
                <a:cs typeface="Oswald"/>
                <a:sym typeface="Oswald"/>
              </a:defRPr>
            </a:lvl2pPr>
            <a:lvl3pPr lvl="2" rtl="0" algn="ctr">
              <a:spcBef>
                <a:spcPts val="0"/>
              </a:spcBef>
              <a:spcAft>
                <a:spcPts val="0"/>
              </a:spcAft>
              <a:buSzPts val="3700"/>
              <a:buNone/>
              <a:defRPr>
                <a:latin typeface="Oswald"/>
                <a:ea typeface="Oswald"/>
                <a:cs typeface="Oswald"/>
                <a:sym typeface="Oswald"/>
              </a:defRPr>
            </a:lvl3pPr>
            <a:lvl4pPr lvl="3" rtl="0" algn="ctr">
              <a:spcBef>
                <a:spcPts val="0"/>
              </a:spcBef>
              <a:spcAft>
                <a:spcPts val="0"/>
              </a:spcAft>
              <a:buSzPts val="3700"/>
              <a:buNone/>
              <a:defRPr>
                <a:latin typeface="Oswald"/>
                <a:ea typeface="Oswald"/>
                <a:cs typeface="Oswald"/>
                <a:sym typeface="Oswald"/>
              </a:defRPr>
            </a:lvl4pPr>
            <a:lvl5pPr lvl="4" rtl="0" algn="ctr">
              <a:spcBef>
                <a:spcPts val="0"/>
              </a:spcBef>
              <a:spcAft>
                <a:spcPts val="0"/>
              </a:spcAft>
              <a:buSzPts val="3700"/>
              <a:buNone/>
              <a:defRPr>
                <a:latin typeface="Oswald"/>
                <a:ea typeface="Oswald"/>
                <a:cs typeface="Oswald"/>
                <a:sym typeface="Oswald"/>
              </a:defRPr>
            </a:lvl5pPr>
            <a:lvl6pPr lvl="5" rtl="0" algn="ctr">
              <a:spcBef>
                <a:spcPts val="0"/>
              </a:spcBef>
              <a:spcAft>
                <a:spcPts val="0"/>
              </a:spcAft>
              <a:buSzPts val="3700"/>
              <a:buNone/>
              <a:defRPr>
                <a:latin typeface="Oswald"/>
                <a:ea typeface="Oswald"/>
                <a:cs typeface="Oswald"/>
                <a:sym typeface="Oswald"/>
              </a:defRPr>
            </a:lvl6pPr>
            <a:lvl7pPr lvl="6" rtl="0" algn="ctr">
              <a:spcBef>
                <a:spcPts val="0"/>
              </a:spcBef>
              <a:spcAft>
                <a:spcPts val="0"/>
              </a:spcAft>
              <a:buSzPts val="3700"/>
              <a:buNone/>
              <a:defRPr>
                <a:latin typeface="Oswald"/>
                <a:ea typeface="Oswald"/>
                <a:cs typeface="Oswald"/>
                <a:sym typeface="Oswald"/>
              </a:defRPr>
            </a:lvl7pPr>
            <a:lvl8pPr lvl="7" rtl="0" algn="ctr">
              <a:spcBef>
                <a:spcPts val="0"/>
              </a:spcBef>
              <a:spcAft>
                <a:spcPts val="0"/>
              </a:spcAft>
              <a:buSzPts val="3700"/>
              <a:buNone/>
              <a:defRPr>
                <a:latin typeface="Oswald"/>
                <a:ea typeface="Oswald"/>
                <a:cs typeface="Oswald"/>
                <a:sym typeface="Oswald"/>
              </a:defRPr>
            </a:lvl8pPr>
            <a:lvl9pPr lvl="8" rtl="0" algn="ctr">
              <a:spcBef>
                <a:spcPts val="0"/>
              </a:spcBef>
              <a:spcAft>
                <a:spcPts val="0"/>
              </a:spcAft>
              <a:buSzPts val="3700"/>
              <a:buNone/>
              <a:defRPr>
                <a:latin typeface="Oswald"/>
                <a:ea typeface="Oswald"/>
                <a:cs typeface="Oswald"/>
                <a:sym typeface="Oswald"/>
              </a:defRPr>
            </a:lvl9pPr>
          </a:lstStyle>
          <a:p/>
        </p:txBody>
      </p:sp>
      <p:sp>
        <p:nvSpPr>
          <p:cNvPr id="364" name="Google Shape;364;p43"/>
          <p:cNvSpPr txBox="1"/>
          <p:nvPr>
            <p:ph idx="1" type="subTitle"/>
          </p:nvPr>
        </p:nvSpPr>
        <p:spPr>
          <a:xfrm>
            <a:off x="882350" y="3352033"/>
            <a:ext cx="2966700" cy="4116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1" sz="2800">
                <a:solidFill>
                  <a:srgbClr val="F6B26B"/>
                </a:solidFill>
              </a:defRPr>
            </a:lvl1pPr>
            <a:lvl2pPr lvl="1" rtl="0" algn="ctr">
              <a:spcBef>
                <a:spcPts val="2100"/>
              </a:spcBef>
              <a:spcAft>
                <a:spcPts val="0"/>
              </a:spcAft>
              <a:buNone/>
              <a:defRPr b="1" sz="2800">
                <a:solidFill>
                  <a:srgbClr val="F6B26B"/>
                </a:solidFill>
              </a:defRPr>
            </a:lvl2pPr>
            <a:lvl3pPr lvl="2" rtl="0" algn="ctr">
              <a:spcBef>
                <a:spcPts val="2100"/>
              </a:spcBef>
              <a:spcAft>
                <a:spcPts val="0"/>
              </a:spcAft>
              <a:buNone/>
              <a:defRPr b="1" sz="2800">
                <a:solidFill>
                  <a:srgbClr val="F6B26B"/>
                </a:solidFill>
              </a:defRPr>
            </a:lvl3pPr>
            <a:lvl4pPr lvl="3" rtl="0" algn="ctr">
              <a:spcBef>
                <a:spcPts val="2100"/>
              </a:spcBef>
              <a:spcAft>
                <a:spcPts val="0"/>
              </a:spcAft>
              <a:buNone/>
              <a:defRPr b="1" sz="2800">
                <a:solidFill>
                  <a:srgbClr val="F6B26B"/>
                </a:solidFill>
              </a:defRPr>
            </a:lvl4pPr>
            <a:lvl5pPr lvl="4" rtl="0" algn="ctr">
              <a:spcBef>
                <a:spcPts val="2100"/>
              </a:spcBef>
              <a:spcAft>
                <a:spcPts val="0"/>
              </a:spcAft>
              <a:buNone/>
              <a:defRPr b="1" sz="2800">
                <a:solidFill>
                  <a:srgbClr val="F6B26B"/>
                </a:solidFill>
              </a:defRPr>
            </a:lvl5pPr>
            <a:lvl6pPr lvl="5" rtl="0" algn="ctr">
              <a:spcBef>
                <a:spcPts val="2100"/>
              </a:spcBef>
              <a:spcAft>
                <a:spcPts val="0"/>
              </a:spcAft>
              <a:buNone/>
              <a:defRPr b="1" sz="2800">
                <a:solidFill>
                  <a:srgbClr val="F6B26B"/>
                </a:solidFill>
              </a:defRPr>
            </a:lvl6pPr>
            <a:lvl7pPr lvl="6" rtl="0" algn="ctr">
              <a:spcBef>
                <a:spcPts val="2100"/>
              </a:spcBef>
              <a:spcAft>
                <a:spcPts val="0"/>
              </a:spcAft>
              <a:buNone/>
              <a:defRPr b="1" sz="2800">
                <a:solidFill>
                  <a:srgbClr val="F6B26B"/>
                </a:solidFill>
              </a:defRPr>
            </a:lvl7pPr>
            <a:lvl8pPr lvl="7" rtl="0" algn="ctr">
              <a:spcBef>
                <a:spcPts val="2100"/>
              </a:spcBef>
              <a:spcAft>
                <a:spcPts val="0"/>
              </a:spcAft>
              <a:buNone/>
              <a:defRPr b="1" sz="2800">
                <a:solidFill>
                  <a:srgbClr val="F6B26B"/>
                </a:solidFill>
              </a:defRPr>
            </a:lvl8pPr>
            <a:lvl9pPr lvl="8" rtl="0" algn="ctr">
              <a:spcBef>
                <a:spcPts val="2100"/>
              </a:spcBef>
              <a:spcAft>
                <a:spcPts val="2100"/>
              </a:spcAft>
              <a:buNone/>
              <a:defRPr b="1" sz="2800">
                <a:solidFill>
                  <a:srgbClr val="F6B26B"/>
                </a:solidFill>
              </a:defRPr>
            </a:lvl9pPr>
          </a:lstStyle>
          <a:p/>
        </p:txBody>
      </p:sp>
      <p:sp>
        <p:nvSpPr>
          <p:cNvPr id="365" name="Google Shape;365;p43"/>
          <p:cNvSpPr txBox="1"/>
          <p:nvPr>
            <p:ph idx="2" type="subTitle"/>
          </p:nvPr>
        </p:nvSpPr>
        <p:spPr>
          <a:xfrm>
            <a:off x="811400" y="3827633"/>
            <a:ext cx="3154800" cy="9513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a:latin typeface="Lato"/>
                <a:ea typeface="Lato"/>
                <a:cs typeface="Lato"/>
                <a:sym typeface="Lato"/>
              </a:defRPr>
            </a:lvl1pPr>
            <a:lvl2pPr lvl="1" rtl="0" algn="ctr">
              <a:spcBef>
                <a:spcPts val="0"/>
              </a:spcBef>
              <a:spcAft>
                <a:spcPts val="0"/>
              </a:spcAft>
              <a:buNone/>
              <a:defRPr>
                <a:latin typeface="Lato"/>
                <a:ea typeface="Lato"/>
                <a:cs typeface="Lato"/>
                <a:sym typeface="Lato"/>
              </a:defRPr>
            </a:lvl2pPr>
            <a:lvl3pPr lvl="2" rtl="0" algn="ctr">
              <a:spcBef>
                <a:spcPts val="0"/>
              </a:spcBef>
              <a:spcAft>
                <a:spcPts val="0"/>
              </a:spcAft>
              <a:buNone/>
              <a:defRPr>
                <a:latin typeface="Lato"/>
                <a:ea typeface="Lato"/>
                <a:cs typeface="Lato"/>
                <a:sym typeface="Lato"/>
              </a:defRPr>
            </a:lvl3pPr>
            <a:lvl4pPr lvl="3" rtl="0" algn="ctr">
              <a:spcBef>
                <a:spcPts val="0"/>
              </a:spcBef>
              <a:spcAft>
                <a:spcPts val="0"/>
              </a:spcAft>
              <a:buNone/>
              <a:defRPr>
                <a:latin typeface="Lato"/>
                <a:ea typeface="Lato"/>
                <a:cs typeface="Lato"/>
                <a:sym typeface="Lato"/>
              </a:defRPr>
            </a:lvl4pPr>
            <a:lvl5pPr lvl="4" rtl="0" algn="ctr">
              <a:spcBef>
                <a:spcPts val="0"/>
              </a:spcBef>
              <a:spcAft>
                <a:spcPts val="0"/>
              </a:spcAft>
              <a:buNone/>
              <a:defRPr>
                <a:latin typeface="Lato"/>
                <a:ea typeface="Lato"/>
                <a:cs typeface="Lato"/>
                <a:sym typeface="Lato"/>
              </a:defRPr>
            </a:lvl5pPr>
            <a:lvl6pPr lvl="5" rtl="0" algn="ctr">
              <a:spcBef>
                <a:spcPts val="0"/>
              </a:spcBef>
              <a:spcAft>
                <a:spcPts val="0"/>
              </a:spcAft>
              <a:buNone/>
              <a:defRPr>
                <a:latin typeface="Lato"/>
                <a:ea typeface="Lato"/>
                <a:cs typeface="Lato"/>
                <a:sym typeface="Lato"/>
              </a:defRPr>
            </a:lvl6pPr>
            <a:lvl7pPr lvl="6" rtl="0" algn="ctr">
              <a:spcBef>
                <a:spcPts val="0"/>
              </a:spcBef>
              <a:spcAft>
                <a:spcPts val="0"/>
              </a:spcAft>
              <a:buNone/>
              <a:defRPr>
                <a:latin typeface="Lato"/>
                <a:ea typeface="Lato"/>
                <a:cs typeface="Lato"/>
                <a:sym typeface="Lato"/>
              </a:defRPr>
            </a:lvl7pPr>
            <a:lvl8pPr lvl="7" rtl="0" algn="ctr">
              <a:spcBef>
                <a:spcPts val="0"/>
              </a:spcBef>
              <a:spcAft>
                <a:spcPts val="0"/>
              </a:spcAft>
              <a:buNone/>
              <a:defRPr>
                <a:latin typeface="Lato"/>
                <a:ea typeface="Lato"/>
                <a:cs typeface="Lato"/>
                <a:sym typeface="Lato"/>
              </a:defRPr>
            </a:lvl8pPr>
            <a:lvl9pPr lvl="8" rtl="0" algn="ctr">
              <a:spcBef>
                <a:spcPts val="0"/>
              </a:spcBef>
              <a:spcAft>
                <a:spcPts val="0"/>
              </a:spcAft>
              <a:buNone/>
              <a:defRPr>
                <a:latin typeface="Lato"/>
                <a:ea typeface="Lato"/>
                <a:cs typeface="Lato"/>
                <a:sym typeface="Lato"/>
              </a:defRPr>
            </a:lvl9pPr>
          </a:lstStyle>
          <a:p/>
        </p:txBody>
      </p:sp>
      <p:sp>
        <p:nvSpPr>
          <p:cNvPr id="366" name="Google Shape;366;p43"/>
          <p:cNvSpPr txBox="1"/>
          <p:nvPr>
            <p:ph idx="3" type="subTitle"/>
          </p:nvPr>
        </p:nvSpPr>
        <p:spPr>
          <a:xfrm>
            <a:off x="4589385" y="3352033"/>
            <a:ext cx="2966700" cy="4116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1" sz="2800">
                <a:solidFill>
                  <a:srgbClr val="F6B26B"/>
                </a:solidFill>
              </a:defRPr>
            </a:lvl1pPr>
            <a:lvl2pPr lvl="1" rtl="0" algn="ctr">
              <a:spcBef>
                <a:spcPts val="2100"/>
              </a:spcBef>
              <a:spcAft>
                <a:spcPts val="0"/>
              </a:spcAft>
              <a:buNone/>
              <a:defRPr b="1" sz="2800">
                <a:solidFill>
                  <a:srgbClr val="F6B26B"/>
                </a:solidFill>
              </a:defRPr>
            </a:lvl2pPr>
            <a:lvl3pPr lvl="2" rtl="0" algn="ctr">
              <a:spcBef>
                <a:spcPts val="2100"/>
              </a:spcBef>
              <a:spcAft>
                <a:spcPts val="0"/>
              </a:spcAft>
              <a:buNone/>
              <a:defRPr b="1" sz="2800">
                <a:solidFill>
                  <a:srgbClr val="F6B26B"/>
                </a:solidFill>
              </a:defRPr>
            </a:lvl3pPr>
            <a:lvl4pPr lvl="3" rtl="0" algn="ctr">
              <a:spcBef>
                <a:spcPts val="2100"/>
              </a:spcBef>
              <a:spcAft>
                <a:spcPts val="0"/>
              </a:spcAft>
              <a:buNone/>
              <a:defRPr b="1" sz="2800">
                <a:solidFill>
                  <a:srgbClr val="F6B26B"/>
                </a:solidFill>
              </a:defRPr>
            </a:lvl4pPr>
            <a:lvl5pPr lvl="4" rtl="0" algn="ctr">
              <a:spcBef>
                <a:spcPts val="2100"/>
              </a:spcBef>
              <a:spcAft>
                <a:spcPts val="0"/>
              </a:spcAft>
              <a:buNone/>
              <a:defRPr b="1" sz="2800">
                <a:solidFill>
                  <a:srgbClr val="F6B26B"/>
                </a:solidFill>
              </a:defRPr>
            </a:lvl5pPr>
            <a:lvl6pPr lvl="5" rtl="0" algn="ctr">
              <a:spcBef>
                <a:spcPts val="2100"/>
              </a:spcBef>
              <a:spcAft>
                <a:spcPts val="0"/>
              </a:spcAft>
              <a:buNone/>
              <a:defRPr b="1" sz="2800">
                <a:solidFill>
                  <a:srgbClr val="F6B26B"/>
                </a:solidFill>
              </a:defRPr>
            </a:lvl6pPr>
            <a:lvl7pPr lvl="6" rtl="0" algn="ctr">
              <a:spcBef>
                <a:spcPts val="2100"/>
              </a:spcBef>
              <a:spcAft>
                <a:spcPts val="0"/>
              </a:spcAft>
              <a:buNone/>
              <a:defRPr b="1" sz="2800">
                <a:solidFill>
                  <a:srgbClr val="F6B26B"/>
                </a:solidFill>
              </a:defRPr>
            </a:lvl7pPr>
            <a:lvl8pPr lvl="7" rtl="0" algn="ctr">
              <a:spcBef>
                <a:spcPts val="2100"/>
              </a:spcBef>
              <a:spcAft>
                <a:spcPts val="0"/>
              </a:spcAft>
              <a:buNone/>
              <a:defRPr b="1" sz="2800">
                <a:solidFill>
                  <a:srgbClr val="F6B26B"/>
                </a:solidFill>
              </a:defRPr>
            </a:lvl8pPr>
            <a:lvl9pPr lvl="8" rtl="0" algn="ctr">
              <a:spcBef>
                <a:spcPts val="2100"/>
              </a:spcBef>
              <a:spcAft>
                <a:spcPts val="2100"/>
              </a:spcAft>
              <a:buNone/>
              <a:defRPr b="1" sz="2800">
                <a:solidFill>
                  <a:srgbClr val="F6B26B"/>
                </a:solidFill>
              </a:defRPr>
            </a:lvl9pPr>
          </a:lstStyle>
          <a:p/>
        </p:txBody>
      </p:sp>
      <p:sp>
        <p:nvSpPr>
          <p:cNvPr id="367" name="Google Shape;367;p43"/>
          <p:cNvSpPr txBox="1"/>
          <p:nvPr>
            <p:ph idx="4" type="subTitle"/>
          </p:nvPr>
        </p:nvSpPr>
        <p:spPr>
          <a:xfrm>
            <a:off x="4518600" y="3827633"/>
            <a:ext cx="3154800" cy="9513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a:latin typeface="Lato"/>
                <a:ea typeface="Lato"/>
                <a:cs typeface="Lato"/>
                <a:sym typeface="Lato"/>
              </a:defRPr>
            </a:lvl1pPr>
            <a:lvl2pPr lvl="1" rtl="0" algn="ctr">
              <a:spcBef>
                <a:spcPts val="0"/>
              </a:spcBef>
              <a:spcAft>
                <a:spcPts val="0"/>
              </a:spcAft>
              <a:buNone/>
              <a:defRPr>
                <a:latin typeface="Lato"/>
                <a:ea typeface="Lato"/>
                <a:cs typeface="Lato"/>
                <a:sym typeface="Lato"/>
              </a:defRPr>
            </a:lvl2pPr>
            <a:lvl3pPr lvl="2" rtl="0" algn="ctr">
              <a:spcBef>
                <a:spcPts val="0"/>
              </a:spcBef>
              <a:spcAft>
                <a:spcPts val="0"/>
              </a:spcAft>
              <a:buNone/>
              <a:defRPr>
                <a:latin typeface="Lato"/>
                <a:ea typeface="Lato"/>
                <a:cs typeface="Lato"/>
                <a:sym typeface="Lato"/>
              </a:defRPr>
            </a:lvl3pPr>
            <a:lvl4pPr lvl="3" rtl="0" algn="ctr">
              <a:spcBef>
                <a:spcPts val="0"/>
              </a:spcBef>
              <a:spcAft>
                <a:spcPts val="0"/>
              </a:spcAft>
              <a:buNone/>
              <a:defRPr>
                <a:latin typeface="Lato"/>
                <a:ea typeface="Lato"/>
                <a:cs typeface="Lato"/>
                <a:sym typeface="Lato"/>
              </a:defRPr>
            </a:lvl4pPr>
            <a:lvl5pPr lvl="4" rtl="0" algn="ctr">
              <a:spcBef>
                <a:spcPts val="0"/>
              </a:spcBef>
              <a:spcAft>
                <a:spcPts val="0"/>
              </a:spcAft>
              <a:buNone/>
              <a:defRPr>
                <a:latin typeface="Lato"/>
                <a:ea typeface="Lato"/>
                <a:cs typeface="Lato"/>
                <a:sym typeface="Lato"/>
              </a:defRPr>
            </a:lvl5pPr>
            <a:lvl6pPr lvl="5" rtl="0" algn="ctr">
              <a:spcBef>
                <a:spcPts val="0"/>
              </a:spcBef>
              <a:spcAft>
                <a:spcPts val="0"/>
              </a:spcAft>
              <a:buNone/>
              <a:defRPr>
                <a:latin typeface="Lato"/>
                <a:ea typeface="Lato"/>
                <a:cs typeface="Lato"/>
                <a:sym typeface="Lato"/>
              </a:defRPr>
            </a:lvl6pPr>
            <a:lvl7pPr lvl="6" rtl="0" algn="ctr">
              <a:spcBef>
                <a:spcPts val="0"/>
              </a:spcBef>
              <a:spcAft>
                <a:spcPts val="0"/>
              </a:spcAft>
              <a:buNone/>
              <a:defRPr>
                <a:latin typeface="Lato"/>
                <a:ea typeface="Lato"/>
                <a:cs typeface="Lato"/>
                <a:sym typeface="Lato"/>
              </a:defRPr>
            </a:lvl7pPr>
            <a:lvl8pPr lvl="7" rtl="0" algn="ctr">
              <a:spcBef>
                <a:spcPts val="0"/>
              </a:spcBef>
              <a:spcAft>
                <a:spcPts val="0"/>
              </a:spcAft>
              <a:buNone/>
              <a:defRPr>
                <a:latin typeface="Lato"/>
                <a:ea typeface="Lato"/>
                <a:cs typeface="Lato"/>
                <a:sym typeface="Lato"/>
              </a:defRPr>
            </a:lvl8pPr>
            <a:lvl9pPr lvl="8" rtl="0" algn="ctr">
              <a:spcBef>
                <a:spcPts val="0"/>
              </a:spcBef>
              <a:spcAft>
                <a:spcPts val="0"/>
              </a:spcAft>
              <a:buNone/>
              <a:defRPr>
                <a:latin typeface="Lato"/>
                <a:ea typeface="Lato"/>
                <a:cs typeface="Lato"/>
                <a:sym typeface="Lato"/>
              </a:defRPr>
            </a:lvl9pPr>
          </a:lstStyle>
          <a:p/>
        </p:txBody>
      </p:sp>
      <p:sp>
        <p:nvSpPr>
          <p:cNvPr id="368" name="Google Shape;368;p43"/>
          <p:cNvSpPr txBox="1"/>
          <p:nvPr>
            <p:ph idx="5" type="subTitle"/>
          </p:nvPr>
        </p:nvSpPr>
        <p:spPr>
          <a:xfrm>
            <a:off x="8296733" y="3352033"/>
            <a:ext cx="2966700" cy="4116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1" sz="2800">
                <a:solidFill>
                  <a:srgbClr val="F6B26B"/>
                </a:solidFill>
              </a:defRPr>
            </a:lvl1pPr>
            <a:lvl2pPr lvl="1" rtl="0" algn="ctr">
              <a:spcBef>
                <a:spcPts val="2100"/>
              </a:spcBef>
              <a:spcAft>
                <a:spcPts val="0"/>
              </a:spcAft>
              <a:buNone/>
              <a:defRPr b="1" sz="2800">
                <a:solidFill>
                  <a:srgbClr val="F6B26B"/>
                </a:solidFill>
              </a:defRPr>
            </a:lvl2pPr>
            <a:lvl3pPr lvl="2" rtl="0" algn="ctr">
              <a:spcBef>
                <a:spcPts val="2100"/>
              </a:spcBef>
              <a:spcAft>
                <a:spcPts val="0"/>
              </a:spcAft>
              <a:buNone/>
              <a:defRPr b="1" sz="2800">
                <a:solidFill>
                  <a:srgbClr val="F6B26B"/>
                </a:solidFill>
              </a:defRPr>
            </a:lvl3pPr>
            <a:lvl4pPr lvl="3" rtl="0" algn="ctr">
              <a:spcBef>
                <a:spcPts val="2100"/>
              </a:spcBef>
              <a:spcAft>
                <a:spcPts val="0"/>
              </a:spcAft>
              <a:buNone/>
              <a:defRPr b="1" sz="2800">
                <a:solidFill>
                  <a:srgbClr val="F6B26B"/>
                </a:solidFill>
              </a:defRPr>
            </a:lvl4pPr>
            <a:lvl5pPr lvl="4" rtl="0" algn="ctr">
              <a:spcBef>
                <a:spcPts val="2100"/>
              </a:spcBef>
              <a:spcAft>
                <a:spcPts val="0"/>
              </a:spcAft>
              <a:buNone/>
              <a:defRPr b="1" sz="2800">
                <a:solidFill>
                  <a:srgbClr val="F6B26B"/>
                </a:solidFill>
              </a:defRPr>
            </a:lvl5pPr>
            <a:lvl6pPr lvl="5" rtl="0" algn="ctr">
              <a:spcBef>
                <a:spcPts val="2100"/>
              </a:spcBef>
              <a:spcAft>
                <a:spcPts val="0"/>
              </a:spcAft>
              <a:buNone/>
              <a:defRPr b="1" sz="2800">
                <a:solidFill>
                  <a:srgbClr val="F6B26B"/>
                </a:solidFill>
              </a:defRPr>
            </a:lvl6pPr>
            <a:lvl7pPr lvl="6" rtl="0" algn="ctr">
              <a:spcBef>
                <a:spcPts val="2100"/>
              </a:spcBef>
              <a:spcAft>
                <a:spcPts val="0"/>
              </a:spcAft>
              <a:buNone/>
              <a:defRPr b="1" sz="2800">
                <a:solidFill>
                  <a:srgbClr val="F6B26B"/>
                </a:solidFill>
              </a:defRPr>
            </a:lvl7pPr>
            <a:lvl8pPr lvl="7" rtl="0" algn="ctr">
              <a:spcBef>
                <a:spcPts val="2100"/>
              </a:spcBef>
              <a:spcAft>
                <a:spcPts val="0"/>
              </a:spcAft>
              <a:buNone/>
              <a:defRPr b="1" sz="2800">
                <a:solidFill>
                  <a:srgbClr val="F6B26B"/>
                </a:solidFill>
              </a:defRPr>
            </a:lvl8pPr>
            <a:lvl9pPr lvl="8" rtl="0" algn="ctr">
              <a:spcBef>
                <a:spcPts val="2100"/>
              </a:spcBef>
              <a:spcAft>
                <a:spcPts val="2100"/>
              </a:spcAft>
              <a:buNone/>
              <a:defRPr b="1" sz="2800">
                <a:solidFill>
                  <a:srgbClr val="F6B26B"/>
                </a:solidFill>
              </a:defRPr>
            </a:lvl9pPr>
          </a:lstStyle>
          <a:p/>
        </p:txBody>
      </p:sp>
      <p:sp>
        <p:nvSpPr>
          <p:cNvPr id="369" name="Google Shape;369;p43"/>
          <p:cNvSpPr txBox="1"/>
          <p:nvPr>
            <p:ph idx="6" type="subTitle"/>
          </p:nvPr>
        </p:nvSpPr>
        <p:spPr>
          <a:xfrm>
            <a:off x="8225800" y="3827633"/>
            <a:ext cx="3154800" cy="9513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a:latin typeface="Lato"/>
                <a:ea typeface="Lato"/>
                <a:cs typeface="Lato"/>
                <a:sym typeface="Lato"/>
              </a:defRPr>
            </a:lvl1pPr>
            <a:lvl2pPr lvl="1" rtl="0" algn="ctr">
              <a:spcBef>
                <a:spcPts val="0"/>
              </a:spcBef>
              <a:spcAft>
                <a:spcPts val="0"/>
              </a:spcAft>
              <a:buNone/>
              <a:defRPr>
                <a:latin typeface="Lato"/>
                <a:ea typeface="Lato"/>
                <a:cs typeface="Lato"/>
                <a:sym typeface="Lato"/>
              </a:defRPr>
            </a:lvl2pPr>
            <a:lvl3pPr lvl="2" rtl="0" algn="ctr">
              <a:spcBef>
                <a:spcPts val="0"/>
              </a:spcBef>
              <a:spcAft>
                <a:spcPts val="0"/>
              </a:spcAft>
              <a:buNone/>
              <a:defRPr>
                <a:latin typeface="Lato"/>
                <a:ea typeface="Lato"/>
                <a:cs typeface="Lato"/>
                <a:sym typeface="Lato"/>
              </a:defRPr>
            </a:lvl3pPr>
            <a:lvl4pPr lvl="3" rtl="0" algn="ctr">
              <a:spcBef>
                <a:spcPts val="0"/>
              </a:spcBef>
              <a:spcAft>
                <a:spcPts val="0"/>
              </a:spcAft>
              <a:buNone/>
              <a:defRPr>
                <a:latin typeface="Lato"/>
                <a:ea typeface="Lato"/>
                <a:cs typeface="Lato"/>
                <a:sym typeface="Lato"/>
              </a:defRPr>
            </a:lvl4pPr>
            <a:lvl5pPr lvl="4" rtl="0" algn="ctr">
              <a:spcBef>
                <a:spcPts val="0"/>
              </a:spcBef>
              <a:spcAft>
                <a:spcPts val="0"/>
              </a:spcAft>
              <a:buNone/>
              <a:defRPr>
                <a:latin typeface="Lato"/>
                <a:ea typeface="Lato"/>
                <a:cs typeface="Lato"/>
                <a:sym typeface="Lato"/>
              </a:defRPr>
            </a:lvl5pPr>
            <a:lvl6pPr lvl="5" rtl="0" algn="ctr">
              <a:spcBef>
                <a:spcPts val="0"/>
              </a:spcBef>
              <a:spcAft>
                <a:spcPts val="0"/>
              </a:spcAft>
              <a:buNone/>
              <a:defRPr>
                <a:latin typeface="Lato"/>
                <a:ea typeface="Lato"/>
                <a:cs typeface="Lato"/>
                <a:sym typeface="Lato"/>
              </a:defRPr>
            </a:lvl6pPr>
            <a:lvl7pPr lvl="6" rtl="0" algn="ctr">
              <a:spcBef>
                <a:spcPts val="0"/>
              </a:spcBef>
              <a:spcAft>
                <a:spcPts val="0"/>
              </a:spcAft>
              <a:buNone/>
              <a:defRPr>
                <a:latin typeface="Lato"/>
                <a:ea typeface="Lato"/>
                <a:cs typeface="Lato"/>
                <a:sym typeface="Lato"/>
              </a:defRPr>
            </a:lvl7pPr>
            <a:lvl8pPr lvl="7" rtl="0" algn="ctr">
              <a:spcBef>
                <a:spcPts val="0"/>
              </a:spcBef>
              <a:spcAft>
                <a:spcPts val="0"/>
              </a:spcAft>
              <a:buNone/>
              <a:defRPr>
                <a:latin typeface="Lato"/>
                <a:ea typeface="Lato"/>
                <a:cs typeface="Lato"/>
                <a:sym typeface="Lato"/>
              </a:defRPr>
            </a:lvl8pPr>
            <a:lvl9pPr lvl="8" rtl="0" algn="ctr">
              <a:spcBef>
                <a:spcPts val="0"/>
              </a:spcBef>
              <a:spcAft>
                <a:spcPts val="0"/>
              </a:spcAft>
              <a:buNone/>
              <a:defRPr>
                <a:latin typeface="Lato"/>
                <a:ea typeface="Lato"/>
                <a:cs typeface="Lato"/>
                <a:sym typeface="Lato"/>
              </a:defRPr>
            </a:lvl9pPr>
          </a:lstStyle>
          <a:p/>
        </p:txBody>
      </p:sp>
      <p:sp>
        <p:nvSpPr>
          <p:cNvPr id="370" name="Google Shape;370;p43"/>
          <p:cNvSpPr/>
          <p:nvPr/>
        </p:nvSpPr>
        <p:spPr>
          <a:xfrm flipH="1" rot="-6784683">
            <a:off x="-693176" y="5847317"/>
            <a:ext cx="2152809" cy="1370591"/>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1" name="Google Shape;371;p43"/>
          <p:cNvSpPr/>
          <p:nvPr/>
        </p:nvSpPr>
        <p:spPr>
          <a:xfrm rot="-6782915">
            <a:off x="686867" y="5785285"/>
            <a:ext cx="496537" cy="496537"/>
          </a:xfrm>
          <a:prstGeom prst="ellipse">
            <a:avLst/>
          </a:pr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2" name="Google Shape;372;p43"/>
          <p:cNvSpPr/>
          <p:nvPr/>
        </p:nvSpPr>
        <p:spPr>
          <a:xfrm flipH="1" rot="-8437227">
            <a:off x="-719198" y="5879059"/>
            <a:ext cx="2261055" cy="1439122"/>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3" name="Google Shape;373;p43"/>
          <p:cNvSpPr/>
          <p:nvPr/>
        </p:nvSpPr>
        <p:spPr>
          <a:xfrm flipH="1" rot="-2700000">
            <a:off x="10398147" y="5722369"/>
            <a:ext cx="2945305" cy="1537809"/>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4" name="Google Shape;374;p43"/>
          <p:cNvSpPr/>
          <p:nvPr/>
        </p:nvSpPr>
        <p:spPr>
          <a:xfrm rot="-4913565">
            <a:off x="11111976" y="5873771"/>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4">
  <p:cSld name="CUSTOM_2_1_1_1_1">
    <p:spTree>
      <p:nvGrpSpPr>
        <p:cNvPr id="375" name="Shape 375"/>
        <p:cNvGrpSpPr/>
        <p:nvPr/>
      </p:nvGrpSpPr>
      <p:grpSpPr>
        <a:xfrm>
          <a:off x="0" y="0"/>
          <a:ext cx="0" cy="0"/>
          <a:chOff x="0" y="0"/>
          <a:chExt cx="0" cy="0"/>
        </a:xfrm>
      </p:grpSpPr>
      <p:sp>
        <p:nvSpPr>
          <p:cNvPr id="376" name="Google Shape;376;p44"/>
          <p:cNvSpPr txBox="1"/>
          <p:nvPr>
            <p:ph type="title"/>
          </p:nvPr>
        </p:nvSpPr>
        <p:spPr>
          <a:xfrm>
            <a:off x="2884200" y="520433"/>
            <a:ext cx="6423600" cy="6963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4700"/>
              <a:buNone/>
              <a:defRPr/>
            </a:lvl1pPr>
            <a:lvl2pPr lvl="1" rtl="0" algn="ctr">
              <a:spcBef>
                <a:spcPts val="0"/>
              </a:spcBef>
              <a:spcAft>
                <a:spcPts val="0"/>
              </a:spcAft>
              <a:buSzPts val="3700"/>
              <a:buNone/>
              <a:defRPr>
                <a:latin typeface="Oswald"/>
                <a:ea typeface="Oswald"/>
                <a:cs typeface="Oswald"/>
                <a:sym typeface="Oswald"/>
              </a:defRPr>
            </a:lvl2pPr>
            <a:lvl3pPr lvl="2" rtl="0" algn="ctr">
              <a:spcBef>
                <a:spcPts val="0"/>
              </a:spcBef>
              <a:spcAft>
                <a:spcPts val="0"/>
              </a:spcAft>
              <a:buSzPts val="3700"/>
              <a:buNone/>
              <a:defRPr>
                <a:latin typeface="Oswald"/>
                <a:ea typeface="Oswald"/>
                <a:cs typeface="Oswald"/>
                <a:sym typeface="Oswald"/>
              </a:defRPr>
            </a:lvl3pPr>
            <a:lvl4pPr lvl="3" rtl="0" algn="ctr">
              <a:spcBef>
                <a:spcPts val="0"/>
              </a:spcBef>
              <a:spcAft>
                <a:spcPts val="0"/>
              </a:spcAft>
              <a:buSzPts val="3700"/>
              <a:buNone/>
              <a:defRPr>
                <a:latin typeface="Oswald"/>
                <a:ea typeface="Oswald"/>
                <a:cs typeface="Oswald"/>
                <a:sym typeface="Oswald"/>
              </a:defRPr>
            </a:lvl4pPr>
            <a:lvl5pPr lvl="4" rtl="0" algn="ctr">
              <a:spcBef>
                <a:spcPts val="0"/>
              </a:spcBef>
              <a:spcAft>
                <a:spcPts val="0"/>
              </a:spcAft>
              <a:buSzPts val="3700"/>
              <a:buNone/>
              <a:defRPr>
                <a:latin typeface="Oswald"/>
                <a:ea typeface="Oswald"/>
                <a:cs typeface="Oswald"/>
                <a:sym typeface="Oswald"/>
              </a:defRPr>
            </a:lvl5pPr>
            <a:lvl6pPr lvl="5" rtl="0" algn="ctr">
              <a:spcBef>
                <a:spcPts val="0"/>
              </a:spcBef>
              <a:spcAft>
                <a:spcPts val="0"/>
              </a:spcAft>
              <a:buSzPts val="3700"/>
              <a:buNone/>
              <a:defRPr>
                <a:latin typeface="Oswald"/>
                <a:ea typeface="Oswald"/>
                <a:cs typeface="Oswald"/>
                <a:sym typeface="Oswald"/>
              </a:defRPr>
            </a:lvl6pPr>
            <a:lvl7pPr lvl="6" rtl="0" algn="ctr">
              <a:spcBef>
                <a:spcPts val="0"/>
              </a:spcBef>
              <a:spcAft>
                <a:spcPts val="0"/>
              </a:spcAft>
              <a:buSzPts val="3700"/>
              <a:buNone/>
              <a:defRPr>
                <a:latin typeface="Oswald"/>
                <a:ea typeface="Oswald"/>
                <a:cs typeface="Oswald"/>
                <a:sym typeface="Oswald"/>
              </a:defRPr>
            </a:lvl7pPr>
            <a:lvl8pPr lvl="7" rtl="0" algn="ctr">
              <a:spcBef>
                <a:spcPts val="0"/>
              </a:spcBef>
              <a:spcAft>
                <a:spcPts val="0"/>
              </a:spcAft>
              <a:buSzPts val="3700"/>
              <a:buNone/>
              <a:defRPr>
                <a:latin typeface="Oswald"/>
                <a:ea typeface="Oswald"/>
                <a:cs typeface="Oswald"/>
                <a:sym typeface="Oswald"/>
              </a:defRPr>
            </a:lvl8pPr>
            <a:lvl9pPr lvl="8" rtl="0" algn="ctr">
              <a:spcBef>
                <a:spcPts val="0"/>
              </a:spcBef>
              <a:spcAft>
                <a:spcPts val="0"/>
              </a:spcAft>
              <a:buSzPts val="3700"/>
              <a:buNone/>
              <a:defRPr>
                <a:latin typeface="Oswald"/>
                <a:ea typeface="Oswald"/>
                <a:cs typeface="Oswald"/>
                <a:sym typeface="Oswald"/>
              </a:defRPr>
            </a:lvl9pPr>
          </a:lstStyle>
          <a:p/>
        </p:txBody>
      </p:sp>
      <p:sp>
        <p:nvSpPr>
          <p:cNvPr id="377" name="Google Shape;377;p44"/>
          <p:cNvSpPr txBox="1"/>
          <p:nvPr>
            <p:ph idx="1" type="subTitle"/>
          </p:nvPr>
        </p:nvSpPr>
        <p:spPr>
          <a:xfrm>
            <a:off x="2975317" y="3978300"/>
            <a:ext cx="1866900" cy="4668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1" sz="2800">
                <a:solidFill>
                  <a:srgbClr val="F6B26B"/>
                </a:solidFill>
              </a:defRPr>
            </a:lvl1pPr>
            <a:lvl2pPr lvl="1" rtl="0" algn="ctr">
              <a:spcBef>
                <a:spcPts val="2100"/>
              </a:spcBef>
              <a:spcAft>
                <a:spcPts val="0"/>
              </a:spcAft>
              <a:buNone/>
              <a:defRPr b="1" sz="2800">
                <a:solidFill>
                  <a:srgbClr val="F6B26B"/>
                </a:solidFill>
              </a:defRPr>
            </a:lvl2pPr>
            <a:lvl3pPr lvl="2" rtl="0" algn="ctr">
              <a:spcBef>
                <a:spcPts val="2100"/>
              </a:spcBef>
              <a:spcAft>
                <a:spcPts val="0"/>
              </a:spcAft>
              <a:buNone/>
              <a:defRPr b="1" sz="2800">
                <a:solidFill>
                  <a:srgbClr val="F6B26B"/>
                </a:solidFill>
              </a:defRPr>
            </a:lvl3pPr>
            <a:lvl4pPr lvl="3" rtl="0" algn="ctr">
              <a:spcBef>
                <a:spcPts val="2100"/>
              </a:spcBef>
              <a:spcAft>
                <a:spcPts val="0"/>
              </a:spcAft>
              <a:buNone/>
              <a:defRPr b="1" sz="2800">
                <a:solidFill>
                  <a:srgbClr val="F6B26B"/>
                </a:solidFill>
              </a:defRPr>
            </a:lvl4pPr>
            <a:lvl5pPr lvl="4" rtl="0" algn="ctr">
              <a:spcBef>
                <a:spcPts val="2100"/>
              </a:spcBef>
              <a:spcAft>
                <a:spcPts val="0"/>
              </a:spcAft>
              <a:buNone/>
              <a:defRPr b="1" sz="2800">
                <a:solidFill>
                  <a:srgbClr val="F6B26B"/>
                </a:solidFill>
              </a:defRPr>
            </a:lvl5pPr>
            <a:lvl6pPr lvl="5" rtl="0" algn="ctr">
              <a:spcBef>
                <a:spcPts val="2100"/>
              </a:spcBef>
              <a:spcAft>
                <a:spcPts val="0"/>
              </a:spcAft>
              <a:buNone/>
              <a:defRPr b="1" sz="2800">
                <a:solidFill>
                  <a:srgbClr val="F6B26B"/>
                </a:solidFill>
              </a:defRPr>
            </a:lvl6pPr>
            <a:lvl7pPr lvl="6" rtl="0" algn="ctr">
              <a:spcBef>
                <a:spcPts val="2100"/>
              </a:spcBef>
              <a:spcAft>
                <a:spcPts val="0"/>
              </a:spcAft>
              <a:buNone/>
              <a:defRPr b="1" sz="2800">
                <a:solidFill>
                  <a:srgbClr val="F6B26B"/>
                </a:solidFill>
              </a:defRPr>
            </a:lvl7pPr>
            <a:lvl8pPr lvl="7" rtl="0" algn="ctr">
              <a:spcBef>
                <a:spcPts val="2100"/>
              </a:spcBef>
              <a:spcAft>
                <a:spcPts val="0"/>
              </a:spcAft>
              <a:buNone/>
              <a:defRPr b="1" sz="2800">
                <a:solidFill>
                  <a:srgbClr val="F6B26B"/>
                </a:solidFill>
              </a:defRPr>
            </a:lvl8pPr>
            <a:lvl9pPr lvl="8" rtl="0" algn="ctr">
              <a:spcBef>
                <a:spcPts val="2100"/>
              </a:spcBef>
              <a:spcAft>
                <a:spcPts val="2100"/>
              </a:spcAft>
              <a:buNone/>
              <a:defRPr b="1" sz="2800">
                <a:solidFill>
                  <a:srgbClr val="F6B26B"/>
                </a:solidFill>
              </a:defRPr>
            </a:lvl9pPr>
          </a:lstStyle>
          <a:p/>
        </p:txBody>
      </p:sp>
      <p:sp>
        <p:nvSpPr>
          <p:cNvPr id="378" name="Google Shape;378;p44"/>
          <p:cNvSpPr txBox="1"/>
          <p:nvPr>
            <p:ph idx="2" type="subTitle"/>
          </p:nvPr>
        </p:nvSpPr>
        <p:spPr>
          <a:xfrm>
            <a:off x="4887767" y="3464250"/>
            <a:ext cx="3751500" cy="6465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a:latin typeface="Lato"/>
                <a:ea typeface="Lato"/>
                <a:cs typeface="Lato"/>
                <a:sym typeface="Lato"/>
              </a:defRPr>
            </a:lvl1pPr>
            <a:lvl2pPr lvl="1" rtl="0">
              <a:spcBef>
                <a:spcPts val="0"/>
              </a:spcBef>
              <a:spcAft>
                <a:spcPts val="0"/>
              </a:spcAft>
              <a:buNone/>
              <a:defRPr>
                <a:latin typeface="Lato"/>
                <a:ea typeface="Lato"/>
                <a:cs typeface="Lato"/>
                <a:sym typeface="Lato"/>
              </a:defRPr>
            </a:lvl2pPr>
            <a:lvl3pPr lvl="2" rtl="0">
              <a:spcBef>
                <a:spcPts val="0"/>
              </a:spcBef>
              <a:spcAft>
                <a:spcPts val="0"/>
              </a:spcAft>
              <a:buNone/>
              <a:defRPr>
                <a:latin typeface="Lato"/>
                <a:ea typeface="Lato"/>
                <a:cs typeface="Lato"/>
                <a:sym typeface="Lato"/>
              </a:defRPr>
            </a:lvl3pPr>
            <a:lvl4pPr lvl="3" rtl="0">
              <a:spcBef>
                <a:spcPts val="0"/>
              </a:spcBef>
              <a:spcAft>
                <a:spcPts val="0"/>
              </a:spcAft>
              <a:buNone/>
              <a:defRPr>
                <a:latin typeface="Lato"/>
                <a:ea typeface="Lato"/>
                <a:cs typeface="Lato"/>
                <a:sym typeface="Lato"/>
              </a:defRPr>
            </a:lvl4pPr>
            <a:lvl5pPr lvl="4" rtl="0">
              <a:spcBef>
                <a:spcPts val="0"/>
              </a:spcBef>
              <a:spcAft>
                <a:spcPts val="0"/>
              </a:spcAft>
              <a:buNone/>
              <a:defRPr>
                <a:latin typeface="Lato"/>
                <a:ea typeface="Lato"/>
                <a:cs typeface="Lato"/>
                <a:sym typeface="Lato"/>
              </a:defRPr>
            </a:lvl5pPr>
            <a:lvl6pPr lvl="5" rtl="0">
              <a:spcBef>
                <a:spcPts val="0"/>
              </a:spcBef>
              <a:spcAft>
                <a:spcPts val="0"/>
              </a:spcAft>
              <a:buNone/>
              <a:defRPr>
                <a:latin typeface="Lato"/>
                <a:ea typeface="Lato"/>
                <a:cs typeface="Lato"/>
                <a:sym typeface="Lato"/>
              </a:defRPr>
            </a:lvl6pPr>
            <a:lvl7pPr lvl="6" rtl="0">
              <a:spcBef>
                <a:spcPts val="0"/>
              </a:spcBef>
              <a:spcAft>
                <a:spcPts val="0"/>
              </a:spcAft>
              <a:buNone/>
              <a:defRPr>
                <a:latin typeface="Lato"/>
                <a:ea typeface="Lato"/>
                <a:cs typeface="Lato"/>
                <a:sym typeface="Lato"/>
              </a:defRPr>
            </a:lvl7pPr>
            <a:lvl8pPr lvl="7" rtl="0">
              <a:spcBef>
                <a:spcPts val="0"/>
              </a:spcBef>
              <a:spcAft>
                <a:spcPts val="0"/>
              </a:spcAft>
              <a:buNone/>
              <a:defRPr>
                <a:latin typeface="Lato"/>
                <a:ea typeface="Lato"/>
                <a:cs typeface="Lato"/>
                <a:sym typeface="Lato"/>
              </a:defRPr>
            </a:lvl8pPr>
            <a:lvl9pPr lvl="8" rtl="0">
              <a:spcBef>
                <a:spcPts val="0"/>
              </a:spcBef>
              <a:spcAft>
                <a:spcPts val="0"/>
              </a:spcAft>
              <a:buNone/>
              <a:defRPr>
                <a:latin typeface="Lato"/>
                <a:ea typeface="Lato"/>
                <a:cs typeface="Lato"/>
                <a:sym typeface="Lato"/>
              </a:defRPr>
            </a:lvl9pPr>
          </a:lstStyle>
          <a:p/>
        </p:txBody>
      </p:sp>
      <p:sp>
        <p:nvSpPr>
          <p:cNvPr id="379" name="Google Shape;379;p44"/>
          <p:cNvSpPr txBox="1"/>
          <p:nvPr>
            <p:ph idx="3" type="subTitle"/>
          </p:nvPr>
        </p:nvSpPr>
        <p:spPr>
          <a:xfrm>
            <a:off x="1630167" y="2403517"/>
            <a:ext cx="1866900" cy="4668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1" sz="2800">
                <a:solidFill>
                  <a:srgbClr val="F6B26B"/>
                </a:solidFill>
              </a:defRPr>
            </a:lvl1pPr>
            <a:lvl2pPr lvl="1" rtl="0" algn="ctr">
              <a:spcBef>
                <a:spcPts val="2100"/>
              </a:spcBef>
              <a:spcAft>
                <a:spcPts val="0"/>
              </a:spcAft>
              <a:buNone/>
              <a:defRPr b="1" sz="2800">
                <a:solidFill>
                  <a:srgbClr val="F6B26B"/>
                </a:solidFill>
              </a:defRPr>
            </a:lvl2pPr>
            <a:lvl3pPr lvl="2" rtl="0" algn="ctr">
              <a:spcBef>
                <a:spcPts val="2100"/>
              </a:spcBef>
              <a:spcAft>
                <a:spcPts val="0"/>
              </a:spcAft>
              <a:buNone/>
              <a:defRPr b="1" sz="2800">
                <a:solidFill>
                  <a:srgbClr val="F6B26B"/>
                </a:solidFill>
              </a:defRPr>
            </a:lvl3pPr>
            <a:lvl4pPr lvl="3" rtl="0" algn="ctr">
              <a:spcBef>
                <a:spcPts val="2100"/>
              </a:spcBef>
              <a:spcAft>
                <a:spcPts val="0"/>
              </a:spcAft>
              <a:buNone/>
              <a:defRPr b="1" sz="2800">
                <a:solidFill>
                  <a:srgbClr val="F6B26B"/>
                </a:solidFill>
              </a:defRPr>
            </a:lvl4pPr>
            <a:lvl5pPr lvl="4" rtl="0" algn="ctr">
              <a:spcBef>
                <a:spcPts val="2100"/>
              </a:spcBef>
              <a:spcAft>
                <a:spcPts val="0"/>
              </a:spcAft>
              <a:buNone/>
              <a:defRPr b="1" sz="2800">
                <a:solidFill>
                  <a:srgbClr val="F6B26B"/>
                </a:solidFill>
              </a:defRPr>
            </a:lvl5pPr>
            <a:lvl6pPr lvl="5" rtl="0" algn="ctr">
              <a:spcBef>
                <a:spcPts val="2100"/>
              </a:spcBef>
              <a:spcAft>
                <a:spcPts val="0"/>
              </a:spcAft>
              <a:buNone/>
              <a:defRPr b="1" sz="2800">
                <a:solidFill>
                  <a:srgbClr val="F6B26B"/>
                </a:solidFill>
              </a:defRPr>
            </a:lvl6pPr>
            <a:lvl7pPr lvl="6" rtl="0" algn="ctr">
              <a:spcBef>
                <a:spcPts val="2100"/>
              </a:spcBef>
              <a:spcAft>
                <a:spcPts val="0"/>
              </a:spcAft>
              <a:buNone/>
              <a:defRPr b="1" sz="2800">
                <a:solidFill>
                  <a:srgbClr val="F6B26B"/>
                </a:solidFill>
              </a:defRPr>
            </a:lvl7pPr>
            <a:lvl8pPr lvl="7" rtl="0" algn="ctr">
              <a:spcBef>
                <a:spcPts val="2100"/>
              </a:spcBef>
              <a:spcAft>
                <a:spcPts val="0"/>
              </a:spcAft>
              <a:buNone/>
              <a:defRPr b="1" sz="2800">
                <a:solidFill>
                  <a:srgbClr val="F6B26B"/>
                </a:solidFill>
              </a:defRPr>
            </a:lvl8pPr>
            <a:lvl9pPr lvl="8" rtl="0" algn="ctr">
              <a:spcBef>
                <a:spcPts val="2100"/>
              </a:spcBef>
              <a:spcAft>
                <a:spcPts val="2100"/>
              </a:spcAft>
              <a:buNone/>
              <a:defRPr b="1" sz="2800">
                <a:solidFill>
                  <a:srgbClr val="F6B26B"/>
                </a:solidFill>
              </a:defRPr>
            </a:lvl9pPr>
          </a:lstStyle>
          <a:p/>
        </p:txBody>
      </p:sp>
      <p:sp>
        <p:nvSpPr>
          <p:cNvPr id="380" name="Google Shape;380;p44"/>
          <p:cNvSpPr txBox="1"/>
          <p:nvPr>
            <p:ph idx="4" type="subTitle"/>
          </p:nvPr>
        </p:nvSpPr>
        <p:spPr>
          <a:xfrm>
            <a:off x="3337783" y="1889483"/>
            <a:ext cx="3802800" cy="6465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a:latin typeface="Lato"/>
                <a:ea typeface="Lato"/>
                <a:cs typeface="Lato"/>
                <a:sym typeface="Lato"/>
              </a:defRPr>
            </a:lvl1pPr>
            <a:lvl2pPr lvl="1" rtl="0">
              <a:spcBef>
                <a:spcPts val="0"/>
              </a:spcBef>
              <a:spcAft>
                <a:spcPts val="0"/>
              </a:spcAft>
              <a:buNone/>
              <a:defRPr>
                <a:latin typeface="Lato"/>
                <a:ea typeface="Lato"/>
                <a:cs typeface="Lato"/>
                <a:sym typeface="Lato"/>
              </a:defRPr>
            </a:lvl2pPr>
            <a:lvl3pPr lvl="2" rtl="0">
              <a:spcBef>
                <a:spcPts val="0"/>
              </a:spcBef>
              <a:spcAft>
                <a:spcPts val="0"/>
              </a:spcAft>
              <a:buNone/>
              <a:defRPr>
                <a:latin typeface="Lato"/>
                <a:ea typeface="Lato"/>
                <a:cs typeface="Lato"/>
                <a:sym typeface="Lato"/>
              </a:defRPr>
            </a:lvl3pPr>
            <a:lvl4pPr lvl="3" rtl="0">
              <a:spcBef>
                <a:spcPts val="0"/>
              </a:spcBef>
              <a:spcAft>
                <a:spcPts val="0"/>
              </a:spcAft>
              <a:buNone/>
              <a:defRPr>
                <a:latin typeface="Lato"/>
                <a:ea typeface="Lato"/>
                <a:cs typeface="Lato"/>
                <a:sym typeface="Lato"/>
              </a:defRPr>
            </a:lvl4pPr>
            <a:lvl5pPr lvl="4" rtl="0">
              <a:spcBef>
                <a:spcPts val="0"/>
              </a:spcBef>
              <a:spcAft>
                <a:spcPts val="0"/>
              </a:spcAft>
              <a:buNone/>
              <a:defRPr>
                <a:latin typeface="Lato"/>
                <a:ea typeface="Lato"/>
                <a:cs typeface="Lato"/>
                <a:sym typeface="Lato"/>
              </a:defRPr>
            </a:lvl5pPr>
            <a:lvl6pPr lvl="5" rtl="0">
              <a:spcBef>
                <a:spcPts val="0"/>
              </a:spcBef>
              <a:spcAft>
                <a:spcPts val="0"/>
              </a:spcAft>
              <a:buNone/>
              <a:defRPr>
                <a:latin typeface="Lato"/>
                <a:ea typeface="Lato"/>
                <a:cs typeface="Lato"/>
                <a:sym typeface="Lato"/>
              </a:defRPr>
            </a:lvl6pPr>
            <a:lvl7pPr lvl="6" rtl="0">
              <a:spcBef>
                <a:spcPts val="0"/>
              </a:spcBef>
              <a:spcAft>
                <a:spcPts val="0"/>
              </a:spcAft>
              <a:buNone/>
              <a:defRPr>
                <a:latin typeface="Lato"/>
                <a:ea typeface="Lato"/>
                <a:cs typeface="Lato"/>
                <a:sym typeface="Lato"/>
              </a:defRPr>
            </a:lvl7pPr>
            <a:lvl8pPr lvl="7" rtl="0">
              <a:spcBef>
                <a:spcPts val="0"/>
              </a:spcBef>
              <a:spcAft>
                <a:spcPts val="0"/>
              </a:spcAft>
              <a:buNone/>
              <a:defRPr>
                <a:latin typeface="Lato"/>
                <a:ea typeface="Lato"/>
                <a:cs typeface="Lato"/>
                <a:sym typeface="Lato"/>
              </a:defRPr>
            </a:lvl8pPr>
            <a:lvl9pPr lvl="8" rtl="0">
              <a:spcBef>
                <a:spcPts val="0"/>
              </a:spcBef>
              <a:spcAft>
                <a:spcPts val="0"/>
              </a:spcAft>
              <a:buNone/>
              <a:defRPr>
                <a:latin typeface="Lato"/>
                <a:ea typeface="Lato"/>
                <a:cs typeface="Lato"/>
                <a:sym typeface="Lato"/>
              </a:defRPr>
            </a:lvl9pPr>
          </a:lstStyle>
          <a:p/>
        </p:txBody>
      </p:sp>
      <p:sp>
        <p:nvSpPr>
          <p:cNvPr id="381" name="Google Shape;381;p44"/>
          <p:cNvSpPr txBox="1"/>
          <p:nvPr>
            <p:ph idx="5" type="subTitle"/>
          </p:nvPr>
        </p:nvSpPr>
        <p:spPr>
          <a:xfrm>
            <a:off x="4621767" y="5555200"/>
            <a:ext cx="1866900" cy="4668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1" sz="2800">
                <a:solidFill>
                  <a:srgbClr val="F6B26B"/>
                </a:solidFill>
              </a:defRPr>
            </a:lvl1pPr>
            <a:lvl2pPr lvl="1" rtl="0" algn="ctr">
              <a:spcBef>
                <a:spcPts val="2100"/>
              </a:spcBef>
              <a:spcAft>
                <a:spcPts val="0"/>
              </a:spcAft>
              <a:buNone/>
              <a:defRPr b="1" sz="2800">
                <a:solidFill>
                  <a:srgbClr val="F6B26B"/>
                </a:solidFill>
              </a:defRPr>
            </a:lvl2pPr>
            <a:lvl3pPr lvl="2" rtl="0" algn="ctr">
              <a:spcBef>
                <a:spcPts val="2100"/>
              </a:spcBef>
              <a:spcAft>
                <a:spcPts val="0"/>
              </a:spcAft>
              <a:buNone/>
              <a:defRPr b="1" sz="2800">
                <a:solidFill>
                  <a:srgbClr val="F6B26B"/>
                </a:solidFill>
              </a:defRPr>
            </a:lvl3pPr>
            <a:lvl4pPr lvl="3" rtl="0" algn="ctr">
              <a:spcBef>
                <a:spcPts val="2100"/>
              </a:spcBef>
              <a:spcAft>
                <a:spcPts val="0"/>
              </a:spcAft>
              <a:buNone/>
              <a:defRPr b="1" sz="2800">
                <a:solidFill>
                  <a:srgbClr val="F6B26B"/>
                </a:solidFill>
              </a:defRPr>
            </a:lvl4pPr>
            <a:lvl5pPr lvl="4" rtl="0" algn="ctr">
              <a:spcBef>
                <a:spcPts val="2100"/>
              </a:spcBef>
              <a:spcAft>
                <a:spcPts val="0"/>
              </a:spcAft>
              <a:buNone/>
              <a:defRPr b="1" sz="2800">
                <a:solidFill>
                  <a:srgbClr val="F6B26B"/>
                </a:solidFill>
              </a:defRPr>
            </a:lvl5pPr>
            <a:lvl6pPr lvl="5" rtl="0" algn="ctr">
              <a:spcBef>
                <a:spcPts val="2100"/>
              </a:spcBef>
              <a:spcAft>
                <a:spcPts val="0"/>
              </a:spcAft>
              <a:buNone/>
              <a:defRPr b="1" sz="2800">
                <a:solidFill>
                  <a:srgbClr val="F6B26B"/>
                </a:solidFill>
              </a:defRPr>
            </a:lvl6pPr>
            <a:lvl7pPr lvl="6" rtl="0" algn="ctr">
              <a:spcBef>
                <a:spcPts val="2100"/>
              </a:spcBef>
              <a:spcAft>
                <a:spcPts val="0"/>
              </a:spcAft>
              <a:buNone/>
              <a:defRPr b="1" sz="2800">
                <a:solidFill>
                  <a:srgbClr val="F6B26B"/>
                </a:solidFill>
              </a:defRPr>
            </a:lvl7pPr>
            <a:lvl8pPr lvl="7" rtl="0" algn="ctr">
              <a:spcBef>
                <a:spcPts val="2100"/>
              </a:spcBef>
              <a:spcAft>
                <a:spcPts val="0"/>
              </a:spcAft>
              <a:buNone/>
              <a:defRPr b="1" sz="2800">
                <a:solidFill>
                  <a:srgbClr val="F6B26B"/>
                </a:solidFill>
              </a:defRPr>
            </a:lvl8pPr>
            <a:lvl9pPr lvl="8" rtl="0" algn="ctr">
              <a:spcBef>
                <a:spcPts val="2100"/>
              </a:spcBef>
              <a:spcAft>
                <a:spcPts val="2100"/>
              </a:spcAft>
              <a:buNone/>
              <a:defRPr b="1" sz="2800">
                <a:solidFill>
                  <a:srgbClr val="F6B26B"/>
                </a:solidFill>
              </a:defRPr>
            </a:lvl9pPr>
          </a:lstStyle>
          <a:p/>
        </p:txBody>
      </p:sp>
      <p:sp>
        <p:nvSpPr>
          <p:cNvPr id="382" name="Google Shape;382;p44"/>
          <p:cNvSpPr txBox="1"/>
          <p:nvPr>
            <p:ph idx="6" type="subTitle"/>
          </p:nvPr>
        </p:nvSpPr>
        <p:spPr>
          <a:xfrm>
            <a:off x="6441433" y="5041150"/>
            <a:ext cx="4120500" cy="6465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a:latin typeface="Lato"/>
                <a:ea typeface="Lato"/>
                <a:cs typeface="Lato"/>
                <a:sym typeface="Lato"/>
              </a:defRPr>
            </a:lvl1pPr>
            <a:lvl2pPr lvl="1" rtl="0">
              <a:spcBef>
                <a:spcPts val="0"/>
              </a:spcBef>
              <a:spcAft>
                <a:spcPts val="0"/>
              </a:spcAft>
              <a:buNone/>
              <a:defRPr>
                <a:latin typeface="Lato"/>
                <a:ea typeface="Lato"/>
                <a:cs typeface="Lato"/>
                <a:sym typeface="Lato"/>
              </a:defRPr>
            </a:lvl2pPr>
            <a:lvl3pPr lvl="2" rtl="0">
              <a:spcBef>
                <a:spcPts val="0"/>
              </a:spcBef>
              <a:spcAft>
                <a:spcPts val="0"/>
              </a:spcAft>
              <a:buNone/>
              <a:defRPr>
                <a:latin typeface="Lato"/>
                <a:ea typeface="Lato"/>
                <a:cs typeface="Lato"/>
                <a:sym typeface="Lato"/>
              </a:defRPr>
            </a:lvl3pPr>
            <a:lvl4pPr lvl="3" rtl="0">
              <a:spcBef>
                <a:spcPts val="0"/>
              </a:spcBef>
              <a:spcAft>
                <a:spcPts val="0"/>
              </a:spcAft>
              <a:buNone/>
              <a:defRPr>
                <a:latin typeface="Lato"/>
                <a:ea typeface="Lato"/>
                <a:cs typeface="Lato"/>
                <a:sym typeface="Lato"/>
              </a:defRPr>
            </a:lvl4pPr>
            <a:lvl5pPr lvl="4" rtl="0">
              <a:spcBef>
                <a:spcPts val="0"/>
              </a:spcBef>
              <a:spcAft>
                <a:spcPts val="0"/>
              </a:spcAft>
              <a:buNone/>
              <a:defRPr>
                <a:latin typeface="Lato"/>
                <a:ea typeface="Lato"/>
                <a:cs typeface="Lato"/>
                <a:sym typeface="Lato"/>
              </a:defRPr>
            </a:lvl5pPr>
            <a:lvl6pPr lvl="5" rtl="0">
              <a:spcBef>
                <a:spcPts val="0"/>
              </a:spcBef>
              <a:spcAft>
                <a:spcPts val="0"/>
              </a:spcAft>
              <a:buNone/>
              <a:defRPr>
                <a:latin typeface="Lato"/>
                <a:ea typeface="Lato"/>
                <a:cs typeface="Lato"/>
                <a:sym typeface="Lato"/>
              </a:defRPr>
            </a:lvl6pPr>
            <a:lvl7pPr lvl="6" rtl="0">
              <a:spcBef>
                <a:spcPts val="0"/>
              </a:spcBef>
              <a:spcAft>
                <a:spcPts val="0"/>
              </a:spcAft>
              <a:buNone/>
              <a:defRPr>
                <a:latin typeface="Lato"/>
                <a:ea typeface="Lato"/>
                <a:cs typeface="Lato"/>
                <a:sym typeface="Lato"/>
              </a:defRPr>
            </a:lvl7pPr>
            <a:lvl8pPr lvl="7" rtl="0">
              <a:spcBef>
                <a:spcPts val="0"/>
              </a:spcBef>
              <a:spcAft>
                <a:spcPts val="0"/>
              </a:spcAft>
              <a:buNone/>
              <a:defRPr>
                <a:latin typeface="Lato"/>
                <a:ea typeface="Lato"/>
                <a:cs typeface="Lato"/>
                <a:sym typeface="Lato"/>
              </a:defRPr>
            </a:lvl8pPr>
            <a:lvl9pPr lvl="8" rtl="0">
              <a:spcBef>
                <a:spcPts val="0"/>
              </a:spcBef>
              <a:spcAft>
                <a:spcPts val="0"/>
              </a:spcAft>
              <a:buNone/>
              <a:defRPr>
                <a:latin typeface="Lato"/>
                <a:ea typeface="Lato"/>
                <a:cs typeface="Lato"/>
                <a:sym typeface="Lato"/>
              </a:defRPr>
            </a:lvl9pPr>
          </a:lstStyle>
          <a:p/>
        </p:txBody>
      </p:sp>
      <p:sp>
        <p:nvSpPr>
          <p:cNvPr id="383" name="Google Shape;383;p44"/>
          <p:cNvSpPr/>
          <p:nvPr/>
        </p:nvSpPr>
        <p:spPr>
          <a:xfrm flipH="1" rot="2700000">
            <a:off x="-846987" y="5676602"/>
            <a:ext cx="2945305" cy="1537809"/>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4" name="Google Shape;384;p44"/>
          <p:cNvSpPr/>
          <p:nvPr/>
        </p:nvSpPr>
        <p:spPr>
          <a:xfrm rot="486435">
            <a:off x="392265" y="5686684"/>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5" name="Google Shape;385;p44"/>
          <p:cNvSpPr/>
          <p:nvPr/>
        </p:nvSpPr>
        <p:spPr>
          <a:xfrm flipH="1" rot="4368913">
            <a:off x="10940548" y="-197107"/>
            <a:ext cx="2153074" cy="1370664"/>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6" name="Google Shape;386;p44"/>
          <p:cNvSpPr/>
          <p:nvPr/>
        </p:nvSpPr>
        <p:spPr>
          <a:xfrm rot="4370781">
            <a:off x="11059745" y="470481"/>
            <a:ext cx="496380" cy="496380"/>
          </a:xfrm>
          <a:prstGeom prst="ellipse">
            <a:avLst/>
          </a:pr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87" name="Google Shape;387;p44"/>
          <p:cNvSpPr/>
          <p:nvPr/>
        </p:nvSpPr>
        <p:spPr>
          <a:xfrm flipH="1" rot="2716856">
            <a:off x="10865651" y="-299804"/>
            <a:ext cx="2261021" cy="1439084"/>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
  <p:cSld name="CUSTOM_3">
    <p:spTree>
      <p:nvGrpSpPr>
        <p:cNvPr id="388" name="Shape 388"/>
        <p:cNvGrpSpPr/>
        <p:nvPr/>
      </p:nvGrpSpPr>
      <p:grpSpPr>
        <a:xfrm>
          <a:off x="0" y="0"/>
          <a:ext cx="0" cy="0"/>
          <a:chOff x="0" y="0"/>
          <a:chExt cx="0" cy="0"/>
        </a:xfrm>
      </p:grpSpPr>
      <p:sp>
        <p:nvSpPr>
          <p:cNvPr id="389" name="Google Shape;389;p45"/>
          <p:cNvSpPr txBox="1"/>
          <p:nvPr>
            <p:ph type="title"/>
          </p:nvPr>
        </p:nvSpPr>
        <p:spPr>
          <a:xfrm>
            <a:off x="3943300" y="523867"/>
            <a:ext cx="4305300" cy="688800"/>
          </a:xfrm>
          <a:prstGeom prst="rect">
            <a:avLst/>
          </a:prstGeom>
        </p:spPr>
        <p:txBody>
          <a:bodyPr anchorCtr="0" anchor="t" bIns="121900" lIns="121900" spcFirstLastPara="1" rIns="121900" wrap="square" tIns="121900">
            <a:noAutofit/>
          </a:bodyPr>
          <a:lstStyle>
            <a:lvl1pPr lvl="0" rtl="0">
              <a:spcBef>
                <a:spcPts val="0"/>
              </a:spcBef>
              <a:spcAft>
                <a:spcPts val="0"/>
              </a:spcAft>
              <a:buSzPts val="4700"/>
              <a:buNone/>
              <a:defRPr/>
            </a:lvl1pPr>
            <a:lvl2pPr lvl="1" rtl="0">
              <a:spcBef>
                <a:spcPts val="0"/>
              </a:spcBef>
              <a:spcAft>
                <a:spcPts val="0"/>
              </a:spcAft>
              <a:buSzPts val="3700"/>
              <a:buNone/>
              <a:defRPr>
                <a:latin typeface="Oswald"/>
                <a:ea typeface="Oswald"/>
                <a:cs typeface="Oswald"/>
                <a:sym typeface="Oswald"/>
              </a:defRPr>
            </a:lvl2pPr>
            <a:lvl3pPr lvl="2" rtl="0">
              <a:spcBef>
                <a:spcPts val="0"/>
              </a:spcBef>
              <a:spcAft>
                <a:spcPts val="0"/>
              </a:spcAft>
              <a:buSzPts val="3700"/>
              <a:buNone/>
              <a:defRPr>
                <a:latin typeface="Oswald"/>
                <a:ea typeface="Oswald"/>
                <a:cs typeface="Oswald"/>
                <a:sym typeface="Oswald"/>
              </a:defRPr>
            </a:lvl3pPr>
            <a:lvl4pPr lvl="3" rtl="0">
              <a:spcBef>
                <a:spcPts val="0"/>
              </a:spcBef>
              <a:spcAft>
                <a:spcPts val="0"/>
              </a:spcAft>
              <a:buSzPts val="3700"/>
              <a:buNone/>
              <a:defRPr>
                <a:latin typeface="Oswald"/>
                <a:ea typeface="Oswald"/>
                <a:cs typeface="Oswald"/>
                <a:sym typeface="Oswald"/>
              </a:defRPr>
            </a:lvl4pPr>
            <a:lvl5pPr lvl="4" rtl="0">
              <a:spcBef>
                <a:spcPts val="0"/>
              </a:spcBef>
              <a:spcAft>
                <a:spcPts val="0"/>
              </a:spcAft>
              <a:buSzPts val="3700"/>
              <a:buNone/>
              <a:defRPr>
                <a:latin typeface="Oswald"/>
                <a:ea typeface="Oswald"/>
                <a:cs typeface="Oswald"/>
                <a:sym typeface="Oswald"/>
              </a:defRPr>
            </a:lvl5pPr>
            <a:lvl6pPr lvl="5" rtl="0">
              <a:spcBef>
                <a:spcPts val="0"/>
              </a:spcBef>
              <a:spcAft>
                <a:spcPts val="0"/>
              </a:spcAft>
              <a:buSzPts val="3700"/>
              <a:buNone/>
              <a:defRPr>
                <a:latin typeface="Oswald"/>
                <a:ea typeface="Oswald"/>
                <a:cs typeface="Oswald"/>
                <a:sym typeface="Oswald"/>
              </a:defRPr>
            </a:lvl6pPr>
            <a:lvl7pPr lvl="6" rtl="0">
              <a:spcBef>
                <a:spcPts val="0"/>
              </a:spcBef>
              <a:spcAft>
                <a:spcPts val="0"/>
              </a:spcAft>
              <a:buSzPts val="3700"/>
              <a:buNone/>
              <a:defRPr>
                <a:latin typeface="Oswald"/>
                <a:ea typeface="Oswald"/>
                <a:cs typeface="Oswald"/>
                <a:sym typeface="Oswald"/>
              </a:defRPr>
            </a:lvl7pPr>
            <a:lvl8pPr lvl="7" rtl="0">
              <a:spcBef>
                <a:spcPts val="0"/>
              </a:spcBef>
              <a:spcAft>
                <a:spcPts val="0"/>
              </a:spcAft>
              <a:buSzPts val="3700"/>
              <a:buNone/>
              <a:defRPr>
                <a:latin typeface="Oswald"/>
                <a:ea typeface="Oswald"/>
                <a:cs typeface="Oswald"/>
                <a:sym typeface="Oswald"/>
              </a:defRPr>
            </a:lvl8pPr>
            <a:lvl9pPr lvl="8" rtl="0">
              <a:spcBef>
                <a:spcPts val="0"/>
              </a:spcBef>
              <a:spcAft>
                <a:spcPts val="0"/>
              </a:spcAft>
              <a:buSzPts val="3700"/>
              <a:buNone/>
              <a:defRPr>
                <a:latin typeface="Oswald"/>
                <a:ea typeface="Oswald"/>
                <a:cs typeface="Oswald"/>
                <a:sym typeface="Oswald"/>
              </a:defRPr>
            </a:lvl9pPr>
          </a:lstStyle>
          <a:p/>
        </p:txBody>
      </p:sp>
      <p:sp>
        <p:nvSpPr>
          <p:cNvPr id="390" name="Google Shape;390;p45"/>
          <p:cNvSpPr txBox="1"/>
          <p:nvPr>
            <p:ph idx="1" type="subTitle"/>
          </p:nvPr>
        </p:nvSpPr>
        <p:spPr>
          <a:xfrm>
            <a:off x="8000133" y="2559050"/>
            <a:ext cx="1350900" cy="4116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1" sz="2400">
                <a:solidFill>
                  <a:srgbClr val="F6B26B"/>
                </a:solidFill>
              </a:defRPr>
            </a:lvl1pPr>
            <a:lvl2pPr lvl="1" rtl="0" algn="ctr">
              <a:spcBef>
                <a:spcPts val="2100"/>
              </a:spcBef>
              <a:spcAft>
                <a:spcPts val="0"/>
              </a:spcAft>
              <a:buNone/>
              <a:defRPr b="1" sz="2400">
                <a:solidFill>
                  <a:srgbClr val="F6B26B"/>
                </a:solidFill>
              </a:defRPr>
            </a:lvl2pPr>
            <a:lvl3pPr lvl="2" rtl="0" algn="ctr">
              <a:spcBef>
                <a:spcPts val="2100"/>
              </a:spcBef>
              <a:spcAft>
                <a:spcPts val="0"/>
              </a:spcAft>
              <a:buNone/>
              <a:defRPr b="1" sz="2400">
                <a:solidFill>
                  <a:srgbClr val="F6B26B"/>
                </a:solidFill>
              </a:defRPr>
            </a:lvl3pPr>
            <a:lvl4pPr lvl="3" rtl="0" algn="ctr">
              <a:spcBef>
                <a:spcPts val="2100"/>
              </a:spcBef>
              <a:spcAft>
                <a:spcPts val="0"/>
              </a:spcAft>
              <a:buNone/>
              <a:defRPr b="1" sz="2400">
                <a:solidFill>
                  <a:srgbClr val="F6B26B"/>
                </a:solidFill>
              </a:defRPr>
            </a:lvl4pPr>
            <a:lvl5pPr lvl="4" rtl="0" algn="ctr">
              <a:spcBef>
                <a:spcPts val="2100"/>
              </a:spcBef>
              <a:spcAft>
                <a:spcPts val="0"/>
              </a:spcAft>
              <a:buNone/>
              <a:defRPr b="1" sz="2400">
                <a:solidFill>
                  <a:srgbClr val="F6B26B"/>
                </a:solidFill>
              </a:defRPr>
            </a:lvl5pPr>
            <a:lvl6pPr lvl="5" rtl="0" algn="ctr">
              <a:spcBef>
                <a:spcPts val="2100"/>
              </a:spcBef>
              <a:spcAft>
                <a:spcPts val="0"/>
              </a:spcAft>
              <a:buNone/>
              <a:defRPr b="1" sz="2400">
                <a:solidFill>
                  <a:srgbClr val="F6B26B"/>
                </a:solidFill>
              </a:defRPr>
            </a:lvl6pPr>
            <a:lvl7pPr lvl="6" rtl="0" algn="ctr">
              <a:spcBef>
                <a:spcPts val="2100"/>
              </a:spcBef>
              <a:spcAft>
                <a:spcPts val="0"/>
              </a:spcAft>
              <a:buNone/>
              <a:defRPr b="1" sz="2400">
                <a:solidFill>
                  <a:srgbClr val="F6B26B"/>
                </a:solidFill>
              </a:defRPr>
            </a:lvl7pPr>
            <a:lvl8pPr lvl="7" rtl="0" algn="ctr">
              <a:spcBef>
                <a:spcPts val="2100"/>
              </a:spcBef>
              <a:spcAft>
                <a:spcPts val="0"/>
              </a:spcAft>
              <a:buNone/>
              <a:defRPr b="1" sz="2400">
                <a:solidFill>
                  <a:srgbClr val="F6B26B"/>
                </a:solidFill>
              </a:defRPr>
            </a:lvl8pPr>
            <a:lvl9pPr lvl="8" rtl="0" algn="ctr">
              <a:spcBef>
                <a:spcPts val="2100"/>
              </a:spcBef>
              <a:spcAft>
                <a:spcPts val="2100"/>
              </a:spcAft>
              <a:buNone/>
              <a:defRPr b="1" sz="2400">
                <a:solidFill>
                  <a:srgbClr val="F6B26B"/>
                </a:solidFill>
              </a:defRPr>
            </a:lvl9pPr>
          </a:lstStyle>
          <a:p/>
        </p:txBody>
      </p:sp>
      <p:sp>
        <p:nvSpPr>
          <p:cNvPr id="391" name="Google Shape;391;p45"/>
          <p:cNvSpPr txBox="1"/>
          <p:nvPr>
            <p:ph idx="2" type="subTitle"/>
          </p:nvPr>
        </p:nvSpPr>
        <p:spPr>
          <a:xfrm>
            <a:off x="1880675" y="2977200"/>
            <a:ext cx="3525900" cy="6465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sz="1900">
                <a:latin typeface="Lato"/>
                <a:ea typeface="Lato"/>
                <a:cs typeface="Lato"/>
                <a:sym typeface="Lato"/>
              </a:defRPr>
            </a:lvl1pPr>
            <a:lvl2pPr lvl="1" rtl="0" algn="ctr">
              <a:spcBef>
                <a:spcPts val="2100"/>
              </a:spcBef>
              <a:spcAft>
                <a:spcPts val="0"/>
              </a:spcAft>
              <a:buNone/>
              <a:defRPr>
                <a:latin typeface="Lato"/>
                <a:ea typeface="Lato"/>
                <a:cs typeface="Lato"/>
                <a:sym typeface="Lato"/>
              </a:defRPr>
            </a:lvl2pPr>
            <a:lvl3pPr lvl="2" rtl="0" algn="ctr">
              <a:spcBef>
                <a:spcPts val="2100"/>
              </a:spcBef>
              <a:spcAft>
                <a:spcPts val="0"/>
              </a:spcAft>
              <a:buNone/>
              <a:defRPr>
                <a:latin typeface="Lato"/>
                <a:ea typeface="Lato"/>
                <a:cs typeface="Lato"/>
                <a:sym typeface="Lato"/>
              </a:defRPr>
            </a:lvl3pPr>
            <a:lvl4pPr lvl="3" rtl="0" algn="ctr">
              <a:spcBef>
                <a:spcPts val="2100"/>
              </a:spcBef>
              <a:spcAft>
                <a:spcPts val="0"/>
              </a:spcAft>
              <a:buNone/>
              <a:defRPr>
                <a:latin typeface="Lato"/>
                <a:ea typeface="Lato"/>
                <a:cs typeface="Lato"/>
                <a:sym typeface="Lato"/>
              </a:defRPr>
            </a:lvl4pPr>
            <a:lvl5pPr lvl="4" rtl="0" algn="ctr">
              <a:spcBef>
                <a:spcPts val="2100"/>
              </a:spcBef>
              <a:spcAft>
                <a:spcPts val="0"/>
              </a:spcAft>
              <a:buNone/>
              <a:defRPr>
                <a:latin typeface="Lato"/>
                <a:ea typeface="Lato"/>
                <a:cs typeface="Lato"/>
                <a:sym typeface="Lato"/>
              </a:defRPr>
            </a:lvl5pPr>
            <a:lvl6pPr lvl="5" rtl="0" algn="ctr">
              <a:spcBef>
                <a:spcPts val="2100"/>
              </a:spcBef>
              <a:spcAft>
                <a:spcPts val="0"/>
              </a:spcAft>
              <a:buNone/>
              <a:defRPr>
                <a:latin typeface="Lato"/>
                <a:ea typeface="Lato"/>
                <a:cs typeface="Lato"/>
                <a:sym typeface="Lato"/>
              </a:defRPr>
            </a:lvl6pPr>
            <a:lvl7pPr lvl="6" rtl="0" algn="ctr">
              <a:spcBef>
                <a:spcPts val="2100"/>
              </a:spcBef>
              <a:spcAft>
                <a:spcPts val="0"/>
              </a:spcAft>
              <a:buNone/>
              <a:defRPr>
                <a:latin typeface="Lato"/>
                <a:ea typeface="Lato"/>
                <a:cs typeface="Lato"/>
                <a:sym typeface="Lato"/>
              </a:defRPr>
            </a:lvl7pPr>
            <a:lvl8pPr lvl="7" rtl="0" algn="ctr">
              <a:spcBef>
                <a:spcPts val="2100"/>
              </a:spcBef>
              <a:spcAft>
                <a:spcPts val="0"/>
              </a:spcAft>
              <a:buNone/>
              <a:defRPr>
                <a:latin typeface="Lato"/>
                <a:ea typeface="Lato"/>
                <a:cs typeface="Lato"/>
                <a:sym typeface="Lato"/>
              </a:defRPr>
            </a:lvl8pPr>
            <a:lvl9pPr lvl="8" rtl="0" algn="ctr">
              <a:spcBef>
                <a:spcPts val="2100"/>
              </a:spcBef>
              <a:spcAft>
                <a:spcPts val="2100"/>
              </a:spcAft>
              <a:buNone/>
              <a:defRPr>
                <a:latin typeface="Lato"/>
                <a:ea typeface="Lato"/>
                <a:cs typeface="Lato"/>
                <a:sym typeface="Lato"/>
              </a:defRPr>
            </a:lvl9pPr>
          </a:lstStyle>
          <a:p/>
        </p:txBody>
      </p:sp>
      <p:sp>
        <p:nvSpPr>
          <p:cNvPr id="392" name="Google Shape;392;p45"/>
          <p:cNvSpPr txBox="1"/>
          <p:nvPr>
            <p:ph idx="3" type="subTitle"/>
          </p:nvPr>
        </p:nvSpPr>
        <p:spPr>
          <a:xfrm>
            <a:off x="2968275" y="2558467"/>
            <a:ext cx="1350900" cy="411600"/>
          </a:xfrm>
          <a:prstGeom prst="rect">
            <a:avLst/>
          </a:prstGeom>
        </p:spPr>
        <p:txBody>
          <a:bodyPr anchorCtr="0" anchor="t" bIns="121900" lIns="121900" spcFirstLastPara="1" rIns="121900" wrap="square" tIns="121900">
            <a:noAutofit/>
          </a:bodyPr>
          <a:lstStyle>
            <a:lvl1pPr lvl="0" rtl="0" algn="r">
              <a:spcBef>
                <a:spcPts val="0"/>
              </a:spcBef>
              <a:spcAft>
                <a:spcPts val="0"/>
              </a:spcAft>
              <a:buNone/>
              <a:defRPr b="1" sz="2400">
                <a:solidFill>
                  <a:srgbClr val="F6B26B"/>
                </a:solidFill>
              </a:defRPr>
            </a:lvl1pPr>
            <a:lvl2pPr lvl="1" rtl="0" algn="r">
              <a:spcBef>
                <a:spcPts val="2100"/>
              </a:spcBef>
              <a:spcAft>
                <a:spcPts val="0"/>
              </a:spcAft>
              <a:buNone/>
              <a:defRPr b="1" sz="2400">
                <a:solidFill>
                  <a:srgbClr val="F6B26B"/>
                </a:solidFill>
              </a:defRPr>
            </a:lvl2pPr>
            <a:lvl3pPr lvl="2" rtl="0" algn="r">
              <a:spcBef>
                <a:spcPts val="2100"/>
              </a:spcBef>
              <a:spcAft>
                <a:spcPts val="0"/>
              </a:spcAft>
              <a:buNone/>
              <a:defRPr b="1" sz="2400">
                <a:solidFill>
                  <a:srgbClr val="F6B26B"/>
                </a:solidFill>
              </a:defRPr>
            </a:lvl3pPr>
            <a:lvl4pPr lvl="3" rtl="0" algn="r">
              <a:spcBef>
                <a:spcPts val="2100"/>
              </a:spcBef>
              <a:spcAft>
                <a:spcPts val="0"/>
              </a:spcAft>
              <a:buNone/>
              <a:defRPr b="1" sz="2400">
                <a:solidFill>
                  <a:srgbClr val="F6B26B"/>
                </a:solidFill>
              </a:defRPr>
            </a:lvl4pPr>
            <a:lvl5pPr lvl="4" rtl="0" algn="r">
              <a:spcBef>
                <a:spcPts val="2100"/>
              </a:spcBef>
              <a:spcAft>
                <a:spcPts val="0"/>
              </a:spcAft>
              <a:buNone/>
              <a:defRPr b="1" sz="2400">
                <a:solidFill>
                  <a:srgbClr val="F6B26B"/>
                </a:solidFill>
              </a:defRPr>
            </a:lvl5pPr>
            <a:lvl6pPr lvl="5" rtl="0" algn="r">
              <a:spcBef>
                <a:spcPts val="2100"/>
              </a:spcBef>
              <a:spcAft>
                <a:spcPts val="0"/>
              </a:spcAft>
              <a:buNone/>
              <a:defRPr b="1" sz="2400">
                <a:solidFill>
                  <a:srgbClr val="F6B26B"/>
                </a:solidFill>
              </a:defRPr>
            </a:lvl6pPr>
            <a:lvl7pPr lvl="6" rtl="0" algn="r">
              <a:spcBef>
                <a:spcPts val="2100"/>
              </a:spcBef>
              <a:spcAft>
                <a:spcPts val="0"/>
              </a:spcAft>
              <a:buNone/>
              <a:defRPr b="1" sz="2400">
                <a:solidFill>
                  <a:srgbClr val="F6B26B"/>
                </a:solidFill>
              </a:defRPr>
            </a:lvl7pPr>
            <a:lvl8pPr lvl="7" rtl="0" algn="r">
              <a:spcBef>
                <a:spcPts val="2100"/>
              </a:spcBef>
              <a:spcAft>
                <a:spcPts val="0"/>
              </a:spcAft>
              <a:buNone/>
              <a:defRPr b="1" sz="2400">
                <a:solidFill>
                  <a:srgbClr val="F6B26B"/>
                </a:solidFill>
              </a:defRPr>
            </a:lvl8pPr>
            <a:lvl9pPr lvl="8" rtl="0" algn="r">
              <a:spcBef>
                <a:spcPts val="2100"/>
              </a:spcBef>
              <a:spcAft>
                <a:spcPts val="2100"/>
              </a:spcAft>
              <a:buNone/>
              <a:defRPr b="1" sz="2400">
                <a:solidFill>
                  <a:srgbClr val="F6B26B"/>
                </a:solidFill>
              </a:defRPr>
            </a:lvl9pPr>
          </a:lstStyle>
          <a:p/>
        </p:txBody>
      </p:sp>
      <p:sp>
        <p:nvSpPr>
          <p:cNvPr id="393" name="Google Shape;393;p45"/>
          <p:cNvSpPr txBox="1"/>
          <p:nvPr>
            <p:ph idx="4" type="subTitle"/>
          </p:nvPr>
        </p:nvSpPr>
        <p:spPr>
          <a:xfrm>
            <a:off x="7062933" y="2988533"/>
            <a:ext cx="3225300" cy="6465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sz="1900">
                <a:latin typeface="Lato"/>
                <a:ea typeface="Lato"/>
                <a:cs typeface="Lato"/>
                <a:sym typeface="Lato"/>
              </a:defRPr>
            </a:lvl1pPr>
            <a:lvl2pPr lvl="1" rtl="0" algn="ctr">
              <a:spcBef>
                <a:spcPts val="2100"/>
              </a:spcBef>
              <a:spcAft>
                <a:spcPts val="0"/>
              </a:spcAft>
              <a:buNone/>
              <a:defRPr>
                <a:latin typeface="Lato"/>
                <a:ea typeface="Lato"/>
                <a:cs typeface="Lato"/>
                <a:sym typeface="Lato"/>
              </a:defRPr>
            </a:lvl2pPr>
            <a:lvl3pPr lvl="2" rtl="0" algn="ctr">
              <a:spcBef>
                <a:spcPts val="2100"/>
              </a:spcBef>
              <a:spcAft>
                <a:spcPts val="0"/>
              </a:spcAft>
              <a:buNone/>
              <a:defRPr>
                <a:latin typeface="Lato"/>
                <a:ea typeface="Lato"/>
                <a:cs typeface="Lato"/>
                <a:sym typeface="Lato"/>
              </a:defRPr>
            </a:lvl3pPr>
            <a:lvl4pPr lvl="3" rtl="0" algn="ctr">
              <a:spcBef>
                <a:spcPts val="2100"/>
              </a:spcBef>
              <a:spcAft>
                <a:spcPts val="0"/>
              </a:spcAft>
              <a:buNone/>
              <a:defRPr>
                <a:latin typeface="Lato"/>
                <a:ea typeface="Lato"/>
                <a:cs typeface="Lato"/>
                <a:sym typeface="Lato"/>
              </a:defRPr>
            </a:lvl4pPr>
            <a:lvl5pPr lvl="4" rtl="0" algn="ctr">
              <a:spcBef>
                <a:spcPts val="2100"/>
              </a:spcBef>
              <a:spcAft>
                <a:spcPts val="0"/>
              </a:spcAft>
              <a:buNone/>
              <a:defRPr>
                <a:latin typeface="Lato"/>
                <a:ea typeface="Lato"/>
                <a:cs typeface="Lato"/>
                <a:sym typeface="Lato"/>
              </a:defRPr>
            </a:lvl5pPr>
            <a:lvl6pPr lvl="5" rtl="0" algn="ctr">
              <a:spcBef>
                <a:spcPts val="2100"/>
              </a:spcBef>
              <a:spcAft>
                <a:spcPts val="0"/>
              </a:spcAft>
              <a:buNone/>
              <a:defRPr>
                <a:latin typeface="Lato"/>
                <a:ea typeface="Lato"/>
                <a:cs typeface="Lato"/>
                <a:sym typeface="Lato"/>
              </a:defRPr>
            </a:lvl6pPr>
            <a:lvl7pPr lvl="6" rtl="0" algn="ctr">
              <a:spcBef>
                <a:spcPts val="2100"/>
              </a:spcBef>
              <a:spcAft>
                <a:spcPts val="0"/>
              </a:spcAft>
              <a:buNone/>
              <a:defRPr>
                <a:latin typeface="Lato"/>
                <a:ea typeface="Lato"/>
                <a:cs typeface="Lato"/>
                <a:sym typeface="Lato"/>
              </a:defRPr>
            </a:lvl7pPr>
            <a:lvl8pPr lvl="7" rtl="0" algn="ctr">
              <a:spcBef>
                <a:spcPts val="2100"/>
              </a:spcBef>
              <a:spcAft>
                <a:spcPts val="0"/>
              </a:spcAft>
              <a:buNone/>
              <a:defRPr>
                <a:latin typeface="Lato"/>
                <a:ea typeface="Lato"/>
                <a:cs typeface="Lato"/>
                <a:sym typeface="Lato"/>
              </a:defRPr>
            </a:lvl8pPr>
            <a:lvl9pPr lvl="8" rtl="0" algn="ctr">
              <a:spcBef>
                <a:spcPts val="2100"/>
              </a:spcBef>
              <a:spcAft>
                <a:spcPts val="2100"/>
              </a:spcAft>
              <a:buNone/>
              <a:defRPr>
                <a:latin typeface="Lato"/>
                <a:ea typeface="Lato"/>
                <a:cs typeface="Lato"/>
                <a:sym typeface="Lato"/>
              </a:defRPr>
            </a:lvl9pPr>
          </a:lstStyle>
          <a:p/>
        </p:txBody>
      </p:sp>
      <p:sp>
        <p:nvSpPr>
          <p:cNvPr id="394" name="Google Shape;394;p45"/>
          <p:cNvSpPr txBox="1"/>
          <p:nvPr>
            <p:ph idx="5" type="subTitle"/>
          </p:nvPr>
        </p:nvSpPr>
        <p:spPr>
          <a:xfrm>
            <a:off x="3148275" y="4790650"/>
            <a:ext cx="990900" cy="411600"/>
          </a:xfrm>
          <a:prstGeom prst="rect">
            <a:avLst/>
          </a:prstGeom>
        </p:spPr>
        <p:txBody>
          <a:bodyPr anchorCtr="0" anchor="t" bIns="121900" lIns="121900" spcFirstLastPara="1" rIns="121900" wrap="square" tIns="121900">
            <a:noAutofit/>
          </a:bodyPr>
          <a:lstStyle>
            <a:lvl1pPr lvl="0" rtl="0" algn="r">
              <a:spcBef>
                <a:spcPts val="0"/>
              </a:spcBef>
              <a:spcAft>
                <a:spcPts val="0"/>
              </a:spcAft>
              <a:buNone/>
              <a:defRPr b="1" sz="2400">
                <a:solidFill>
                  <a:srgbClr val="F6B26B"/>
                </a:solidFill>
              </a:defRPr>
            </a:lvl1pPr>
            <a:lvl2pPr lvl="1" rtl="0" algn="r">
              <a:spcBef>
                <a:spcPts val="2100"/>
              </a:spcBef>
              <a:spcAft>
                <a:spcPts val="0"/>
              </a:spcAft>
              <a:buNone/>
              <a:defRPr b="1" sz="2400">
                <a:solidFill>
                  <a:srgbClr val="F6B26B"/>
                </a:solidFill>
              </a:defRPr>
            </a:lvl2pPr>
            <a:lvl3pPr lvl="2" rtl="0" algn="r">
              <a:spcBef>
                <a:spcPts val="2100"/>
              </a:spcBef>
              <a:spcAft>
                <a:spcPts val="0"/>
              </a:spcAft>
              <a:buNone/>
              <a:defRPr b="1" sz="2400">
                <a:solidFill>
                  <a:srgbClr val="F6B26B"/>
                </a:solidFill>
              </a:defRPr>
            </a:lvl3pPr>
            <a:lvl4pPr lvl="3" rtl="0" algn="r">
              <a:spcBef>
                <a:spcPts val="2100"/>
              </a:spcBef>
              <a:spcAft>
                <a:spcPts val="0"/>
              </a:spcAft>
              <a:buNone/>
              <a:defRPr b="1" sz="2400">
                <a:solidFill>
                  <a:srgbClr val="F6B26B"/>
                </a:solidFill>
              </a:defRPr>
            </a:lvl4pPr>
            <a:lvl5pPr lvl="4" rtl="0" algn="r">
              <a:spcBef>
                <a:spcPts val="2100"/>
              </a:spcBef>
              <a:spcAft>
                <a:spcPts val="0"/>
              </a:spcAft>
              <a:buNone/>
              <a:defRPr b="1" sz="2400">
                <a:solidFill>
                  <a:srgbClr val="F6B26B"/>
                </a:solidFill>
              </a:defRPr>
            </a:lvl5pPr>
            <a:lvl6pPr lvl="5" rtl="0" algn="r">
              <a:spcBef>
                <a:spcPts val="2100"/>
              </a:spcBef>
              <a:spcAft>
                <a:spcPts val="0"/>
              </a:spcAft>
              <a:buNone/>
              <a:defRPr b="1" sz="2400">
                <a:solidFill>
                  <a:srgbClr val="F6B26B"/>
                </a:solidFill>
              </a:defRPr>
            </a:lvl6pPr>
            <a:lvl7pPr lvl="6" rtl="0" algn="r">
              <a:spcBef>
                <a:spcPts val="2100"/>
              </a:spcBef>
              <a:spcAft>
                <a:spcPts val="0"/>
              </a:spcAft>
              <a:buNone/>
              <a:defRPr b="1" sz="2400">
                <a:solidFill>
                  <a:srgbClr val="F6B26B"/>
                </a:solidFill>
              </a:defRPr>
            </a:lvl7pPr>
            <a:lvl8pPr lvl="7" rtl="0" algn="r">
              <a:spcBef>
                <a:spcPts val="2100"/>
              </a:spcBef>
              <a:spcAft>
                <a:spcPts val="0"/>
              </a:spcAft>
              <a:buNone/>
              <a:defRPr b="1" sz="2400">
                <a:solidFill>
                  <a:srgbClr val="F6B26B"/>
                </a:solidFill>
              </a:defRPr>
            </a:lvl8pPr>
            <a:lvl9pPr lvl="8" rtl="0" algn="r">
              <a:spcBef>
                <a:spcPts val="2100"/>
              </a:spcBef>
              <a:spcAft>
                <a:spcPts val="2100"/>
              </a:spcAft>
              <a:buNone/>
              <a:defRPr b="1" sz="2400">
                <a:solidFill>
                  <a:srgbClr val="F6B26B"/>
                </a:solidFill>
              </a:defRPr>
            </a:lvl9pPr>
          </a:lstStyle>
          <a:p/>
        </p:txBody>
      </p:sp>
      <p:sp>
        <p:nvSpPr>
          <p:cNvPr id="395" name="Google Shape;395;p45"/>
          <p:cNvSpPr txBox="1"/>
          <p:nvPr>
            <p:ph idx="6" type="subTitle"/>
          </p:nvPr>
        </p:nvSpPr>
        <p:spPr>
          <a:xfrm>
            <a:off x="1824275" y="5213583"/>
            <a:ext cx="3638700" cy="6465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sz="1900">
                <a:latin typeface="Lato"/>
                <a:ea typeface="Lato"/>
                <a:cs typeface="Lato"/>
                <a:sym typeface="Lato"/>
              </a:defRPr>
            </a:lvl1pPr>
            <a:lvl2pPr lvl="1" rtl="0" algn="ctr">
              <a:spcBef>
                <a:spcPts val="2100"/>
              </a:spcBef>
              <a:spcAft>
                <a:spcPts val="0"/>
              </a:spcAft>
              <a:buNone/>
              <a:defRPr>
                <a:latin typeface="Lato"/>
                <a:ea typeface="Lato"/>
                <a:cs typeface="Lato"/>
                <a:sym typeface="Lato"/>
              </a:defRPr>
            </a:lvl2pPr>
            <a:lvl3pPr lvl="2" rtl="0" algn="ctr">
              <a:spcBef>
                <a:spcPts val="2100"/>
              </a:spcBef>
              <a:spcAft>
                <a:spcPts val="0"/>
              </a:spcAft>
              <a:buNone/>
              <a:defRPr>
                <a:latin typeface="Lato"/>
                <a:ea typeface="Lato"/>
                <a:cs typeface="Lato"/>
                <a:sym typeface="Lato"/>
              </a:defRPr>
            </a:lvl3pPr>
            <a:lvl4pPr lvl="3" rtl="0" algn="ctr">
              <a:spcBef>
                <a:spcPts val="2100"/>
              </a:spcBef>
              <a:spcAft>
                <a:spcPts val="0"/>
              </a:spcAft>
              <a:buNone/>
              <a:defRPr>
                <a:latin typeface="Lato"/>
                <a:ea typeface="Lato"/>
                <a:cs typeface="Lato"/>
                <a:sym typeface="Lato"/>
              </a:defRPr>
            </a:lvl4pPr>
            <a:lvl5pPr lvl="4" rtl="0" algn="ctr">
              <a:spcBef>
                <a:spcPts val="2100"/>
              </a:spcBef>
              <a:spcAft>
                <a:spcPts val="0"/>
              </a:spcAft>
              <a:buNone/>
              <a:defRPr>
                <a:latin typeface="Lato"/>
                <a:ea typeface="Lato"/>
                <a:cs typeface="Lato"/>
                <a:sym typeface="Lato"/>
              </a:defRPr>
            </a:lvl5pPr>
            <a:lvl6pPr lvl="5" rtl="0" algn="ctr">
              <a:spcBef>
                <a:spcPts val="2100"/>
              </a:spcBef>
              <a:spcAft>
                <a:spcPts val="0"/>
              </a:spcAft>
              <a:buNone/>
              <a:defRPr>
                <a:latin typeface="Lato"/>
                <a:ea typeface="Lato"/>
                <a:cs typeface="Lato"/>
                <a:sym typeface="Lato"/>
              </a:defRPr>
            </a:lvl6pPr>
            <a:lvl7pPr lvl="6" rtl="0" algn="ctr">
              <a:spcBef>
                <a:spcPts val="2100"/>
              </a:spcBef>
              <a:spcAft>
                <a:spcPts val="0"/>
              </a:spcAft>
              <a:buNone/>
              <a:defRPr>
                <a:latin typeface="Lato"/>
                <a:ea typeface="Lato"/>
                <a:cs typeface="Lato"/>
                <a:sym typeface="Lato"/>
              </a:defRPr>
            </a:lvl7pPr>
            <a:lvl8pPr lvl="7" rtl="0" algn="ctr">
              <a:spcBef>
                <a:spcPts val="2100"/>
              </a:spcBef>
              <a:spcAft>
                <a:spcPts val="0"/>
              </a:spcAft>
              <a:buNone/>
              <a:defRPr>
                <a:latin typeface="Lato"/>
                <a:ea typeface="Lato"/>
                <a:cs typeface="Lato"/>
                <a:sym typeface="Lato"/>
              </a:defRPr>
            </a:lvl8pPr>
            <a:lvl9pPr lvl="8" rtl="0" algn="ctr">
              <a:spcBef>
                <a:spcPts val="2100"/>
              </a:spcBef>
              <a:spcAft>
                <a:spcPts val="2100"/>
              </a:spcAft>
              <a:buNone/>
              <a:defRPr>
                <a:latin typeface="Lato"/>
                <a:ea typeface="Lato"/>
                <a:cs typeface="Lato"/>
                <a:sym typeface="Lato"/>
              </a:defRPr>
            </a:lvl9pPr>
          </a:lstStyle>
          <a:p/>
        </p:txBody>
      </p:sp>
      <p:sp>
        <p:nvSpPr>
          <p:cNvPr id="396" name="Google Shape;396;p45"/>
          <p:cNvSpPr txBox="1"/>
          <p:nvPr>
            <p:ph idx="7" type="subTitle"/>
          </p:nvPr>
        </p:nvSpPr>
        <p:spPr>
          <a:xfrm>
            <a:off x="8000133" y="4790567"/>
            <a:ext cx="1350900" cy="4116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b="1" sz="2400">
                <a:solidFill>
                  <a:srgbClr val="F6B26B"/>
                </a:solidFill>
              </a:defRPr>
            </a:lvl1pPr>
            <a:lvl2pPr lvl="1" rtl="0" algn="ctr">
              <a:spcBef>
                <a:spcPts val="2100"/>
              </a:spcBef>
              <a:spcAft>
                <a:spcPts val="0"/>
              </a:spcAft>
              <a:buNone/>
              <a:defRPr b="1" sz="2400">
                <a:solidFill>
                  <a:srgbClr val="F6B26B"/>
                </a:solidFill>
              </a:defRPr>
            </a:lvl2pPr>
            <a:lvl3pPr lvl="2" rtl="0" algn="ctr">
              <a:spcBef>
                <a:spcPts val="2100"/>
              </a:spcBef>
              <a:spcAft>
                <a:spcPts val="0"/>
              </a:spcAft>
              <a:buNone/>
              <a:defRPr b="1" sz="2400">
                <a:solidFill>
                  <a:srgbClr val="F6B26B"/>
                </a:solidFill>
              </a:defRPr>
            </a:lvl3pPr>
            <a:lvl4pPr lvl="3" rtl="0" algn="ctr">
              <a:spcBef>
                <a:spcPts val="2100"/>
              </a:spcBef>
              <a:spcAft>
                <a:spcPts val="0"/>
              </a:spcAft>
              <a:buNone/>
              <a:defRPr b="1" sz="2400">
                <a:solidFill>
                  <a:srgbClr val="F6B26B"/>
                </a:solidFill>
              </a:defRPr>
            </a:lvl4pPr>
            <a:lvl5pPr lvl="4" rtl="0" algn="ctr">
              <a:spcBef>
                <a:spcPts val="2100"/>
              </a:spcBef>
              <a:spcAft>
                <a:spcPts val="0"/>
              </a:spcAft>
              <a:buNone/>
              <a:defRPr b="1" sz="2400">
                <a:solidFill>
                  <a:srgbClr val="F6B26B"/>
                </a:solidFill>
              </a:defRPr>
            </a:lvl5pPr>
            <a:lvl6pPr lvl="5" rtl="0" algn="ctr">
              <a:spcBef>
                <a:spcPts val="2100"/>
              </a:spcBef>
              <a:spcAft>
                <a:spcPts val="0"/>
              </a:spcAft>
              <a:buNone/>
              <a:defRPr b="1" sz="2400">
                <a:solidFill>
                  <a:srgbClr val="F6B26B"/>
                </a:solidFill>
              </a:defRPr>
            </a:lvl6pPr>
            <a:lvl7pPr lvl="6" rtl="0" algn="ctr">
              <a:spcBef>
                <a:spcPts val="2100"/>
              </a:spcBef>
              <a:spcAft>
                <a:spcPts val="0"/>
              </a:spcAft>
              <a:buNone/>
              <a:defRPr b="1" sz="2400">
                <a:solidFill>
                  <a:srgbClr val="F6B26B"/>
                </a:solidFill>
              </a:defRPr>
            </a:lvl7pPr>
            <a:lvl8pPr lvl="7" rtl="0" algn="ctr">
              <a:spcBef>
                <a:spcPts val="2100"/>
              </a:spcBef>
              <a:spcAft>
                <a:spcPts val="0"/>
              </a:spcAft>
              <a:buNone/>
              <a:defRPr b="1" sz="2400">
                <a:solidFill>
                  <a:srgbClr val="F6B26B"/>
                </a:solidFill>
              </a:defRPr>
            </a:lvl8pPr>
            <a:lvl9pPr lvl="8" rtl="0" algn="ctr">
              <a:spcBef>
                <a:spcPts val="2100"/>
              </a:spcBef>
              <a:spcAft>
                <a:spcPts val="2100"/>
              </a:spcAft>
              <a:buNone/>
              <a:defRPr b="1" sz="2400">
                <a:solidFill>
                  <a:srgbClr val="F6B26B"/>
                </a:solidFill>
              </a:defRPr>
            </a:lvl9pPr>
          </a:lstStyle>
          <a:p/>
        </p:txBody>
      </p:sp>
      <p:sp>
        <p:nvSpPr>
          <p:cNvPr id="397" name="Google Shape;397;p45"/>
          <p:cNvSpPr txBox="1"/>
          <p:nvPr>
            <p:ph idx="8" type="subTitle"/>
          </p:nvPr>
        </p:nvSpPr>
        <p:spPr>
          <a:xfrm>
            <a:off x="6983333" y="5213600"/>
            <a:ext cx="3384300" cy="646500"/>
          </a:xfrm>
          <a:prstGeom prst="rect">
            <a:avLst/>
          </a:prstGeom>
        </p:spPr>
        <p:txBody>
          <a:bodyPr anchorCtr="0" anchor="t" bIns="121900" lIns="121900" spcFirstLastPara="1" rIns="121900" wrap="square" tIns="121900">
            <a:noAutofit/>
          </a:bodyPr>
          <a:lstStyle>
            <a:lvl1pPr lvl="0" rtl="0" algn="ctr">
              <a:spcBef>
                <a:spcPts val="0"/>
              </a:spcBef>
              <a:spcAft>
                <a:spcPts val="0"/>
              </a:spcAft>
              <a:buNone/>
              <a:defRPr sz="1900">
                <a:latin typeface="Lato"/>
                <a:ea typeface="Lato"/>
                <a:cs typeface="Lato"/>
                <a:sym typeface="Lato"/>
              </a:defRPr>
            </a:lvl1pPr>
            <a:lvl2pPr lvl="1" rtl="0" algn="ctr">
              <a:spcBef>
                <a:spcPts val="2100"/>
              </a:spcBef>
              <a:spcAft>
                <a:spcPts val="0"/>
              </a:spcAft>
              <a:buNone/>
              <a:defRPr>
                <a:latin typeface="Lato"/>
                <a:ea typeface="Lato"/>
                <a:cs typeface="Lato"/>
                <a:sym typeface="Lato"/>
              </a:defRPr>
            </a:lvl2pPr>
            <a:lvl3pPr lvl="2" rtl="0" algn="ctr">
              <a:spcBef>
                <a:spcPts val="2100"/>
              </a:spcBef>
              <a:spcAft>
                <a:spcPts val="0"/>
              </a:spcAft>
              <a:buNone/>
              <a:defRPr>
                <a:latin typeface="Lato"/>
                <a:ea typeface="Lato"/>
                <a:cs typeface="Lato"/>
                <a:sym typeface="Lato"/>
              </a:defRPr>
            </a:lvl3pPr>
            <a:lvl4pPr lvl="3" rtl="0" algn="ctr">
              <a:spcBef>
                <a:spcPts val="2100"/>
              </a:spcBef>
              <a:spcAft>
                <a:spcPts val="0"/>
              </a:spcAft>
              <a:buNone/>
              <a:defRPr>
                <a:latin typeface="Lato"/>
                <a:ea typeface="Lato"/>
                <a:cs typeface="Lato"/>
                <a:sym typeface="Lato"/>
              </a:defRPr>
            </a:lvl4pPr>
            <a:lvl5pPr lvl="4" rtl="0" algn="ctr">
              <a:spcBef>
                <a:spcPts val="2100"/>
              </a:spcBef>
              <a:spcAft>
                <a:spcPts val="0"/>
              </a:spcAft>
              <a:buNone/>
              <a:defRPr>
                <a:latin typeface="Lato"/>
                <a:ea typeface="Lato"/>
                <a:cs typeface="Lato"/>
                <a:sym typeface="Lato"/>
              </a:defRPr>
            </a:lvl5pPr>
            <a:lvl6pPr lvl="5" rtl="0" algn="ctr">
              <a:spcBef>
                <a:spcPts val="2100"/>
              </a:spcBef>
              <a:spcAft>
                <a:spcPts val="0"/>
              </a:spcAft>
              <a:buNone/>
              <a:defRPr>
                <a:latin typeface="Lato"/>
                <a:ea typeface="Lato"/>
                <a:cs typeface="Lato"/>
                <a:sym typeface="Lato"/>
              </a:defRPr>
            </a:lvl6pPr>
            <a:lvl7pPr lvl="6" rtl="0" algn="ctr">
              <a:spcBef>
                <a:spcPts val="2100"/>
              </a:spcBef>
              <a:spcAft>
                <a:spcPts val="0"/>
              </a:spcAft>
              <a:buNone/>
              <a:defRPr>
                <a:latin typeface="Lato"/>
                <a:ea typeface="Lato"/>
                <a:cs typeface="Lato"/>
                <a:sym typeface="Lato"/>
              </a:defRPr>
            </a:lvl7pPr>
            <a:lvl8pPr lvl="7" rtl="0" algn="ctr">
              <a:spcBef>
                <a:spcPts val="2100"/>
              </a:spcBef>
              <a:spcAft>
                <a:spcPts val="0"/>
              </a:spcAft>
              <a:buNone/>
              <a:defRPr>
                <a:latin typeface="Lato"/>
                <a:ea typeface="Lato"/>
                <a:cs typeface="Lato"/>
                <a:sym typeface="Lato"/>
              </a:defRPr>
            </a:lvl8pPr>
            <a:lvl9pPr lvl="8" rtl="0" algn="ctr">
              <a:spcBef>
                <a:spcPts val="2100"/>
              </a:spcBef>
              <a:spcAft>
                <a:spcPts val="2100"/>
              </a:spcAft>
              <a:buNone/>
              <a:defRPr>
                <a:latin typeface="Lato"/>
                <a:ea typeface="Lato"/>
                <a:cs typeface="Lato"/>
                <a:sym typeface="Lato"/>
              </a:defRPr>
            </a:lvl9pPr>
          </a:lstStyle>
          <a:p/>
        </p:txBody>
      </p:sp>
      <p:sp>
        <p:nvSpPr>
          <p:cNvPr id="398" name="Google Shape;398;p45"/>
          <p:cNvSpPr/>
          <p:nvPr/>
        </p:nvSpPr>
        <p:spPr>
          <a:xfrm flipH="1" rot="4015317">
            <a:off x="10904766" y="-189061"/>
            <a:ext cx="2152809" cy="1370591"/>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9" name="Google Shape;399;p45"/>
          <p:cNvSpPr/>
          <p:nvPr/>
        </p:nvSpPr>
        <p:spPr>
          <a:xfrm rot="4017085">
            <a:off x="11180995" y="747025"/>
            <a:ext cx="496537" cy="496537"/>
          </a:xfrm>
          <a:prstGeom prst="ellipse">
            <a:avLst/>
          </a:pr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0" name="Google Shape;400;p45"/>
          <p:cNvSpPr/>
          <p:nvPr/>
        </p:nvSpPr>
        <p:spPr>
          <a:xfrm flipH="1" rot="2362773">
            <a:off x="10822542" y="-289334"/>
            <a:ext cx="2261055" cy="1439122"/>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1" name="Google Shape;401;p45"/>
          <p:cNvSpPr/>
          <p:nvPr/>
        </p:nvSpPr>
        <p:spPr>
          <a:xfrm flipH="1" rot="8100000">
            <a:off x="-979053" y="-231331"/>
            <a:ext cx="2945305" cy="1537809"/>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02" name="Google Shape;402;p45"/>
          <p:cNvSpPr/>
          <p:nvPr/>
        </p:nvSpPr>
        <p:spPr>
          <a:xfrm rot="5886435">
            <a:off x="401519" y="304172"/>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
  <p:cSld name="CUSTOM_4">
    <p:spTree>
      <p:nvGrpSpPr>
        <p:cNvPr id="403" name="Shape 403"/>
        <p:cNvGrpSpPr/>
        <p:nvPr/>
      </p:nvGrpSpPr>
      <p:grpSpPr>
        <a:xfrm>
          <a:off x="0" y="0"/>
          <a:ext cx="0" cy="0"/>
          <a:chOff x="0" y="0"/>
          <a:chExt cx="0" cy="0"/>
        </a:xfrm>
      </p:grpSpPr>
      <p:sp>
        <p:nvSpPr>
          <p:cNvPr id="404" name="Google Shape;404;p46"/>
          <p:cNvSpPr txBox="1"/>
          <p:nvPr>
            <p:ph type="title"/>
          </p:nvPr>
        </p:nvSpPr>
        <p:spPr>
          <a:xfrm>
            <a:off x="4203600" y="520700"/>
            <a:ext cx="3784800" cy="692400"/>
          </a:xfrm>
          <a:prstGeom prst="rect">
            <a:avLst/>
          </a:prstGeom>
        </p:spPr>
        <p:txBody>
          <a:bodyPr anchorCtr="0" anchor="t" bIns="121900" lIns="121900" spcFirstLastPara="1" rIns="121900" wrap="square" tIns="121900">
            <a:noAutofit/>
          </a:bodyPr>
          <a:lstStyle>
            <a:lvl1pPr lvl="0" rtl="0">
              <a:spcBef>
                <a:spcPts val="0"/>
              </a:spcBef>
              <a:spcAft>
                <a:spcPts val="0"/>
              </a:spcAft>
              <a:buSzPts val="4700"/>
              <a:buNone/>
              <a:defRPr/>
            </a:lvl1pPr>
            <a:lvl2pPr lvl="1" rtl="0">
              <a:spcBef>
                <a:spcPts val="0"/>
              </a:spcBef>
              <a:spcAft>
                <a:spcPts val="0"/>
              </a:spcAft>
              <a:buSzPts val="3700"/>
              <a:buNone/>
              <a:defRPr>
                <a:latin typeface="Oswald"/>
                <a:ea typeface="Oswald"/>
                <a:cs typeface="Oswald"/>
                <a:sym typeface="Oswald"/>
              </a:defRPr>
            </a:lvl2pPr>
            <a:lvl3pPr lvl="2" rtl="0">
              <a:spcBef>
                <a:spcPts val="0"/>
              </a:spcBef>
              <a:spcAft>
                <a:spcPts val="0"/>
              </a:spcAft>
              <a:buSzPts val="3700"/>
              <a:buNone/>
              <a:defRPr>
                <a:latin typeface="Oswald"/>
                <a:ea typeface="Oswald"/>
                <a:cs typeface="Oswald"/>
                <a:sym typeface="Oswald"/>
              </a:defRPr>
            </a:lvl3pPr>
            <a:lvl4pPr lvl="3" rtl="0">
              <a:spcBef>
                <a:spcPts val="0"/>
              </a:spcBef>
              <a:spcAft>
                <a:spcPts val="0"/>
              </a:spcAft>
              <a:buSzPts val="3700"/>
              <a:buNone/>
              <a:defRPr>
                <a:latin typeface="Oswald"/>
                <a:ea typeface="Oswald"/>
                <a:cs typeface="Oswald"/>
                <a:sym typeface="Oswald"/>
              </a:defRPr>
            </a:lvl4pPr>
            <a:lvl5pPr lvl="4" rtl="0">
              <a:spcBef>
                <a:spcPts val="0"/>
              </a:spcBef>
              <a:spcAft>
                <a:spcPts val="0"/>
              </a:spcAft>
              <a:buSzPts val="3700"/>
              <a:buNone/>
              <a:defRPr>
                <a:latin typeface="Oswald"/>
                <a:ea typeface="Oswald"/>
                <a:cs typeface="Oswald"/>
                <a:sym typeface="Oswald"/>
              </a:defRPr>
            </a:lvl5pPr>
            <a:lvl6pPr lvl="5" rtl="0">
              <a:spcBef>
                <a:spcPts val="0"/>
              </a:spcBef>
              <a:spcAft>
                <a:spcPts val="0"/>
              </a:spcAft>
              <a:buSzPts val="3700"/>
              <a:buNone/>
              <a:defRPr>
                <a:latin typeface="Oswald"/>
                <a:ea typeface="Oswald"/>
                <a:cs typeface="Oswald"/>
                <a:sym typeface="Oswald"/>
              </a:defRPr>
            </a:lvl6pPr>
            <a:lvl7pPr lvl="6" rtl="0">
              <a:spcBef>
                <a:spcPts val="0"/>
              </a:spcBef>
              <a:spcAft>
                <a:spcPts val="0"/>
              </a:spcAft>
              <a:buSzPts val="3700"/>
              <a:buNone/>
              <a:defRPr>
                <a:latin typeface="Oswald"/>
                <a:ea typeface="Oswald"/>
                <a:cs typeface="Oswald"/>
                <a:sym typeface="Oswald"/>
              </a:defRPr>
            </a:lvl7pPr>
            <a:lvl8pPr lvl="7" rtl="0">
              <a:spcBef>
                <a:spcPts val="0"/>
              </a:spcBef>
              <a:spcAft>
                <a:spcPts val="0"/>
              </a:spcAft>
              <a:buSzPts val="3700"/>
              <a:buNone/>
              <a:defRPr>
                <a:latin typeface="Oswald"/>
                <a:ea typeface="Oswald"/>
                <a:cs typeface="Oswald"/>
                <a:sym typeface="Oswald"/>
              </a:defRPr>
            </a:lvl8pPr>
            <a:lvl9pPr lvl="8" rtl="0">
              <a:spcBef>
                <a:spcPts val="0"/>
              </a:spcBef>
              <a:spcAft>
                <a:spcPts val="0"/>
              </a:spcAft>
              <a:buSzPts val="3700"/>
              <a:buNone/>
              <a:defRPr>
                <a:latin typeface="Oswald"/>
                <a:ea typeface="Oswald"/>
                <a:cs typeface="Oswald"/>
                <a:sym typeface="Oswald"/>
              </a:defRPr>
            </a:lvl9pPr>
          </a:lstStyle>
          <a:p/>
        </p:txBody>
      </p:sp>
      <p:sp>
        <p:nvSpPr>
          <p:cNvPr id="405" name="Google Shape;405;p46"/>
          <p:cNvSpPr txBox="1"/>
          <p:nvPr>
            <p:ph idx="1" type="subTitle"/>
          </p:nvPr>
        </p:nvSpPr>
        <p:spPr>
          <a:xfrm>
            <a:off x="1329767" y="2453067"/>
            <a:ext cx="1755300" cy="4116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b="1" sz="2400">
                <a:solidFill>
                  <a:srgbClr val="F6B26B"/>
                </a:solidFill>
              </a:defRPr>
            </a:lvl1pPr>
            <a:lvl2pPr lvl="1" rtl="0">
              <a:spcBef>
                <a:spcPts val="2100"/>
              </a:spcBef>
              <a:spcAft>
                <a:spcPts val="0"/>
              </a:spcAft>
              <a:buNone/>
              <a:defRPr b="1" sz="2400">
                <a:solidFill>
                  <a:srgbClr val="F6B26B"/>
                </a:solidFill>
              </a:defRPr>
            </a:lvl2pPr>
            <a:lvl3pPr lvl="2" rtl="0">
              <a:spcBef>
                <a:spcPts val="2100"/>
              </a:spcBef>
              <a:spcAft>
                <a:spcPts val="0"/>
              </a:spcAft>
              <a:buNone/>
              <a:defRPr b="1" sz="2400">
                <a:solidFill>
                  <a:srgbClr val="F6B26B"/>
                </a:solidFill>
              </a:defRPr>
            </a:lvl3pPr>
            <a:lvl4pPr lvl="3" rtl="0">
              <a:spcBef>
                <a:spcPts val="2100"/>
              </a:spcBef>
              <a:spcAft>
                <a:spcPts val="0"/>
              </a:spcAft>
              <a:buNone/>
              <a:defRPr b="1" sz="2400">
                <a:solidFill>
                  <a:srgbClr val="F6B26B"/>
                </a:solidFill>
              </a:defRPr>
            </a:lvl4pPr>
            <a:lvl5pPr lvl="4" rtl="0">
              <a:spcBef>
                <a:spcPts val="2100"/>
              </a:spcBef>
              <a:spcAft>
                <a:spcPts val="0"/>
              </a:spcAft>
              <a:buNone/>
              <a:defRPr b="1" sz="2400">
                <a:solidFill>
                  <a:srgbClr val="F6B26B"/>
                </a:solidFill>
              </a:defRPr>
            </a:lvl5pPr>
            <a:lvl6pPr lvl="5" rtl="0">
              <a:spcBef>
                <a:spcPts val="2100"/>
              </a:spcBef>
              <a:spcAft>
                <a:spcPts val="0"/>
              </a:spcAft>
              <a:buNone/>
              <a:defRPr b="1" sz="2400">
                <a:solidFill>
                  <a:srgbClr val="F6B26B"/>
                </a:solidFill>
              </a:defRPr>
            </a:lvl6pPr>
            <a:lvl7pPr lvl="6" rtl="0">
              <a:spcBef>
                <a:spcPts val="2100"/>
              </a:spcBef>
              <a:spcAft>
                <a:spcPts val="0"/>
              </a:spcAft>
              <a:buNone/>
              <a:defRPr b="1" sz="2400">
                <a:solidFill>
                  <a:srgbClr val="F6B26B"/>
                </a:solidFill>
              </a:defRPr>
            </a:lvl7pPr>
            <a:lvl8pPr lvl="7" rtl="0">
              <a:spcBef>
                <a:spcPts val="2100"/>
              </a:spcBef>
              <a:spcAft>
                <a:spcPts val="0"/>
              </a:spcAft>
              <a:buNone/>
              <a:defRPr b="1" sz="2400">
                <a:solidFill>
                  <a:srgbClr val="F6B26B"/>
                </a:solidFill>
              </a:defRPr>
            </a:lvl8pPr>
            <a:lvl9pPr lvl="8" rtl="0">
              <a:spcBef>
                <a:spcPts val="2100"/>
              </a:spcBef>
              <a:spcAft>
                <a:spcPts val="2100"/>
              </a:spcAft>
              <a:buNone/>
              <a:defRPr b="1" sz="2400">
                <a:solidFill>
                  <a:srgbClr val="F6B26B"/>
                </a:solidFill>
              </a:defRPr>
            </a:lvl9pPr>
          </a:lstStyle>
          <a:p/>
        </p:txBody>
      </p:sp>
      <p:sp>
        <p:nvSpPr>
          <p:cNvPr id="406" name="Google Shape;406;p46"/>
          <p:cNvSpPr txBox="1"/>
          <p:nvPr>
            <p:ph idx="2" type="subTitle"/>
          </p:nvPr>
        </p:nvSpPr>
        <p:spPr>
          <a:xfrm>
            <a:off x="1329767" y="2864667"/>
            <a:ext cx="2839200" cy="6465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a:latin typeface="Lato"/>
                <a:ea typeface="Lato"/>
                <a:cs typeface="Lato"/>
                <a:sym typeface="Lato"/>
              </a:defRPr>
            </a:lvl1pPr>
            <a:lvl2pPr lvl="1" rtl="0">
              <a:spcBef>
                <a:spcPts val="2100"/>
              </a:spcBef>
              <a:spcAft>
                <a:spcPts val="0"/>
              </a:spcAft>
              <a:buNone/>
              <a:defRPr>
                <a:latin typeface="Lato"/>
                <a:ea typeface="Lato"/>
                <a:cs typeface="Lato"/>
                <a:sym typeface="Lato"/>
              </a:defRPr>
            </a:lvl2pPr>
            <a:lvl3pPr lvl="2" rtl="0">
              <a:spcBef>
                <a:spcPts val="2100"/>
              </a:spcBef>
              <a:spcAft>
                <a:spcPts val="0"/>
              </a:spcAft>
              <a:buNone/>
              <a:defRPr>
                <a:latin typeface="Lato"/>
                <a:ea typeface="Lato"/>
                <a:cs typeface="Lato"/>
                <a:sym typeface="Lato"/>
              </a:defRPr>
            </a:lvl3pPr>
            <a:lvl4pPr lvl="3" rtl="0">
              <a:spcBef>
                <a:spcPts val="2100"/>
              </a:spcBef>
              <a:spcAft>
                <a:spcPts val="0"/>
              </a:spcAft>
              <a:buNone/>
              <a:defRPr>
                <a:latin typeface="Lato"/>
                <a:ea typeface="Lato"/>
                <a:cs typeface="Lato"/>
                <a:sym typeface="Lato"/>
              </a:defRPr>
            </a:lvl4pPr>
            <a:lvl5pPr lvl="4" rtl="0">
              <a:spcBef>
                <a:spcPts val="2100"/>
              </a:spcBef>
              <a:spcAft>
                <a:spcPts val="0"/>
              </a:spcAft>
              <a:buNone/>
              <a:defRPr>
                <a:latin typeface="Lato"/>
                <a:ea typeface="Lato"/>
                <a:cs typeface="Lato"/>
                <a:sym typeface="Lato"/>
              </a:defRPr>
            </a:lvl5pPr>
            <a:lvl6pPr lvl="5" rtl="0">
              <a:spcBef>
                <a:spcPts val="2100"/>
              </a:spcBef>
              <a:spcAft>
                <a:spcPts val="0"/>
              </a:spcAft>
              <a:buNone/>
              <a:defRPr>
                <a:latin typeface="Lato"/>
                <a:ea typeface="Lato"/>
                <a:cs typeface="Lato"/>
                <a:sym typeface="Lato"/>
              </a:defRPr>
            </a:lvl6pPr>
            <a:lvl7pPr lvl="6" rtl="0">
              <a:spcBef>
                <a:spcPts val="2100"/>
              </a:spcBef>
              <a:spcAft>
                <a:spcPts val="0"/>
              </a:spcAft>
              <a:buNone/>
              <a:defRPr>
                <a:latin typeface="Lato"/>
                <a:ea typeface="Lato"/>
                <a:cs typeface="Lato"/>
                <a:sym typeface="Lato"/>
              </a:defRPr>
            </a:lvl7pPr>
            <a:lvl8pPr lvl="7" rtl="0">
              <a:spcBef>
                <a:spcPts val="2100"/>
              </a:spcBef>
              <a:spcAft>
                <a:spcPts val="0"/>
              </a:spcAft>
              <a:buNone/>
              <a:defRPr>
                <a:latin typeface="Lato"/>
                <a:ea typeface="Lato"/>
                <a:cs typeface="Lato"/>
                <a:sym typeface="Lato"/>
              </a:defRPr>
            </a:lvl8pPr>
            <a:lvl9pPr lvl="8" rtl="0">
              <a:spcBef>
                <a:spcPts val="2100"/>
              </a:spcBef>
              <a:spcAft>
                <a:spcPts val="2100"/>
              </a:spcAft>
              <a:buNone/>
              <a:defRPr>
                <a:latin typeface="Lato"/>
                <a:ea typeface="Lato"/>
                <a:cs typeface="Lato"/>
                <a:sym typeface="Lato"/>
              </a:defRPr>
            </a:lvl9pPr>
          </a:lstStyle>
          <a:p/>
        </p:txBody>
      </p:sp>
      <p:sp>
        <p:nvSpPr>
          <p:cNvPr id="407" name="Google Shape;407;p46"/>
          <p:cNvSpPr txBox="1"/>
          <p:nvPr>
            <p:ph idx="3" type="subTitle"/>
          </p:nvPr>
        </p:nvSpPr>
        <p:spPr>
          <a:xfrm>
            <a:off x="4663333" y="2453067"/>
            <a:ext cx="1755300" cy="4116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b="1" sz="2400">
                <a:solidFill>
                  <a:srgbClr val="F6B26B"/>
                </a:solidFill>
              </a:defRPr>
            </a:lvl1pPr>
            <a:lvl2pPr lvl="1" rtl="0">
              <a:spcBef>
                <a:spcPts val="2100"/>
              </a:spcBef>
              <a:spcAft>
                <a:spcPts val="0"/>
              </a:spcAft>
              <a:buNone/>
              <a:defRPr b="1" sz="2400">
                <a:solidFill>
                  <a:srgbClr val="F6B26B"/>
                </a:solidFill>
              </a:defRPr>
            </a:lvl2pPr>
            <a:lvl3pPr lvl="2" rtl="0">
              <a:spcBef>
                <a:spcPts val="2100"/>
              </a:spcBef>
              <a:spcAft>
                <a:spcPts val="0"/>
              </a:spcAft>
              <a:buNone/>
              <a:defRPr b="1" sz="2400">
                <a:solidFill>
                  <a:srgbClr val="F6B26B"/>
                </a:solidFill>
              </a:defRPr>
            </a:lvl3pPr>
            <a:lvl4pPr lvl="3" rtl="0">
              <a:spcBef>
                <a:spcPts val="2100"/>
              </a:spcBef>
              <a:spcAft>
                <a:spcPts val="0"/>
              </a:spcAft>
              <a:buNone/>
              <a:defRPr b="1" sz="2400">
                <a:solidFill>
                  <a:srgbClr val="F6B26B"/>
                </a:solidFill>
              </a:defRPr>
            </a:lvl4pPr>
            <a:lvl5pPr lvl="4" rtl="0">
              <a:spcBef>
                <a:spcPts val="2100"/>
              </a:spcBef>
              <a:spcAft>
                <a:spcPts val="0"/>
              </a:spcAft>
              <a:buNone/>
              <a:defRPr b="1" sz="2400">
                <a:solidFill>
                  <a:srgbClr val="F6B26B"/>
                </a:solidFill>
              </a:defRPr>
            </a:lvl5pPr>
            <a:lvl6pPr lvl="5" rtl="0">
              <a:spcBef>
                <a:spcPts val="2100"/>
              </a:spcBef>
              <a:spcAft>
                <a:spcPts val="0"/>
              </a:spcAft>
              <a:buNone/>
              <a:defRPr b="1" sz="2400">
                <a:solidFill>
                  <a:srgbClr val="F6B26B"/>
                </a:solidFill>
              </a:defRPr>
            </a:lvl6pPr>
            <a:lvl7pPr lvl="6" rtl="0">
              <a:spcBef>
                <a:spcPts val="2100"/>
              </a:spcBef>
              <a:spcAft>
                <a:spcPts val="0"/>
              </a:spcAft>
              <a:buNone/>
              <a:defRPr b="1" sz="2400">
                <a:solidFill>
                  <a:srgbClr val="F6B26B"/>
                </a:solidFill>
              </a:defRPr>
            </a:lvl7pPr>
            <a:lvl8pPr lvl="7" rtl="0">
              <a:spcBef>
                <a:spcPts val="2100"/>
              </a:spcBef>
              <a:spcAft>
                <a:spcPts val="0"/>
              </a:spcAft>
              <a:buNone/>
              <a:defRPr b="1" sz="2400">
                <a:solidFill>
                  <a:srgbClr val="F6B26B"/>
                </a:solidFill>
              </a:defRPr>
            </a:lvl8pPr>
            <a:lvl9pPr lvl="8" rtl="0">
              <a:spcBef>
                <a:spcPts val="2100"/>
              </a:spcBef>
              <a:spcAft>
                <a:spcPts val="2100"/>
              </a:spcAft>
              <a:buNone/>
              <a:defRPr b="1" sz="2400">
                <a:solidFill>
                  <a:srgbClr val="F6B26B"/>
                </a:solidFill>
              </a:defRPr>
            </a:lvl9pPr>
          </a:lstStyle>
          <a:p/>
        </p:txBody>
      </p:sp>
      <p:sp>
        <p:nvSpPr>
          <p:cNvPr id="408" name="Google Shape;408;p46"/>
          <p:cNvSpPr txBox="1"/>
          <p:nvPr>
            <p:ph idx="4" type="subTitle"/>
          </p:nvPr>
        </p:nvSpPr>
        <p:spPr>
          <a:xfrm>
            <a:off x="4663333" y="2864667"/>
            <a:ext cx="2839200" cy="6465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a:latin typeface="Lato"/>
                <a:ea typeface="Lato"/>
                <a:cs typeface="Lato"/>
                <a:sym typeface="Lato"/>
              </a:defRPr>
            </a:lvl1pPr>
            <a:lvl2pPr lvl="1" rtl="0">
              <a:spcBef>
                <a:spcPts val="2100"/>
              </a:spcBef>
              <a:spcAft>
                <a:spcPts val="0"/>
              </a:spcAft>
              <a:buNone/>
              <a:defRPr>
                <a:latin typeface="Lato"/>
                <a:ea typeface="Lato"/>
                <a:cs typeface="Lato"/>
                <a:sym typeface="Lato"/>
              </a:defRPr>
            </a:lvl2pPr>
            <a:lvl3pPr lvl="2" rtl="0">
              <a:spcBef>
                <a:spcPts val="2100"/>
              </a:spcBef>
              <a:spcAft>
                <a:spcPts val="0"/>
              </a:spcAft>
              <a:buNone/>
              <a:defRPr>
                <a:latin typeface="Lato"/>
                <a:ea typeface="Lato"/>
                <a:cs typeface="Lato"/>
                <a:sym typeface="Lato"/>
              </a:defRPr>
            </a:lvl3pPr>
            <a:lvl4pPr lvl="3" rtl="0">
              <a:spcBef>
                <a:spcPts val="2100"/>
              </a:spcBef>
              <a:spcAft>
                <a:spcPts val="0"/>
              </a:spcAft>
              <a:buNone/>
              <a:defRPr>
                <a:latin typeface="Lato"/>
                <a:ea typeface="Lato"/>
                <a:cs typeface="Lato"/>
                <a:sym typeface="Lato"/>
              </a:defRPr>
            </a:lvl4pPr>
            <a:lvl5pPr lvl="4" rtl="0">
              <a:spcBef>
                <a:spcPts val="2100"/>
              </a:spcBef>
              <a:spcAft>
                <a:spcPts val="0"/>
              </a:spcAft>
              <a:buNone/>
              <a:defRPr>
                <a:latin typeface="Lato"/>
                <a:ea typeface="Lato"/>
                <a:cs typeface="Lato"/>
                <a:sym typeface="Lato"/>
              </a:defRPr>
            </a:lvl5pPr>
            <a:lvl6pPr lvl="5" rtl="0">
              <a:spcBef>
                <a:spcPts val="2100"/>
              </a:spcBef>
              <a:spcAft>
                <a:spcPts val="0"/>
              </a:spcAft>
              <a:buNone/>
              <a:defRPr>
                <a:latin typeface="Lato"/>
                <a:ea typeface="Lato"/>
                <a:cs typeface="Lato"/>
                <a:sym typeface="Lato"/>
              </a:defRPr>
            </a:lvl6pPr>
            <a:lvl7pPr lvl="6" rtl="0">
              <a:spcBef>
                <a:spcPts val="2100"/>
              </a:spcBef>
              <a:spcAft>
                <a:spcPts val="0"/>
              </a:spcAft>
              <a:buNone/>
              <a:defRPr>
                <a:latin typeface="Lato"/>
                <a:ea typeface="Lato"/>
                <a:cs typeface="Lato"/>
                <a:sym typeface="Lato"/>
              </a:defRPr>
            </a:lvl7pPr>
            <a:lvl8pPr lvl="7" rtl="0">
              <a:spcBef>
                <a:spcPts val="2100"/>
              </a:spcBef>
              <a:spcAft>
                <a:spcPts val="0"/>
              </a:spcAft>
              <a:buNone/>
              <a:defRPr>
                <a:latin typeface="Lato"/>
                <a:ea typeface="Lato"/>
                <a:cs typeface="Lato"/>
                <a:sym typeface="Lato"/>
              </a:defRPr>
            </a:lvl8pPr>
            <a:lvl9pPr lvl="8" rtl="0">
              <a:spcBef>
                <a:spcPts val="2100"/>
              </a:spcBef>
              <a:spcAft>
                <a:spcPts val="2100"/>
              </a:spcAft>
              <a:buNone/>
              <a:defRPr>
                <a:latin typeface="Lato"/>
                <a:ea typeface="Lato"/>
                <a:cs typeface="Lato"/>
                <a:sym typeface="Lato"/>
              </a:defRPr>
            </a:lvl9pPr>
          </a:lstStyle>
          <a:p/>
        </p:txBody>
      </p:sp>
      <p:sp>
        <p:nvSpPr>
          <p:cNvPr id="409" name="Google Shape;409;p46"/>
          <p:cNvSpPr txBox="1"/>
          <p:nvPr>
            <p:ph idx="5" type="subTitle"/>
          </p:nvPr>
        </p:nvSpPr>
        <p:spPr>
          <a:xfrm>
            <a:off x="7996900" y="2453067"/>
            <a:ext cx="1755300" cy="4116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b="1" sz="2400">
                <a:solidFill>
                  <a:srgbClr val="F6B26B"/>
                </a:solidFill>
              </a:defRPr>
            </a:lvl1pPr>
            <a:lvl2pPr lvl="1" rtl="0">
              <a:spcBef>
                <a:spcPts val="2100"/>
              </a:spcBef>
              <a:spcAft>
                <a:spcPts val="0"/>
              </a:spcAft>
              <a:buNone/>
              <a:defRPr b="1" sz="2400">
                <a:solidFill>
                  <a:srgbClr val="F6B26B"/>
                </a:solidFill>
              </a:defRPr>
            </a:lvl2pPr>
            <a:lvl3pPr lvl="2" rtl="0">
              <a:spcBef>
                <a:spcPts val="2100"/>
              </a:spcBef>
              <a:spcAft>
                <a:spcPts val="0"/>
              </a:spcAft>
              <a:buNone/>
              <a:defRPr b="1" sz="2400">
                <a:solidFill>
                  <a:srgbClr val="F6B26B"/>
                </a:solidFill>
              </a:defRPr>
            </a:lvl3pPr>
            <a:lvl4pPr lvl="3" rtl="0">
              <a:spcBef>
                <a:spcPts val="2100"/>
              </a:spcBef>
              <a:spcAft>
                <a:spcPts val="0"/>
              </a:spcAft>
              <a:buNone/>
              <a:defRPr b="1" sz="2400">
                <a:solidFill>
                  <a:srgbClr val="F6B26B"/>
                </a:solidFill>
              </a:defRPr>
            </a:lvl4pPr>
            <a:lvl5pPr lvl="4" rtl="0">
              <a:spcBef>
                <a:spcPts val="2100"/>
              </a:spcBef>
              <a:spcAft>
                <a:spcPts val="0"/>
              </a:spcAft>
              <a:buNone/>
              <a:defRPr b="1" sz="2400">
                <a:solidFill>
                  <a:srgbClr val="F6B26B"/>
                </a:solidFill>
              </a:defRPr>
            </a:lvl5pPr>
            <a:lvl6pPr lvl="5" rtl="0">
              <a:spcBef>
                <a:spcPts val="2100"/>
              </a:spcBef>
              <a:spcAft>
                <a:spcPts val="0"/>
              </a:spcAft>
              <a:buNone/>
              <a:defRPr b="1" sz="2400">
                <a:solidFill>
                  <a:srgbClr val="F6B26B"/>
                </a:solidFill>
              </a:defRPr>
            </a:lvl6pPr>
            <a:lvl7pPr lvl="6" rtl="0">
              <a:spcBef>
                <a:spcPts val="2100"/>
              </a:spcBef>
              <a:spcAft>
                <a:spcPts val="0"/>
              </a:spcAft>
              <a:buNone/>
              <a:defRPr b="1" sz="2400">
                <a:solidFill>
                  <a:srgbClr val="F6B26B"/>
                </a:solidFill>
              </a:defRPr>
            </a:lvl7pPr>
            <a:lvl8pPr lvl="7" rtl="0">
              <a:spcBef>
                <a:spcPts val="2100"/>
              </a:spcBef>
              <a:spcAft>
                <a:spcPts val="0"/>
              </a:spcAft>
              <a:buNone/>
              <a:defRPr b="1" sz="2400">
                <a:solidFill>
                  <a:srgbClr val="F6B26B"/>
                </a:solidFill>
              </a:defRPr>
            </a:lvl8pPr>
            <a:lvl9pPr lvl="8" rtl="0">
              <a:spcBef>
                <a:spcPts val="2100"/>
              </a:spcBef>
              <a:spcAft>
                <a:spcPts val="2100"/>
              </a:spcAft>
              <a:buNone/>
              <a:defRPr b="1" sz="2400">
                <a:solidFill>
                  <a:srgbClr val="F6B26B"/>
                </a:solidFill>
              </a:defRPr>
            </a:lvl9pPr>
          </a:lstStyle>
          <a:p/>
        </p:txBody>
      </p:sp>
      <p:sp>
        <p:nvSpPr>
          <p:cNvPr id="410" name="Google Shape;410;p46"/>
          <p:cNvSpPr txBox="1"/>
          <p:nvPr>
            <p:ph idx="6" type="subTitle"/>
          </p:nvPr>
        </p:nvSpPr>
        <p:spPr>
          <a:xfrm>
            <a:off x="7996900" y="2864667"/>
            <a:ext cx="2839200" cy="6465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a:latin typeface="Lato"/>
                <a:ea typeface="Lato"/>
                <a:cs typeface="Lato"/>
                <a:sym typeface="Lato"/>
              </a:defRPr>
            </a:lvl1pPr>
            <a:lvl2pPr lvl="1" rtl="0">
              <a:spcBef>
                <a:spcPts val="2100"/>
              </a:spcBef>
              <a:spcAft>
                <a:spcPts val="0"/>
              </a:spcAft>
              <a:buNone/>
              <a:defRPr>
                <a:latin typeface="Lato"/>
                <a:ea typeface="Lato"/>
                <a:cs typeface="Lato"/>
                <a:sym typeface="Lato"/>
              </a:defRPr>
            </a:lvl2pPr>
            <a:lvl3pPr lvl="2" rtl="0">
              <a:spcBef>
                <a:spcPts val="2100"/>
              </a:spcBef>
              <a:spcAft>
                <a:spcPts val="0"/>
              </a:spcAft>
              <a:buNone/>
              <a:defRPr>
                <a:latin typeface="Lato"/>
                <a:ea typeface="Lato"/>
                <a:cs typeface="Lato"/>
                <a:sym typeface="Lato"/>
              </a:defRPr>
            </a:lvl3pPr>
            <a:lvl4pPr lvl="3" rtl="0">
              <a:spcBef>
                <a:spcPts val="2100"/>
              </a:spcBef>
              <a:spcAft>
                <a:spcPts val="0"/>
              </a:spcAft>
              <a:buNone/>
              <a:defRPr>
                <a:latin typeface="Lato"/>
                <a:ea typeface="Lato"/>
                <a:cs typeface="Lato"/>
                <a:sym typeface="Lato"/>
              </a:defRPr>
            </a:lvl4pPr>
            <a:lvl5pPr lvl="4" rtl="0">
              <a:spcBef>
                <a:spcPts val="2100"/>
              </a:spcBef>
              <a:spcAft>
                <a:spcPts val="0"/>
              </a:spcAft>
              <a:buNone/>
              <a:defRPr>
                <a:latin typeface="Lato"/>
                <a:ea typeface="Lato"/>
                <a:cs typeface="Lato"/>
                <a:sym typeface="Lato"/>
              </a:defRPr>
            </a:lvl5pPr>
            <a:lvl6pPr lvl="5" rtl="0">
              <a:spcBef>
                <a:spcPts val="2100"/>
              </a:spcBef>
              <a:spcAft>
                <a:spcPts val="0"/>
              </a:spcAft>
              <a:buNone/>
              <a:defRPr>
                <a:latin typeface="Lato"/>
                <a:ea typeface="Lato"/>
                <a:cs typeface="Lato"/>
                <a:sym typeface="Lato"/>
              </a:defRPr>
            </a:lvl6pPr>
            <a:lvl7pPr lvl="6" rtl="0">
              <a:spcBef>
                <a:spcPts val="2100"/>
              </a:spcBef>
              <a:spcAft>
                <a:spcPts val="0"/>
              </a:spcAft>
              <a:buNone/>
              <a:defRPr>
                <a:latin typeface="Lato"/>
                <a:ea typeface="Lato"/>
                <a:cs typeface="Lato"/>
                <a:sym typeface="Lato"/>
              </a:defRPr>
            </a:lvl7pPr>
            <a:lvl8pPr lvl="7" rtl="0">
              <a:spcBef>
                <a:spcPts val="2100"/>
              </a:spcBef>
              <a:spcAft>
                <a:spcPts val="0"/>
              </a:spcAft>
              <a:buNone/>
              <a:defRPr>
                <a:latin typeface="Lato"/>
                <a:ea typeface="Lato"/>
                <a:cs typeface="Lato"/>
                <a:sym typeface="Lato"/>
              </a:defRPr>
            </a:lvl8pPr>
            <a:lvl9pPr lvl="8" rtl="0">
              <a:spcBef>
                <a:spcPts val="2100"/>
              </a:spcBef>
              <a:spcAft>
                <a:spcPts val="2100"/>
              </a:spcAft>
              <a:buNone/>
              <a:defRPr>
                <a:latin typeface="Lato"/>
                <a:ea typeface="Lato"/>
                <a:cs typeface="Lato"/>
                <a:sym typeface="Lato"/>
              </a:defRPr>
            </a:lvl9pPr>
          </a:lstStyle>
          <a:p/>
        </p:txBody>
      </p:sp>
      <p:sp>
        <p:nvSpPr>
          <p:cNvPr id="411" name="Google Shape;411;p46"/>
          <p:cNvSpPr txBox="1"/>
          <p:nvPr>
            <p:ph idx="7" type="subTitle"/>
          </p:nvPr>
        </p:nvSpPr>
        <p:spPr>
          <a:xfrm>
            <a:off x="1329767" y="4269833"/>
            <a:ext cx="1755300" cy="4116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b="1" sz="2400">
                <a:solidFill>
                  <a:srgbClr val="F6B26B"/>
                </a:solidFill>
              </a:defRPr>
            </a:lvl1pPr>
            <a:lvl2pPr lvl="1" rtl="0">
              <a:spcBef>
                <a:spcPts val="2100"/>
              </a:spcBef>
              <a:spcAft>
                <a:spcPts val="0"/>
              </a:spcAft>
              <a:buNone/>
              <a:defRPr b="1" sz="2400">
                <a:solidFill>
                  <a:srgbClr val="F6B26B"/>
                </a:solidFill>
              </a:defRPr>
            </a:lvl2pPr>
            <a:lvl3pPr lvl="2" rtl="0">
              <a:spcBef>
                <a:spcPts val="2100"/>
              </a:spcBef>
              <a:spcAft>
                <a:spcPts val="0"/>
              </a:spcAft>
              <a:buNone/>
              <a:defRPr b="1" sz="2400">
                <a:solidFill>
                  <a:srgbClr val="F6B26B"/>
                </a:solidFill>
              </a:defRPr>
            </a:lvl3pPr>
            <a:lvl4pPr lvl="3" rtl="0">
              <a:spcBef>
                <a:spcPts val="2100"/>
              </a:spcBef>
              <a:spcAft>
                <a:spcPts val="0"/>
              </a:spcAft>
              <a:buNone/>
              <a:defRPr b="1" sz="2400">
                <a:solidFill>
                  <a:srgbClr val="F6B26B"/>
                </a:solidFill>
              </a:defRPr>
            </a:lvl4pPr>
            <a:lvl5pPr lvl="4" rtl="0">
              <a:spcBef>
                <a:spcPts val="2100"/>
              </a:spcBef>
              <a:spcAft>
                <a:spcPts val="0"/>
              </a:spcAft>
              <a:buNone/>
              <a:defRPr b="1" sz="2400">
                <a:solidFill>
                  <a:srgbClr val="F6B26B"/>
                </a:solidFill>
              </a:defRPr>
            </a:lvl5pPr>
            <a:lvl6pPr lvl="5" rtl="0">
              <a:spcBef>
                <a:spcPts val="2100"/>
              </a:spcBef>
              <a:spcAft>
                <a:spcPts val="0"/>
              </a:spcAft>
              <a:buNone/>
              <a:defRPr b="1" sz="2400">
                <a:solidFill>
                  <a:srgbClr val="F6B26B"/>
                </a:solidFill>
              </a:defRPr>
            </a:lvl6pPr>
            <a:lvl7pPr lvl="6" rtl="0">
              <a:spcBef>
                <a:spcPts val="2100"/>
              </a:spcBef>
              <a:spcAft>
                <a:spcPts val="0"/>
              </a:spcAft>
              <a:buNone/>
              <a:defRPr b="1" sz="2400">
                <a:solidFill>
                  <a:srgbClr val="F6B26B"/>
                </a:solidFill>
              </a:defRPr>
            </a:lvl7pPr>
            <a:lvl8pPr lvl="7" rtl="0">
              <a:spcBef>
                <a:spcPts val="2100"/>
              </a:spcBef>
              <a:spcAft>
                <a:spcPts val="0"/>
              </a:spcAft>
              <a:buNone/>
              <a:defRPr b="1" sz="2400">
                <a:solidFill>
                  <a:srgbClr val="F6B26B"/>
                </a:solidFill>
              </a:defRPr>
            </a:lvl8pPr>
            <a:lvl9pPr lvl="8" rtl="0">
              <a:spcBef>
                <a:spcPts val="2100"/>
              </a:spcBef>
              <a:spcAft>
                <a:spcPts val="2100"/>
              </a:spcAft>
              <a:buNone/>
              <a:defRPr b="1" sz="2400">
                <a:solidFill>
                  <a:srgbClr val="F6B26B"/>
                </a:solidFill>
              </a:defRPr>
            </a:lvl9pPr>
          </a:lstStyle>
          <a:p/>
        </p:txBody>
      </p:sp>
      <p:sp>
        <p:nvSpPr>
          <p:cNvPr id="412" name="Google Shape;412;p46"/>
          <p:cNvSpPr txBox="1"/>
          <p:nvPr>
            <p:ph idx="8" type="subTitle"/>
          </p:nvPr>
        </p:nvSpPr>
        <p:spPr>
          <a:xfrm>
            <a:off x="1329767" y="4681433"/>
            <a:ext cx="2839200" cy="6465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a:latin typeface="Lato"/>
                <a:ea typeface="Lato"/>
                <a:cs typeface="Lato"/>
                <a:sym typeface="Lato"/>
              </a:defRPr>
            </a:lvl1pPr>
            <a:lvl2pPr lvl="1" rtl="0">
              <a:spcBef>
                <a:spcPts val="2100"/>
              </a:spcBef>
              <a:spcAft>
                <a:spcPts val="0"/>
              </a:spcAft>
              <a:buNone/>
              <a:defRPr>
                <a:latin typeface="Lato"/>
                <a:ea typeface="Lato"/>
                <a:cs typeface="Lato"/>
                <a:sym typeface="Lato"/>
              </a:defRPr>
            </a:lvl2pPr>
            <a:lvl3pPr lvl="2" rtl="0">
              <a:spcBef>
                <a:spcPts val="2100"/>
              </a:spcBef>
              <a:spcAft>
                <a:spcPts val="0"/>
              </a:spcAft>
              <a:buNone/>
              <a:defRPr>
                <a:latin typeface="Lato"/>
                <a:ea typeface="Lato"/>
                <a:cs typeface="Lato"/>
                <a:sym typeface="Lato"/>
              </a:defRPr>
            </a:lvl3pPr>
            <a:lvl4pPr lvl="3" rtl="0">
              <a:spcBef>
                <a:spcPts val="2100"/>
              </a:spcBef>
              <a:spcAft>
                <a:spcPts val="0"/>
              </a:spcAft>
              <a:buNone/>
              <a:defRPr>
                <a:latin typeface="Lato"/>
                <a:ea typeface="Lato"/>
                <a:cs typeface="Lato"/>
                <a:sym typeface="Lato"/>
              </a:defRPr>
            </a:lvl4pPr>
            <a:lvl5pPr lvl="4" rtl="0">
              <a:spcBef>
                <a:spcPts val="2100"/>
              </a:spcBef>
              <a:spcAft>
                <a:spcPts val="0"/>
              </a:spcAft>
              <a:buNone/>
              <a:defRPr>
                <a:latin typeface="Lato"/>
                <a:ea typeface="Lato"/>
                <a:cs typeface="Lato"/>
                <a:sym typeface="Lato"/>
              </a:defRPr>
            </a:lvl5pPr>
            <a:lvl6pPr lvl="5" rtl="0">
              <a:spcBef>
                <a:spcPts val="2100"/>
              </a:spcBef>
              <a:spcAft>
                <a:spcPts val="0"/>
              </a:spcAft>
              <a:buNone/>
              <a:defRPr>
                <a:latin typeface="Lato"/>
                <a:ea typeface="Lato"/>
                <a:cs typeface="Lato"/>
                <a:sym typeface="Lato"/>
              </a:defRPr>
            </a:lvl6pPr>
            <a:lvl7pPr lvl="6" rtl="0">
              <a:spcBef>
                <a:spcPts val="2100"/>
              </a:spcBef>
              <a:spcAft>
                <a:spcPts val="0"/>
              </a:spcAft>
              <a:buNone/>
              <a:defRPr>
                <a:latin typeface="Lato"/>
                <a:ea typeface="Lato"/>
                <a:cs typeface="Lato"/>
                <a:sym typeface="Lato"/>
              </a:defRPr>
            </a:lvl7pPr>
            <a:lvl8pPr lvl="7" rtl="0">
              <a:spcBef>
                <a:spcPts val="2100"/>
              </a:spcBef>
              <a:spcAft>
                <a:spcPts val="0"/>
              </a:spcAft>
              <a:buNone/>
              <a:defRPr>
                <a:latin typeface="Lato"/>
                <a:ea typeface="Lato"/>
                <a:cs typeface="Lato"/>
                <a:sym typeface="Lato"/>
              </a:defRPr>
            </a:lvl8pPr>
            <a:lvl9pPr lvl="8" rtl="0">
              <a:spcBef>
                <a:spcPts val="2100"/>
              </a:spcBef>
              <a:spcAft>
                <a:spcPts val="2100"/>
              </a:spcAft>
              <a:buNone/>
              <a:defRPr>
                <a:latin typeface="Lato"/>
                <a:ea typeface="Lato"/>
                <a:cs typeface="Lato"/>
                <a:sym typeface="Lato"/>
              </a:defRPr>
            </a:lvl9pPr>
          </a:lstStyle>
          <a:p/>
        </p:txBody>
      </p:sp>
      <p:sp>
        <p:nvSpPr>
          <p:cNvPr id="413" name="Google Shape;413;p46"/>
          <p:cNvSpPr txBox="1"/>
          <p:nvPr>
            <p:ph idx="9" type="subTitle"/>
          </p:nvPr>
        </p:nvSpPr>
        <p:spPr>
          <a:xfrm>
            <a:off x="4663333" y="4269833"/>
            <a:ext cx="1755300" cy="4116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b="1" sz="2400">
                <a:solidFill>
                  <a:srgbClr val="F6B26B"/>
                </a:solidFill>
              </a:defRPr>
            </a:lvl1pPr>
            <a:lvl2pPr lvl="1" rtl="0">
              <a:spcBef>
                <a:spcPts val="2100"/>
              </a:spcBef>
              <a:spcAft>
                <a:spcPts val="0"/>
              </a:spcAft>
              <a:buNone/>
              <a:defRPr b="1" sz="2400">
                <a:solidFill>
                  <a:srgbClr val="F6B26B"/>
                </a:solidFill>
              </a:defRPr>
            </a:lvl2pPr>
            <a:lvl3pPr lvl="2" rtl="0">
              <a:spcBef>
                <a:spcPts val="2100"/>
              </a:spcBef>
              <a:spcAft>
                <a:spcPts val="0"/>
              </a:spcAft>
              <a:buNone/>
              <a:defRPr b="1" sz="2400">
                <a:solidFill>
                  <a:srgbClr val="F6B26B"/>
                </a:solidFill>
              </a:defRPr>
            </a:lvl3pPr>
            <a:lvl4pPr lvl="3" rtl="0">
              <a:spcBef>
                <a:spcPts val="2100"/>
              </a:spcBef>
              <a:spcAft>
                <a:spcPts val="0"/>
              </a:spcAft>
              <a:buNone/>
              <a:defRPr b="1" sz="2400">
                <a:solidFill>
                  <a:srgbClr val="F6B26B"/>
                </a:solidFill>
              </a:defRPr>
            </a:lvl4pPr>
            <a:lvl5pPr lvl="4" rtl="0">
              <a:spcBef>
                <a:spcPts val="2100"/>
              </a:spcBef>
              <a:spcAft>
                <a:spcPts val="0"/>
              </a:spcAft>
              <a:buNone/>
              <a:defRPr b="1" sz="2400">
                <a:solidFill>
                  <a:srgbClr val="F6B26B"/>
                </a:solidFill>
              </a:defRPr>
            </a:lvl5pPr>
            <a:lvl6pPr lvl="5" rtl="0">
              <a:spcBef>
                <a:spcPts val="2100"/>
              </a:spcBef>
              <a:spcAft>
                <a:spcPts val="0"/>
              </a:spcAft>
              <a:buNone/>
              <a:defRPr b="1" sz="2400">
                <a:solidFill>
                  <a:srgbClr val="F6B26B"/>
                </a:solidFill>
              </a:defRPr>
            </a:lvl6pPr>
            <a:lvl7pPr lvl="6" rtl="0">
              <a:spcBef>
                <a:spcPts val="2100"/>
              </a:spcBef>
              <a:spcAft>
                <a:spcPts val="0"/>
              </a:spcAft>
              <a:buNone/>
              <a:defRPr b="1" sz="2400">
                <a:solidFill>
                  <a:srgbClr val="F6B26B"/>
                </a:solidFill>
              </a:defRPr>
            </a:lvl7pPr>
            <a:lvl8pPr lvl="7" rtl="0">
              <a:spcBef>
                <a:spcPts val="2100"/>
              </a:spcBef>
              <a:spcAft>
                <a:spcPts val="0"/>
              </a:spcAft>
              <a:buNone/>
              <a:defRPr b="1" sz="2400">
                <a:solidFill>
                  <a:srgbClr val="F6B26B"/>
                </a:solidFill>
              </a:defRPr>
            </a:lvl8pPr>
            <a:lvl9pPr lvl="8" rtl="0">
              <a:spcBef>
                <a:spcPts val="2100"/>
              </a:spcBef>
              <a:spcAft>
                <a:spcPts val="2100"/>
              </a:spcAft>
              <a:buNone/>
              <a:defRPr b="1" sz="2400">
                <a:solidFill>
                  <a:srgbClr val="F6B26B"/>
                </a:solidFill>
              </a:defRPr>
            </a:lvl9pPr>
          </a:lstStyle>
          <a:p/>
        </p:txBody>
      </p:sp>
      <p:sp>
        <p:nvSpPr>
          <p:cNvPr id="414" name="Google Shape;414;p46"/>
          <p:cNvSpPr txBox="1"/>
          <p:nvPr>
            <p:ph idx="13" type="subTitle"/>
          </p:nvPr>
        </p:nvSpPr>
        <p:spPr>
          <a:xfrm>
            <a:off x="4663333" y="4681433"/>
            <a:ext cx="2839200" cy="6465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a:latin typeface="Lato"/>
                <a:ea typeface="Lato"/>
                <a:cs typeface="Lato"/>
                <a:sym typeface="Lato"/>
              </a:defRPr>
            </a:lvl1pPr>
            <a:lvl2pPr lvl="1" rtl="0">
              <a:spcBef>
                <a:spcPts val="2100"/>
              </a:spcBef>
              <a:spcAft>
                <a:spcPts val="0"/>
              </a:spcAft>
              <a:buNone/>
              <a:defRPr>
                <a:latin typeface="Lato"/>
                <a:ea typeface="Lato"/>
                <a:cs typeface="Lato"/>
                <a:sym typeface="Lato"/>
              </a:defRPr>
            </a:lvl2pPr>
            <a:lvl3pPr lvl="2" rtl="0">
              <a:spcBef>
                <a:spcPts val="2100"/>
              </a:spcBef>
              <a:spcAft>
                <a:spcPts val="0"/>
              </a:spcAft>
              <a:buNone/>
              <a:defRPr>
                <a:latin typeface="Lato"/>
                <a:ea typeface="Lato"/>
                <a:cs typeface="Lato"/>
                <a:sym typeface="Lato"/>
              </a:defRPr>
            </a:lvl3pPr>
            <a:lvl4pPr lvl="3" rtl="0">
              <a:spcBef>
                <a:spcPts val="2100"/>
              </a:spcBef>
              <a:spcAft>
                <a:spcPts val="0"/>
              </a:spcAft>
              <a:buNone/>
              <a:defRPr>
                <a:latin typeface="Lato"/>
                <a:ea typeface="Lato"/>
                <a:cs typeface="Lato"/>
                <a:sym typeface="Lato"/>
              </a:defRPr>
            </a:lvl4pPr>
            <a:lvl5pPr lvl="4" rtl="0">
              <a:spcBef>
                <a:spcPts val="2100"/>
              </a:spcBef>
              <a:spcAft>
                <a:spcPts val="0"/>
              </a:spcAft>
              <a:buNone/>
              <a:defRPr>
                <a:latin typeface="Lato"/>
                <a:ea typeface="Lato"/>
                <a:cs typeface="Lato"/>
                <a:sym typeface="Lato"/>
              </a:defRPr>
            </a:lvl5pPr>
            <a:lvl6pPr lvl="5" rtl="0">
              <a:spcBef>
                <a:spcPts val="2100"/>
              </a:spcBef>
              <a:spcAft>
                <a:spcPts val="0"/>
              </a:spcAft>
              <a:buNone/>
              <a:defRPr>
                <a:latin typeface="Lato"/>
                <a:ea typeface="Lato"/>
                <a:cs typeface="Lato"/>
                <a:sym typeface="Lato"/>
              </a:defRPr>
            </a:lvl6pPr>
            <a:lvl7pPr lvl="6" rtl="0">
              <a:spcBef>
                <a:spcPts val="2100"/>
              </a:spcBef>
              <a:spcAft>
                <a:spcPts val="0"/>
              </a:spcAft>
              <a:buNone/>
              <a:defRPr>
                <a:latin typeface="Lato"/>
                <a:ea typeface="Lato"/>
                <a:cs typeface="Lato"/>
                <a:sym typeface="Lato"/>
              </a:defRPr>
            </a:lvl7pPr>
            <a:lvl8pPr lvl="7" rtl="0">
              <a:spcBef>
                <a:spcPts val="2100"/>
              </a:spcBef>
              <a:spcAft>
                <a:spcPts val="0"/>
              </a:spcAft>
              <a:buNone/>
              <a:defRPr>
                <a:latin typeface="Lato"/>
                <a:ea typeface="Lato"/>
                <a:cs typeface="Lato"/>
                <a:sym typeface="Lato"/>
              </a:defRPr>
            </a:lvl8pPr>
            <a:lvl9pPr lvl="8" rtl="0">
              <a:spcBef>
                <a:spcPts val="2100"/>
              </a:spcBef>
              <a:spcAft>
                <a:spcPts val="2100"/>
              </a:spcAft>
              <a:buNone/>
              <a:defRPr>
                <a:latin typeface="Lato"/>
                <a:ea typeface="Lato"/>
                <a:cs typeface="Lato"/>
                <a:sym typeface="Lato"/>
              </a:defRPr>
            </a:lvl9pPr>
          </a:lstStyle>
          <a:p/>
        </p:txBody>
      </p:sp>
      <p:sp>
        <p:nvSpPr>
          <p:cNvPr id="415" name="Google Shape;415;p46"/>
          <p:cNvSpPr txBox="1"/>
          <p:nvPr>
            <p:ph idx="14" type="subTitle"/>
          </p:nvPr>
        </p:nvSpPr>
        <p:spPr>
          <a:xfrm>
            <a:off x="7996900" y="4269833"/>
            <a:ext cx="1755300" cy="4116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b="1" sz="2400">
                <a:solidFill>
                  <a:srgbClr val="F6B26B"/>
                </a:solidFill>
              </a:defRPr>
            </a:lvl1pPr>
            <a:lvl2pPr lvl="1" rtl="0">
              <a:spcBef>
                <a:spcPts val="2100"/>
              </a:spcBef>
              <a:spcAft>
                <a:spcPts val="0"/>
              </a:spcAft>
              <a:buNone/>
              <a:defRPr b="1" sz="2400">
                <a:solidFill>
                  <a:srgbClr val="F6B26B"/>
                </a:solidFill>
              </a:defRPr>
            </a:lvl2pPr>
            <a:lvl3pPr lvl="2" rtl="0">
              <a:spcBef>
                <a:spcPts val="2100"/>
              </a:spcBef>
              <a:spcAft>
                <a:spcPts val="0"/>
              </a:spcAft>
              <a:buNone/>
              <a:defRPr b="1" sz="2400">
                <a:solidFill>
                  <a:srgbClr val="F6B26B"/>
                </a:solidFill>
              </a:defRPr>
            </a:lvl3pPr>
            <a:lvl4pPr lvl="3" rtl="0">
              <a:spcBef>
                <a:spcPts val="2100"/>
              </a:spcBef>
              <a:spcAft>
                <a:spcPts val="0"/>
              </a:spcAft>
              <a:buNone/>
              <a:defRPr b="1" sz="2400">
                <a:solidFill>
                  <a:srgbClr val="F6B26B"/>
                </a:solidFill>
              </a:defRPr>
            </a:lvl4pPr>
            <a:lvl5pPr lvl="4" rtl="0">
              <a:spcBef>
                <a:spcPts val="2100"/>
              </a:spcBef>
              <a:spcAft>
                <a:spcPts val="0"/>
              </a:spcAft>
              <a:buNone/>
              <a:defRPr b="1" sz="2400">
                <a:solidFill>
                  <a:srgbClr val="F6B26B"/>
                </a:solidFill>
              </a:defRPr>
            </a:lvl5pPr>
            <a:lvl6pPr lvl="5" rtl="0">
              <a:spcBef>
                <a:spcPts val="2100"/>
              </a:spcBef>
              <a:spcAft>
                <a:spcPts val="0"/>
              </a:spcAft>
              <a:buNone/>
              <a:defRPr b="1" sz="2400">
                <a:solidFill>
                  <a:srgbClr val="F6B26B"/>
                </a:solidFill>
              </a:defRPr>
            </a:lvl6pPr>
            <a:lvl7pPr lvl="6" rtl="0">
              <a:spcBef>
                <a:spcPts val="2100"/>
              </a:spcBef>
              <a:spcAft>
                <a:spcPts val="0"/>
              </a:spcAft>
              <a:buNone/>
              <a:defRPr b="1" sz="2400">
                <a:solidFill>
                  <a:srgbClr val="F6B26B"/>
                </a:solidFill>
              </a:defRPr>
            </a:lvl7pPr>
            <a:lvl8pPr lvl="7" rtl="0">
              <a:spcBef>
                <a:spcPts val="2100"/>
              </a:spcBef>
              <a:spcAft>
                <a:spcPts val="0"/>
              </a:spcAft>
              <a:buNone/>
              <a:defRPr b="1" sz="2400">
                <a:solidFill>
                  <a:srgbClr val="F6B26B"/>
                </a:solidFill>
              </a:defRPr>
            </a:lvl8pPr>
            <a:lvl9pPr lvl="8" rtl="0">
              <a:spcBef>
                <a:spcPts val="2100"/>
              </a:spcBef>
              <a:spcAft>
                <a:spcPts val="2100"/>
              </a:spcAft>
              <a:buNone/>
              <a:defRPr b="1" sz="2400">
                <a:solidFill>
                  <a:srgbClr val="F6B26B"/>
                </a:solidFill>
              </a:defRPr>
            </a:lvl9pPr>
          </a:lstStyle>
          <a:p/>
        </p:txBody>
      </p:sp>
      <p:sp>
        <p:nvSpPr>
          <p:cNvPr id="416" name="Google Shape;416;p46"/>
          <p:cNvSpPr txBox="1"/>
          <p:nvPr>
            <p:ph idx="15" type="subTitle"/>
          </p:nvPr>
        </p:nvSpPr>
        <p:spPr>
          <a:xfrm>
            <a:off x="7996900" y="4681433"/>
            <a:ext cx="2839200" cy="6465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a:latin typeface="Lato"/>
                <a:ea typeface="Lato"/>
                <a:cs typeface="Lato"/>
                <a:sym typeface="Lato"/>
              </a:defRPr>
            </a:lvl1pPr>
            <a:lvl2pPr lvl="1" rtl="0">
              <a:spcBef>
                <a:spcPts val="2100"/>
              </a:spcBef>
              <a:spcAft>
                <a:spcPts val="0"/>
              </a:spcAft>
              <a:buNone/>
              <a:defRPr>
                <a:latin typeface="Lato"/>
                <a:ea typeface="Lato"/>
                <a:cs typeface="Lato"/>
                <a:sym typeface="Lato"/>
              </a:defRPr>
            </a:lvl2pPr>
            <a:lvl3pPr lvl="2" rtl="0">
              <a:spcBef>
                <a:spcPts val="2100"/>
              </a:spcBef>
              <a:spcAft>
                <a:spcPts val="0"/>
              </a:spcAft>
              <a:buNone/>
              <a:defRPr>
                <a:latin typeface="Lato"/>
                <a:ea typeface="Lato"/>
                <a:cs typeface="Lato"/>
                <a:sym typeface="Lato"/>
              </a:defRPr>
            </a:lvl3pPr>
            <a:lvl4pPr lvl="3" rtl="0">
              <a:spcBef>
                <a:spcPts val="2100"/>
              </a:spcBef>
              <a:spcAft>
                <a:spcPts val="0"/>
              </a:spcAft>
              <a:buNone/>
              <a:defRPr>
                <a:latin typeface="Lato"/>
                <a:ea typeface="Lato"/>
                <a:cs typeface="Lato"/>
                <a:sym typeface="Lato"/>
              </a:defRPr>
            </a:lvl4pPr>
            <a:lvl5pPr lvl="4" rtl="0">
              <a:spcBef>
                <a:spcPts val="2100"/>
              </a:spcBef>
              <a:spcAft>
                <a:spcPts val="0"/>
              </a:spcAft>
              <a:buNone/>
              <a:defRPr>
                <a:latin typeface="Lato"/>
                <a:ea typeface="Lato"/>
                <a:cs typeface="Lato"/>
                <a:sym typeface="Lato"/>
              </a:defRPr>
            </a:lvl5pPr>
            <a:lvl6pPr lvl="5" rtl="0">
              <a:spcBef>
                <a:spcPts val="2100"/>
              </a:spcBef>
              <a:spcAft>
                <a:spcPts val="0"/>
              </a:spcAft>
              <a:buNone/>
              <a:defRPr>
                <a:latin typeface="Lato"/>
                <a:ea typeface="Lato"/>
                <a:cs typeface="Lato"/>
                <a:sym typeface="Lato"/>
              </a:defRPr>
            </a:lvl6pPr>
            <a:lvl7pPr lvl="6" rtl="0">
              <a:spcBef>
                <a:spcPts val="2100"/>
              </a:spcBef>
              <a:spcAft>
                <a:spcPts val="0"/>
              </a:spcAft>
              <a:buNone/>
              <a:defRPr>
                <a:latin typeface="Lato"/>
                <a:ea typeface="Lato"/>
                <a:cs typeface="Lato"/>
                <a:sym typeface="Lato"/>
              </a:defRPr>
            </a:lvl7pPr>
            <a:lvl8pPr lvl="7" rtl="0">
              <a:spcBef>
                <a:spcPts val="2100"/>
              </a:spcBef>
              <a:spcAft>
                <a:spcPts val="0"/>
              </a:spcAft>
              <a:buNone/>
              <a:defRPr>
                <a:latin typeface="Lato"/>
                <a:ea typeface="Lato"/>
                <a:cs typeface="Lato"/>
                <a:sym typeface="Lato"/>
              </a:defRPr>
            </a:lvl8pPr>
            <a:lvl9pPr lvl="8" rtl="0">
              <a:spcBef>
                <a:spcPts val="2100"/>
              </a:spcBef>
              <a:spcAft>
                <a:spcPts val="2100"/>
              </a:spcAft>
              <a:buNone/>
              <a:defRPr>
                <a:latin typeface="Lato"/>
                <a:ea typeface="Lato"/>
                <a:cs typeface="Lato"/>
                <a:sym typeface="Lato"/>
              </a:defRPr>
            </a:lvl9pPr>
          </a:lstStyle>
          <a:p/>
        </p:txBody>
      </p:sp>
      <p:sp>
        <p:nvSpPr>
          <p:cNvPr id="417" name="Google Shape;417;p46"/>
          <p:cNvSpPr/>
          <p:nvPr/>
        </p:nvSpPr>
        <p:spPr>
          <a:xfrm rot="2403701">
            <a:off x="-1041263" y="5794294"/>
            <a:ext cx="2945053" cy="1537678"/>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8" name="Google Shape;418;p46"/>
          <p:cNvSpPr/>
          <p:nvPr/>
        </p:nvSpPr>
        <p:spPr>
          <a:xfrm flipH="1" rot="4617780">
            <a:off x="320840" y="5917868"/>
            <a:ext cx="851138" cy="851138"/>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9" name="Google Shape;419;p46"/>
          <p:cNvSpPr/>
          <p:nvPr/>
        </p:nvSpPr>
        <p:spPr>
          <a:xfrm flipH="1" rot="4368913">
            <a:off x="10830681" y="31793"/>
            <a:ext cx="2153074" cy="1370664"/>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0" name="Google Shape;420;p46"/>
          <p:cNvSpPr/>
          <p:nvPr/>
        </p:nvSpPr>
        <p:spPr>
          <a:xfrm rot="4370781">
            <a:off x="10949878" y="699381"/>
            <a:ext cx="496380" cy="496380"/>
          </a:xfrm>
          <a:prstGeom prst="ellipse">
            <a:avLst/>
          </a:pr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1" name="Google Shape;421;p46"/>
          <p:cNvSpPr/>
          <p:nvPr/>
        </p:nvSpPr>
        <p:spPr>
          <a:xfrm flipH="1" rot="2716856">
            <a:off x="10755785" y="-70904"/>
            <a:ext cx="2261021" cy="1439084"/>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list">
  <p:cSld name="CUSTOM_5">
    <p:spTree>
      <p:nvGrpSpPr>
        <p:cNvPr id="422" name="Shape 422"/>
        <p:cNvGrpSpPr/>
        <p:nvPr/>
      </p:nvGrpSpPr>
      <p:grpSpPr>
        <a:xfrm>
          <a:off x="0" y="0"/>
          <a:ext cx="0" cy="0"/>
          <a:chOff x="0" y="0"/>
          <a:chExt cx="0" cy="0"/>
        </a:xfrm>
      </p:grpSpPr>
      <p:sp>
        <p:nvSpPr>
          <p:cNvPr id="423" name="Google Shape;423;p47"/>
          <p:cNvSpPr txBox="1"/>
          <p:nvPr>
            <p:ph type="title"/>
          </p:nvPr>
        </p:nvSpPr>
        <p:spPr>
          <a:xfrm>
            <a:off x="1927133" y="517533"/>
            <a:ext cx="8337600" cy="6951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4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424" name="Google Shape;424;p47"/>
          <p:cNvSpPr txBox="1"/>
          <p:nvPr>
            <p:ph idx="1" type="body"/>
          </p:nvPr>
        </p:nvSpPr>
        <p:spPr>
          <a:xfrm>
            <a:off x="3465600" y="2135033"/>
            <a:ext cx="5260800" cy="3987600"/>
          </a:xfrm>
          <a:prstGeom prst="rect">
            <a:avLst/>
          </a:prstGeom>
        </p:spPr>
        <p:txBody>
          <a:bodyPr anchorCtr="0" anchor="t" bIns="121900" lIns="121900" spcFirstLastPara="1" rIns="121900" wrap="square" tIns="121900">
            <a:noAutofit/>
          </a:bodyPr>
          <a:lstStyle>
            <a:lvl1pPr indent="-349250" lvl="0" marL="457200" marR="50800" rtl="0">
              <a:lnSpc>
                <a:spcPct val="128571"/>
              </a:lnSpc>
              <a:spcBef>
                <a:spcPts val="0"/>
              </a:spcBef>
              <a:spcAft>
                <a:spcPts val="0"/>
              </a:spcAft>
              <a:buSzPts val="1900"/>
              <a:buFont typeface="Lato Black"/>
              <a:buAutoNum type="arabicPeriod"/>
              <a:defRPr>
                <a:latin typeface="Lato"/>
                <a:ea typeface="Lato"/>
                <a:cs typeface="Lato"/>
                <a:sym typeface="Lato"/>
              </a:defRPr>
            </a:lvl1pPr>
            <a:lvl2pPr indent="-349250" lvl="1" marL="914400" rtl="0">
              <a:spcBef>
                <a:spcPts val="0"/>
              </a:spcBef>
              <a:spcAft>
                <a:spcPts val="0"/>
              </a:spcAft>
              <a:buSzPts val="1900"/>
              <a:buAutoNum type="alphaLcPeriod"/>
              <a:defRPr/>
            </a:lvl2pPr>
            <a:lvl3pPr indent="-349250" lvl="2" marL="1371600" rtl="0">
              <a:spcBef>
                <a:spcPts val="2100"/>
              </a:spcBef>
              <a:spcAft>
                <a:spcPts val="0"/>
              </a:spcAft>
              <a:buSzPts val="1900"/>
              <a:buAutoNum type="romanLcPeriod"/>
              <a:defRPr/>
            </a:lvl3pPr>
            <a:lvl4pPr indent="-349250" lvl="3" marL="1828800" rtl="0">
              <a:spcBef>
                <a:spcPts val="2100"/>
              </a:spcBef>
              <a:spcAft>
                <a:spcPts val="0"/>
              </a:spcAft>
              <a:buSzPts val="1900"/>
              <a:buAutoNum type="arabicPeriod"/>
              <a:defRPr/>
            </a:lvl4pPr>
            <a:lvl5pPr indent="-349250" lvl="4" marL="2286000" rtl="0">
              <a:spcBef>
                <a:spcPts val="2100"/>
              </a:spcBef>
              <a:spcAft>
                <a:spcPts val="0"/>
              </a:spcAft>
              <a:buSzPts val="1900"/>
              <a:buAutoNum type="alphaLcPeriod"/>
              <a:defRPr/>
            </a:lvl5pPr>
            <a:lvl6pPr indent="-349250" lvl="5" marL="2743200" rtl="0">
              <a:spcBef>
                <a:spcPts val="2100"/>
              </a:spcBef>
              <a:spcAft>
                <a:spcPts val="0"/>
              </a:spcAft>
              <a:buSzPts val="1900"/>
              <a:buAutoNum type="romanLcPeriod"/>
              <a:defRPr/>
            </a:lvl6pPr>
            <a:lvl7pPr indent="-349250" lvl="6" marL="3200400" rtl="0">
              <a:spcBef>
                <a:spcPts val="2100"/>
              </a:spcBef>
              <a:spcAft>
                <a:spcPts val="0"/>
              </a:spcAft>
              <a:buSzPts val="1900"/>
              <a:buAutoNum type="arabicPeriod"/>
              <a:defRPr/>
            </a:lvl7pPr>
            <a:lvl8pPr indent="-349250" lvl="7" marL="3657600" rtl="0">
              <a:spcBef>
                <a:spcPts val="2100"/>
              </a:spcBef>
              <a:spcAft>
                <a:spcPts val="0"/>
              </a:spcAft>
              <a:buSzPts val="1900"/>
              <a:buAutoNum type="alphaLcPeriod"/>
              <a:defRPr/>
            </a:lvl8pPr>
            <a:lvl9pPr indent="-349250" lvl="8" marL="4114800" rtl="0">
              <a:spcBef>
                <a:spcPts val="2100"/>
              </a:spcBef>
              <a:spcAft>
                <a:spcPts val="2100"/>
              </a:spcAft>
              <a:buSzPts val="1900"/>
              <a:buAutoNum type="romanLcPeriod"/>
              <a:defRPr/>
            </a:lvl9pPr>
          </a:lstStyle>
          <a:p/>
        </p:txBody>
      </p:sp>
      <p:sp>
        <p:nvSpPr>
          <p:cNvPr id="425" name="Google Shape;425;p47"/>
          <p:cNvSpPr/>
          <p:nvPr/>
        </p:nvSpPr>
        <p:spPr>
          <a:xfrm rot="8565205">
            <a:off x="9226840" y="5053547"/>
            <a:ext cx="4860893" cy="3545542"/>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6" name="Google Shape;426;p47"/>
          <p:cNvSpPr/>
          <p:nvPr/>
        </p:nvSpPr>
        <p:spPr>
          <a:xfrm rot="8354065">
            <a:off x="9249400" y="4925611"/>
            <a:ext cx="4859918" cy="3544950"/>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7" name="Google Shape;427;p47"/>
          <p:cNvSpPr/>
          <p:nvPr/>
        </p:nvSpPr>
        <p:spPr>
          <a:xfrm rot="8565205">
            <a:off x="-1205560" y="-1885187"/>
            <a:ext cx="4860893" cy="3545542"/>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8" name="Google Shape;428;p47"/>
          <p:cNvSpPr/>
          <p:nvPr/>
        </p:nvSpPr>
        <p:spPr>
          <a:xfrm rot="8354065">
            <a:off x="-1183000" y="-2013122"/>
            <a:ext cx="4859918" cy="3544950"/>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list 2">
  <p:cSld name="CUSTOM_6_1">
    <p:spTree>
      <p:nvGrpSpPr>
        <p:cNvPr id="429" name="Shape 429"/>
        <p:cNvGrpSpPr/>
        <p:nvPr/>
      </p:nvGrpSpPr>
      <p:grpSpPr>
        <a:xfrm>
          <a:off x="0" y="0"/>
          <a:ext cx="0" cy="0"/>
          <a:chOff x="0" y="0"/>
          <a:chExt cx="0" cy="0"/>
        </a:xfrm>
      </p:grpSpPr>
      <p:sp>
        <p:nvSpPr>
          <p:cNvPr id="430" name="Google Shape;430;p48"/>
          <p:cNvSpPr txBox="1"/>
          <p:nvPr>
            <p:ph type="title"/>
          </p:nvPr>
        </p:nvSpPr>
        <p:spPr>
          <a:xfrm>
            <a:off x="2783500" y="520700"/>
            <a:ext cx="6625200" cy="692400"/>
          </a:xfrm>
          <a:prstGeom prst="rect">
            <a:avLst/>
          </a:prstGeom>
        </p:spPr>
        <p:txBody>
          <a:bodyPr anchorCtr="0" anchor="t" bIns="121900" lIns="121900" spcFirstLastPara="1" rIns="121900" wrap="square" tIns="121900">
            <a:noAutofit/>
          </a:bodyPr>
          <a:lstStyle>
            <a:lvl1pPr lvl="0" rtl="0" algn="ctr">
              <a:spcBef>
                <a:spcPts val="0"/>
              </a:spcBef>
              <a:spcAft>
                <a:spcPts val="0"/>
              </a:spcAft>
              <a:buSzPts val="4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431" name="Google Shape;431;p48"/>
          <p:cNvSpPr/>
          <p:nvPr/>
        </p:nvSpPr>
        <p:spPr>
          <a:xfrm rot="8565252">
            <a:off x="7639442" y="2271083"/>
            <a:ext cx="8592420" cy="6267328"/>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2" name="Google Shape;432;p48"/>
          <p:cNvSpPr/>
          <p:nvPr/>
        </p:nvSpPr>
        <p:spPr>
          <a:xfrm rot="8353882">
            <a:off x="7679238" y="2044835"/>
            <a:ext cx="8591120" cy="6266614"/>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3" name="Google Shape;433;p48"/>
          <p:cNvSpPr txBox="1"/>
          <p:nvPr>
            <p:ph idx="1" type="body"/>
          </p:nvPr>
        </p:nvSpPr>
        <p:spPr>
          <a:xfrm>
            <a:off x="887433" y="1795867"/>
            <a:ext cx="6756300" cy="3238800"/>
          </a:xfrm>
          <a:prstGeom prst="rect">
            <a:avLst/>
          </a:prstGeom>
        </p:spPr>
        <p:txBody>
          <a:bodyPr anchorCtr="0" anchor="t" bIns="121900" lIns="121900" spcFirstLastPara="1" rIns="121900" wrap="square" tIns="121900">
            <a:noAutofit/>
          </a:bodyPr>
          <a:lstStyle>
            <a:lvl1pPr indent="-349250" lvl="0" marL="457200" rtl="0">
              <a:lnSpc>
                <a:spcPct val="115000"/>
              </a:lnSpc>
              <a:spcBef>
                <a:spcPts val="0"/>
              </a:spcBef>
              <a:spcAft>
                <a:spcPts val="0"/>
              </a:spcAft>
              <a:buSzPts val="1900"/>
              <a:buFont typeface="Arial"/>
              <a:buChar char="●"/>
              <a:defRPr sz="1600">
                <a:latin typeface="Lato"/>
                <a:ea typeface="Lato"/>
                <a:cs typeface="Lato"/>
                <a:sym typeface="Lato"/>
              </a:defRPr>
            </a:lvl1pPr>
            <a:lvl2pPr indent="-349250" lvl="1" marL="914400" rtl="0">
              <a:spcBef>
                <a:spcPts val="2100"/>
              </a:spcBef>
              <a:spcAft>
                <a:spcPts val="0"/>
              </a:spcAft>
              <a:buClr>
                <a:schemeClr val="dk1"/>
              </a:buClr>
              <a:buSzPts val="1900"/>
              <a:buFont typeface="Arial"/>
              <a:buChar char="○"/>
              <a:defRPr/>
            </a:lvl2pPr>
            <a:lvl3pPr indent="-349250" lvl="2" marL="1371600" rtl="0">
              <a:spcBef>
                <a:spcPts val="2100"/>
              </a:spcBef>
              <a:spcAft>
                <a:spcPts val="0"/>
              </a:spcAft>
              <a:buClr>
                <a:schemeClr val="dk1"/>
              </a:buClr>
              <a:buSzPts val="1900"/>
              <a:buFont typeface="Arial"/>
              <a:buChar char="■"/>
              <a:defRPr/>
            </a:lvl3pPr>
            <a:lvl4pPr indent="-349250" lvl="3" marL="1828800" rtl="0">
              <a:spcBef>
                <a:spcPts val="2100"/>
              </a:spcBef>
              <a:spcAft>
                <a:spcPts val="0"/>
              </a:spcAft>
              <a:buClr>
                <a:schemeClr val="dk1"/>
              </a:buClr>
              <a:buSzPts val="1900"/>
              <a:buFont typeface="Arial"/>
              <a:buChar char="●"/>
              <a:defRPr/>
            </a:lvl4pPr>
            <a:lvl5pPr indent="-349250" lvl="4" marL="2286000" rtl="0">
              <a:spcBef>
                <a:spcPts val="2100"/>
              </a:spcBef>
              <a:spcAft>
                <a:spcPts val="0"/>
              </a:spcAft>
              <a:buClr>
                <a:schemeClr val="dk1"/>
              </a:buClr>
              <a:buSzPts val="1900"/>
              <a:buFont typeface="Arial"/>
              <a:buChar char="○"/>
              <a:defRPr/>
            </a:lvl5pPr>
            <a:lvl6pPr indent="-349250" lvl="5" marL="2743200" rtl="0">
              <a:spcBef>
                <a:spcPts val="2100"/>
              </a:spcBef>
              <a:spcAft>
                <a:spcPts val="0"/>
              </a:spcAft>
              <a:buClr>
                <a:schemeClr val="dk1"/>
              </a:buClr>
              <a:buSzPts val="1900"/>
              <a:buFont typeface="Arial"/>
              <a:buChar char="■"/>
              <a:defRPr/>
            </a:lvl6pPr>
            <a:lvl7pPr indent="-349250" lvl="6" marL="3200400" rtl="0">
              <a:spcBef>
                <a:spcPts val="2100"/>
              </a:spcBef>
              <a:spcAft>
                <a:spcPts val="0"/>
              </a:spcAft>
              <a:buClr>
                <a:schemeClr val="dk1"/>
              </a:buClr>
              <a:buSzPts val="1900"/>
              <a:buFont typeface="Arial"/>
              <a:buChar char="●"/>
              <a:defRPr/>
            </a:lvl7pPr>
            <a:lvl8pPr indent="-349250" lvl="7" marL="3657600" rtl="0">
              <a:spcBef>
                <a:spcPts val="2100"/>
              </a:spcBef>
              <a:spcAft>
                <a:spcPts val="0"/>
              </a:spcAft>
              <a:buClr>
                <a:schemeClr val="dk1"/>
              </a:buClr>
              <a:buSzPts val="1900"/>
              <a:buFont typeface="Arial"/>
              <a:buChar char="○"/>
              <a:defRPr/>
            </a:lvl8pPr>
            <a:lvl9pPr indent="-349250" lvl="8" marL="4114800" rtl="0">
              <a:spcBef>
                <a:spcPts val="2100"/>
              </a:spcBef>
              <a:spcAft>
                <a:spcPts val="2100"/>
              </a:spcAft>
              <a:buClr>
                <a:schemeClr val="dk1"/>
              </a:buClr>
              <a:buSzPts val="1900"/>
              <a:buFont typeface="Arial"/>
              <a:buChar char="■"/>
              <a:defRPr/>
            </a:lvl9pPr>
          </a:lstStyle>
          <a:p/>
        </p:txBody>
      </p:sp>
      <p:sp>
        <p:nvSpPr>
          <p:cNvPr id="434" name="Google Shape;434;p48"/>
          <p:cNvSpPr txBox="1"/>
          <p:nvPr>
            <p:ph idx="2" type="subTitle"/>
          </p:nvPr>
        </p:nvSpPr>
        <p:spPr>
          <a:xfrm>
            <a:off x="887433" y="1284533"/>
            <a:ext cx="1410000" cy="439500"/>
          </a:xfrm>
          <a:prstGeom prst="rect">
            <a:avLst/>
          </a:prstGeom>
        </p:spPr>
        <p:txBody>
          <a:bodyPr anchorCtr="0" anchor="t" bIns="121900" lIns="121900" spcFirstLastPara="1" rIns="121900" wrap="square" tIns="121900">
            <a:noAutofit/>
          </a:bodyPr>
          <a:lstStyle>
            <a:lvl1pPr lvl="0" rtl="0">
              <a:spcBef>
                <a:spcPts val="0"/>
              </a:spcBef>
              <a:spcAft>
                <a:spcPts val="0"/>
              </a:spcAft>
              <a:buSzPts val="1900"/>
              <a:buNone/>
              <a:defRPr sz="2400">
                <a:latin typeface="Oswald SemiBold"/>
                <a:ea typeface="Oswald SemiBold"/>
                <a:cs typeface="Oswald SemiBold"/>
                <a:sym typeface="Oswald SemiBold"/>
              </a:defRPr>
            </a:lvl1pPr>
            <a:lvl2pPr lvl="1" rtl="0">
              <a:spcBef>
                <a:spcPts val="2100"/>
              </a:spcBef>
              <a:spcAft>
                <a:spcPts val="0"/>
              </a:spcAft>
              <a:buSzPts val="1900"/>
              <a:buNone/>
              <a:defRPr/>
            </a:lvl2pPr>
            <a:lvl3pPr lvl="2" rtl="0">
              <a:spcBef>
                <a:spcPts val="2100"/>
              </a:spcBef>
              <a:spcAft>
                <a:spcPts val="0"/>
              </a:spcAft>
              <a:buSzPts val="1900"/>
              <a:buNone/>
              <a:defRPr/>
            </a:lvl3pPr>
            <a:lvl4pPr lvl="3" rtl="0">
              <a:spcBef>
                <a:spcPts val="2100"/>
              </a:spcBef>
              <a:spcAft>
                <a:spcPts val="0"/>
              </a:spcAft>
              <a:buSzPts val="1900"/>
              <a:buNone/>
              <a:defRPr/>
            </a:lvl4pPr>
            <a:lvl5pPr lvl="4" rtl="0">
              <a:spcBef>
                <a:spcPts val="2100"/>
              </a:spcBef>
              <a:spcAft>
                <a:spcPts val="0"/>
              </a:spcAft>
              <a:buSzPts val="1900"/>
              <a:buNone/>
              <a:defRPr/>
            </a:lvl5pPr>
            <a:lvl6pPr lvl="5" rtl="0">
              <a:spcBef>
                <a:spcPts val="2100"/>
              </a:spcBef>
              <a:spcAft>
                <a:spcPts val="0"/>
              </a:spcAft>
              <a:buSzPts val="1900"/>
              <a:buNone/>
              <a:defRPr/>
            </a:lvl6pPr>
            <a:lvl7pPr lvl="6" rtl="0">
              <a:spcBef>
                <a:spcPts val="2100"/>
              </a:spcBef>
              <a:spcAft>
                <a:spcPts val="0"/>
              </a:spcAft>
              <a:buSzPts val="1900"/>
              <a:buNone/>
              <a:defRPr/>
            </a:lvl7pPr>
            <a:lvl8pPr lvl="7" rtl="0">
              <a:spcBef>
                <a:spcPts val="2100"/>
              </a:spcBef>
              <a:spcAft>
                <a:spcPts val="0"/>
              </a:spcAft>
              <a:buSzPts val="1900"/>
              <a:buNone/>
              <a:defRPr/>
            </a:lvl8pPr>
            <a:lvl9pPr lvl="8" rtl="0">
              <a:spcBef>
                <a:spcPts val="2100"/>
              </a:spcBef>
              <a:spcAft>
                <a:spcPts val="2100"/>
              </a:spcAft>
              <a:buSzPts val="1900"/>
              <a:buNone/>
              <a:defRPr/>
            </a:lvl9pPr>
          </a:lstStyle>
          <a:p/>
        </p:txBody>
      </p:sp>
      <p:sp>
        <p:nvSpPr>
          <p:cNvPr id="435" name="Google Shape;435;p48"/>
          <p:cNvSpPr txBox="1"/>
          <p:nvPr>
            <p:ph idx="3" type="subTitle"/>
          </p:nvPr>
        </p:nvSpPr>
        <p:spPr>
          <a:xfrm>
            <a:off x="887433" y="4778167"/>
            <a:ext cx="1410000" cy="439500"/>
          </a:xfrm>
          <a:prstGeom prst="rect">
            <a:avLst/>
          </a:prstGeom>
        </p:spPr>
        <p:txBody>
          <a:bodyPr anchorCtr="0" anchor="t" bIns="121900" lIns="121900" spcFirstLastPara="1" rIns="121900" wrap="square" tIns="121900">
            <a:noAutofit/>
          </a:bodyPr>
          <a:lstStyle>
            <a:lvl1pPr lvl="0" rtl="0">
              <a:spcBef>
                <a:spcPts val="0"/>
              </a:spcBef>
              <a:spcAft>
                <a:spcPts val="0"/>
              </a:spcAft>
              <a:buSzPts val="1900"/>
              <a:buNone/>
              <a:defRPr sz="2400">
                <a:latin typeface="Oswald SemiBold"/>
                <a:ea typeface="Oswald SemiBold"/>
                <a:cs typeface="Oswald SemiBold"/>
                <a:sym typeface="Oswald SemiBold"/>
              </a:defRPr>
            </a:lvl1pPr>
            <a:lvl2pPr lvl="1" rtl="0">
              <a:spcBef>
                <a:spcPts val="2100"/>
              </a:spcBef>
              <a:spcAft>
                <a:spcPts val="0"/>
              </a:spcAft>
              <a:buSzPts val="1900"/>
              <a:buNone/>
              <a:defRPr/>
            </a:lvl2pPr>
            <a:lvl3pPr lvl="2" rtl="0">
              <a:spcBef>
                <a:spcPts val="2100"/>
              </a:spcBef>
              <a:spcAft>
                <a:spcPts val="0"/>
              </a:spcAft>
              <a:buSzPts val="1900"/>
              <a:buNone/>
              <a:defRPr/>
            </a:lvl3pPr>
            <a:lvl4pPr lvl="3" rtl="0">
              <a:spcBef>
                <a:spcPts val="2100"/>
              </a:spcBef>
              <a:spcAft>
                <a:spcPts val="0"/>
              </a:spcAft>
              <a:buSzPts val="1900"/>
              <a:buNone/>
              <a:defRPr/>
            </a:lvl4pPr>
            <a:lvl5pPr lvl="4" rtl="0">
              <a:spcBef>
                <a:spcPts val="2100"/>
              </a:spcBef>
              <a:spcAft>
                <a:spcPts val="0"/>
              </a:spcAft>
              <a:buSzPts val="1900"/>
              <a:buNone/>
              <a:defRPr/>
            </a:lvl5pPr>
            <a:lvl6pPr lvl="5" rtl="0">
              <a:spcBef>
                <a:spcPts val="2100"/>
              </a:spcBef>
              <a:spcAft>
                <a:spcPts val="0"/>
              </a:spcAft>
              <a:buSzPts val="1900"/>
              <a:buNone/>
              <a:defRPr/>
            </a:lvl6pPr>
            <a:lvl7pPr lvl="6" rtl="0">
              <a:spcBef>
                <a:spcPts val="2100"/>
              </a:spcBef>
              <a:spcAft>
                <a:spcPts val="0"/>
              </a:spcAft>
              <a:buSzPts val="1900"/>
              <a:buNone/>
              <a:defRPr/>
            </a:lvl7pPr>
            <a:lvl8pPr lvl="7" rtl="0">
              <a:spcBef>
                <a:spcPts val="2100"/>
              </a:spcBef>
              <a:spcAft>
                <a:spcPts val="0"/>
              </a:spcAft>
              <a:buSzPts val="1900"/>
              <a:buNone/>
              <a:defRPr/>
            </a:lvl8pPr>
            <a:lvl9pPr lvl="8" rtl="0">
              <a:spcBef>
                <a:spcPts val="2100"/>
              </a:spcBef>
              <a:spcAft>
                <a:spcPts val="2100"/>
              </a:spcAft>
              <a:buSzPts val="1900"/>
              <a:buNone/>
              <a:defRPr/>
            </a:lvl9pPr>
          </a:lstStyle>
          <a:p/>
        </p:txBody>
      </p:sp>
      <p:sp>
        <p:nvSpPr>
          <p:cNvPr id="436" name="Google Shape;436;p48"/>
          <p:cNvSpPr txBox="1"/>
          <p:nvPr>
            <p:ph idx="4" type="body"/>
          </p:nvPr>
        </p:nvSpPr>
        <p:spPr>
          <a:xfrm>
            <a:off x="887433" y="5328067"/>
            <a:ext cx="5360100" cy="915900"/>
          </a:xfrm>
          <a:prstGeom prst="rect">
            <a:avLst/>
          </a:prstGeom>
        </p:spPr>
        <p:txBody>
          <a:bodyPr anchorCtr="0" anchor="t" bIns="121900" lIns="121900" spcFirstLastPara="1" rIns="121900" wrap="square" tIns="121900">
            <a:noAutofit/>
          </a:bodyPr>
          <a:lstStyle>
            <a:lvl1pPr indent="-349250" lvl="0" marL="457200" marR="63500" rtl="0">
              <a:spcBef>
                <a:spcPts val="0"/>
              </a:spcBef>
              <a:spcAft>
                <a:spcPts val="0"/>
              </a:spcAft>
              <a:buSzPts val="1900"/>
              <a:buFont typeface="Arial"/>
              <a:buChar char="●"/>
              <a:defRPr sz="1600">
                <a:solidFill>
                  <a:srgbClr val="20124D"/>
                </a:solidFill>
                <a:highlight>
                  <a:srgbClr val="FFFFFF"/>
                </a:highlight>
                <a:latin typeface="Lato"/>
                <a:ea typeface="Lato"/>
                <a:cs typeface="Lato"/>
                <a:sym typeface="Lato"/>
              </a:defRPr>
            </a:lvl1pPr>
            <a:lvl2pPr indent="-349250" lvl="1" marL="914400" rtl="0">
              <a:spcBef>
                <a:spcPts val="0"/>
              </a:spcBef>
              <a:spcAft>
                <a:spcPts val="0"/>
              </a:spcAft>
              <a:buClr>
                <a:schemeClr val="dk1"/>
              </a:buClr>
              <a:buSzPts val="1900"/>
              <a:buFont typeface="Arial"/>
              <a:buChar char="○"/>
              <a:defRPr/>
            </a:lvl2pPr>
            <a:lvl3pPr indent="-349250" lvl="2" marL="1371600" rtl="0">
              <a:spcBef>
                <a:spcPts val="2100"/>
              </a:spcBef>
              <a:spcAft>
                <a:spcPts val="0"/>
              </a:spcAft>
              <a:buClr>
                <a:schemeClr val="dk1"/>
              </a:buClr>
              <a:buSzPts val="1900"/>
              <a:buFont typeface="Arial"/>
              <a:buChar char="■"/>
              <a:defRPr/>
            </a:lvl3pPr>
            <a:lvl4pPr indent="-349250" lvl="3" marL="1828800" rtl="0">
              <a:spcBef>
                <a:spcPts val="2100"/>
              </a:spcBef>
              <a:spcAft>
                <a:spcPts val="0"/>
              </a:spcAft>
              <a:buClr>
                <a:schemeClr val="dk1"/>
              </a:buClr>
              <a:buSzPts val="1900"/>
              <a:buFont typeface="Arial"/>
              <a:buChar char="●"/>
              <a:defRPr/>
            </a:lvl4pPr>
            <a:lvl5pPr indent="-349250" lvl="4" marL="2286000" rtl="0">
              <a:spcBef>
                <a:spcPts val="2100"/>
              </a:spcBef>
              <a:spcAft>
                <a:spcPts val="0"/>
              </a:spcAft>
              <a:buClr>
                <a:schemeClr val="dk1"/>
              </a:buClr>
              <a:buSzPts val="1900"/>
              <a:buFont typeface="Arial"/>
              <a:buChar char="○"/>
              <a:defRPr/>
            </a:lvl5pPr>
            <a:lvl6pPr indent="-349250" lvl="5" marL="2743200" rtl="0">
              <a:spcBef>
                <a:spcPts val="2100"/>
              </a:spcBef>
              <a:spcAft>
                <a:spcPts val="0"/>
              </a:spcAft>
              <a:buClr>
                <a:schemeClr val="dk1"/>
              </a:buClr>
              <a:buSzPts val="1900"/>
              <a:buFont typeface="Arial"/>
              <a:buChar char="■"/>
              <a:defRPr/>
            </a:lvl6pPr>
            <a:lvl7pPr indent="-349250" lvl="6" marL="3200400" rtl="0">
              <a:spcBef>
                <a:spcPts val="2100"/>
              </a:spcBef>
              <a:spcAft>
                <a:spcPts val="0"/>
              </a:spcAft>
              <a:buClr>
                <a:schemeClr val="dk1"/>
              </a:buClr>
              <a:buSzPts val="1900"/>
              <a:buFont typeface="Arial"/>
              <a:buChar char="●"/>
              <a:defRPr/>
            </a:lvl7pPr>
            <a:lvl8pPr indent="-349250" lvl="7" marL="3657600" rtl="0">
              <a:spcBef>
                <a:spcPts val="2100"/>
              </a:spcBef>
              <a:spcAft>
                <a:spcPts val="0"/>
              </a:spcAft>
              <a:buClr>
                <a:schemeClr val="dk1"/>
              </a:buClr>
              <a:buSzPts val="1900"/>
              <a:buFont typeface="Arial"/>
              <a:buChar char="○"/>
              <a:defRPr/>
            </a:lvl8pPr>
            <a:lvl9pPr indent="-349250" lvl="8" marL="4114800" rtl="0">
              <a:spcBef>
                <a:spcPts val="2100"/>
              </a:spcBef>
              <a:spcAft>
                <a:spcPts val="2100"/>
              </a:spcAft>
              <a:buClr>
                <a:schemeClr val="dk1"/>
              </a:buClr>
              <a:buSzPts val="1900"/>
              <a:buFont typeface="Arial"/>
              <a:buChar char="■"/>
              <a:defRPr/>
            </a:lvl9pPr>
          </a:lstStyle>
          <a:p/>
        </p:txBody>
      </p:sp>
      <p:sp>
        <p:nvSpPr>
          <p:cNvPr id="437" name="Google Shape;437;p48"/>
          <p:cNvSpPr/>
          <p:nvPr/>
        </p:nvSpPr>
        <p:spPr>
          <a:xfrm flipH="1" rot="8100000">
            <a:off x="-979053" y="-231331"/>
            <a:ext cx="2945305" cy="1537809"/>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8" name="Google Shape;438;p48"/>
          <p:cNvSpPr/>
          <p:nvPr/>
        </p:nvSpPr>
        <p:spPr>
          <a:xfrm rot="5886435">
            <a:off x="401519" y="304172"/>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2">
  <p:cSld name="CUSTOM_7_1">
    <p:spTree>
      <p:nvGrpSpPr>
        <p:cNvPr id="439" name="Shape 439"/>
        <p:cNvGrpSpPr/>
        <p:nvPr/>
      </p:nvGrpSpPr>
      <p:grpSpPr>
        <a:xfrm>
          <a:off x="0" y="0"/>
          <a:ext cx="0" cy="0"/>
          <a:chOff x="0" y="0"/>
          <a:chExt cx="0" cy="0"/>
        </a:xfrm>
      </p:grpSpPr>
      <p:sp>
        <p:nvSpPr>
          <p:cNvPr id="440" name="Google Shape;440;p49"/>
          <p:cNvSpPr/>
          <p:nvPr/>
        </p:nvSpPr>
        <p:spPr>
          <a:xfrm rot="8565252">
            <a:off x="7401408" y="1767450"/>
            <a:ext cx="8592420" cy="6267328"/>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1" name="Google Shape;441;p49"/>
          <p:cNvSpPr/>
          <p:nvPr/>
        </p:nvSpPr>
        <p:spPr>
          <a:xfrm rot="8353882">
            <a:off x="7441205" y="1541202"/>
            <a:ext cx="8591120" cy="6266614"/>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2" name="Google Shape;442;p49"/>
          <p:cNvSpPr txBox="1"/>
          <p:nvPr>
            <p:ph idx="1" type="subTitle"/>
          </p:nvPr>
        </p:nvSpPr>
        <p:spPr>
          <a:xfrm>
            <a:off x="1171533" y="3060933"/>
            <a:ext cx="3978000" cy="16329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sz="2100">
                <a:latin typeface="Lato"/>
                <a:ea typeface="Lato"/>
                <a:cs typeface="Lato"/>
                <a:sym typeface="Lato"/>
              </a:defRPr>
            </a:lvl1pPr>
            <a:lvl2pPr lvl="1" rtl="0">
              <a:spcBef>
                <a:spcPts val="2100"/>
              </a:spcBef>
              <a:spcAft>
                <a:spcPts val="0"/>
              </a:spcAft>
              <a:buNone/>
              <a:defRPr sz="2100">
                <a:latin typeface="Lato"/>
                <a:ea typeface="Lato"/>
                <a:cs typeface="Lato"/>
                <a:sym typeface="Lato"/>
              </a:defRPr>
            </a:lvl2pPr>
            <a:lvl3pPr lvl="2" rtl="0">
              <a:spcBef>
                <a:spcPts val="2100"/>
              </a:spcBef>
              <a:spcAft>
                <a:spcPts val="0"/>
              </a:spcAft>
              <a:buNone/>
              <a:defRPr sz="2100">
                <a:latin typeface="Lato"/>
                <a:ea typeface="Lato"/>
                <a:cs typeface="Lato"/>
                <a:sym typeface="Lato"/>
              </a:defRPr>
            </a:lvl3pPr>
            <a:lvl4pPr lvl="3" rtl="0">
              <a:spcBef>
                <a:spcPts val="2100"/>
              </a:spcBef>
              <a:spcAft>
                <a:spcPts val="0"/>
              </a:spcAft>
              <a:buNone/>
              <a:defRPr sz="2100">
                <a:latin typeface="Lato"/>
                <a:ea typeface="Lato"/>
                <a:cs typeface="Lato"/>
                <a:sym typeface="Lato"/>
              </a:defRPr>
            </a:lvl4pPr>
            <a:lvl5pPr lvl="4" rtl="0">
              <a:spcBef>
                <a:spcPts val="2100"/>
              </a:spcBef>
              <a:spcAft>
                <a:spcPts val="0"/>
              </a:spcAft>
              <a:buNone/>
              <a:defRPr sz="2100">
                <a:latin typeface="Lato"/>
                <a:ea typeface="Lato"/>
                <a:cs typeface="Lato"/>
                <a:sym typeface="Lato"/>
              </a:defRPr>
            </a:lvl5pPr>
            <a:lvl6pPr lvl="5" rtl="0">
              <a:spcBef>
                <a:spcPts val="2100"/>
              </a:spcBef>
              <a:spcAft>
                <a:spcPts val="0"/>
              </a:spcAft>
              <a:buNone/>
              <a:defRPr sz="2100">
                <a:latin typeface="Lato"/>
                <a:ea typeface="Lato"/>
                <a:cs typeface="Lato"/>
                <a:sym typeface="Lato"/>
              </a:defRPr>
            </a:lvl6pPr>
            <a:lvl7pPr lvl="6" rtl="0">
              <a:spcBef>
                <a:spcPts val="2100"/>
              </a:spcBef>
              <a:spcAft>
                <a:spcPts val="0"/>
              </a:spcAft>
              <a:buNone/>
              <a:defRPr sz="2100">
                <a:latin typeface="Lato"/>
                <a:ea typeface="Lato"/>
                <a:cs typeface="Lato"/>
                <a:sym typeface="Lato"/>
              </a:defRPr>
            </a:lvl7pPr>
            <a:lvl8pPr lvl="7" rtl="0">
              <a:spcBef>
                <a:spcPts val="2100"/>
              </a:spcBef>
              <a:spcAft>
                <a:spcPts val="0"/>
              </a:spcAft>
              <a:buNone/>
              <a:defRPr sz="2100">
                <a:latin typeface="Lato"/>
                <a:ea typeface="Lato"/>
                <a:cs typeface="Lato"/>
                <a:sym typeface="Lato"/>
              </a:defRPr>
            </a:lvl8pPr>
            <a:lvl9pPr lvl="8" rtl="0">
              <a:spcBef>
                <a:spcPts val="2100"/>
              </a:spcBef>
              <a:spcAft>
                <a:spcPts val="2100"/>
              </a:spcAft>
              <a:buNone/>
              <a:defRPr sz="2100">
                <a:latin typeface="Lato"/>
                <a:ea typeface="Lato"/>
                <a:cs typeface="Lato"/>
                <a:sym typeface="Lato"/>
              </a:defRPr>
            </a:lvl9pPr>
          </a:lstStyle>
          <a:p/>
        </p:txBody>
      </p:sp>
      <p:sp>
        <p:nvSpPr>
          <p:cNvPr id="443" name="Google Shape;443;p49"/>
          <p:cNvSpPr txBox="1"/>
          <p:nvPr>
            <p:ph type="title"/>
          </p:nvPr>
        </p:nvSpPr>
        <p:spPr>
          <a:xfrm>
            <a:off x="1171533" y="2164267"/>
            <a:ext cx="3978000" cy="735600"/>
          </a:xfrm>
          <a:prstGeom prst="rect">
            <a:avLst/>
          </a:prstGeom>
        </p:spPr>
        <p:txBody>
          <a:bodyPr anchorCtr="0" anchor="t" bIns="121900" lIns="121900" spcFirstLastPara="1" rIns="121900" wrap="square" tIns="121900">
            <a:noAutofit/>
          </a:bodyPr>
          <a:lstStyle>
            <a:lvl1pPr lvl="0" rtl="0" algn="l">
              <a:spcBef>
                <a:spcPts val="0"/>
              </a:spcBef>
              <a:spcAft>
                <a:spcPts val="0"/>
              </a:spcAft>
              <a:buSzPts val="4700"/>
              <a:buFont typeface="Oswald"/>
              <a:buNone/>
              <a:defRPr b="1">
                <a:latin typeface="Oswald"/>
                <a:ea typeface="Oswald"/>
                <a:cs typeface="Oswald"/>
                <a:sym typeface="Oswald"/>
              </a:defRPr>
            </a:lvl1pPr>
            <a:lvl2pPr lvl="1" rtl="0">
              <a:spcBef>
                <a:spcPts val="0"/>
              </a:spcBef>
              <a:spcAft>
                <a:spcPts val="0"/>
              </a:spcAft>
              <a:buSzPts val="3700"/>
              <a:buNone/>
              <a:defRPr>
                <a:latin typeface="Oswald"/>
                <a:ea typeface="Oswald"/>
                <a:cs typeface="Oswald"/>
                <a:sym typeface="Oswald"/>
              </a:defRPr>
            </a:lvl2pPr>
            <a:lvl3pPr lvl="2" rtl="0">
              <a:spcBef>
                <a:spcPts val="0"/>
              </a:spcBef>
              <a:spcAft>
                <a:spcPts val="0"/>
              </a:spcAft>
              <a:buSzPts val="3700"/>
              <a:buNone/>
              <a:defRPr>
                <a:latin typeface="Oswald"/>
                <a:ea typeface="Oswald"/>
                <a:cs typeface="Oswald"/>
                <a:sym typeface="Oswald"/>
              </a:defRPr>
            </a:lvl3pPr>
            <a:lvl4pPr lvl="3" rtl="0">
              <a:spcBef>
                <a:spcPts val="0"/>
              </a:spcBef>
              <a:spcAft>
                <a:spcPts val="0"/>
              </a:spcAft>
              <a:buSzPts val="3700"/>
              <a:buNone/>
              <a:defRPr>
                <a:latin typeface="Oswald"/>
                <a:ea typeface="Oswald"/>
                <a:cs typeface="Oswald"/>
                <a:sym typeface="Oswald"/>
              </a:defRPr>
            </a:lvl4pPr>
            <a:lvl5pPr lvl="4" rtl="0">
              <a:spcBef>
                <a:spcPts val="0"/>
              </a:spcBef>
              <a:spcAft>
                <a:spcPts val="0"/>
              </a:spcAft>
              <a:buSzPts val="3700"/>
              <a:buNone/>
              <a:defRPr>
                <a:latin typeface="Oswald"/>
                <a:ea typeface="Oswald"/>
                <a:cs typeface="Oswald"/>
                <a:sym typeface="Oswald"/>
              </a:defRPr>
            </a:lvl5pPr>
            <a:lvl6pPr lvl="5" rtl="0">
              <a:spcBef>
                <a:spcPts val="0"/>
              </a:spcBef>
              <a:spcAft>
                <a:spcPts val="0"/>
              </a:spcAft>
              <a:buSzPts val="3700"/>
              <a:buNone/>
              <a:defRPr>
                <a:latin typeface="Oswald"/>
                <a:ea typeface="Oswald"/>
                <a:cs typeface="Oswald"/>
                <a:sym typeface="Oswald"/>
              </a:defRPr>
            </a:lvl6pPr>
            <a:lvl7pPr lvl="6" rtl="0">
              <a:spcBef>
                <a:spcPts val="0"/>
              </a:spcBef>
              <a:spcAft>
                <a:spcPts val="0"/>
              </a:spcAft>
              <a:buSzPts val="3700"/>
              <a:buNone/>
              <a:defRPr>
                <a:latin typeface="Oswald"/>
                <a:ea typeface="Oswald"/>
                <a:cs typeface="Oswald"/>
                <a:sym typeface="Oswald"/>
              </a:defRPr>
            </a:lvl7pPr>
            <a:lvl8pPr lvl="7" rtl="0">
              <a:spcBef>
                <a:spcPts val="0"/>
              </a:spcBef>
              <a:spcAft>
                <a:spcPts val="0"/>
              </a:spcAft>
              <a:buSzPts val="3700"/>
              <a:buNone/>
              <a:defRPr>
                <a:latin typeface="Oswald"/>
                <a:ea typeface="Oswald"/>
                <a:cs typeface="Oswald"/>
                <a:sym typeface="Oswald"/>
              </a:defRPr>
            </a:lvl8pPr>
            <a:lvl9pPr lvl="8" rtl="0">
              <a:spcBef>
                <a:spcPts val="0"/>
              </a:spcBef>
              <a:spcAft>
                <a:spcPts val="0"/>
              </a:spcAft>
              <a:buSzPts val="3700"/>
              <a:buNone/>
              <a:defRPr>
                <a:latin typeface="Oswald"/>
                <a:ea typeface="Oswald"/>
                <a:cs typeface="Oswald"/>
                <a:sym typeface="Oswald"/>
              </a:defRPr>
            </a:lvl9pPr>
          </a:lstStyle>
          <a:p/>
        </p:txBody>
      </p:sp>
      <p:sp>
        <p:nvSpPr>
          <p:cNvPr id="444" name="Google Shape;444;p49"/>
          <p:cNvSpPr/>
          <p:nvPr/>
        </p:nvSpPr>
        <p:spPr>
          <a:xfrm rot="8100000">
            <a:off x="-1014287" y="-214001"/>
            <a:ext cx="2945305" cy="1537809"/>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5" name="Google Shape;445;p49"/>
          <p:cNvSpPr/>
          <p:nvPr/>
        </p:nvSpPr>
        <p:spPr>
          <a:xfrm flipH="1" rot="10313565">
            <a:off x="224965" y="462823"/>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6" name="Google Shape;446;p49"/>
          <p:cNvSpPr/>
          <p:nvPr/>
        </p:nvSpPr>
        <p:spPr>
          <a:xfrm flipH="1" rot="-8437227">
            <a:off x="-777843" y="5738317"/>
            <a:ext cx="2261055" cy="1439122"/>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7" name="Google Shape;447;p49"/>
          <p:cNvSpPr/>
          <p:nvPr/>
        </p:nvSpPr>
        <p:spPr>
          <a:xfrm flipH="1" rot="-6784683">
            <a:off x="-751821" y="5706575"/>
            <a:ext cx="2152809" cy="1370591"/>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8" name="Google Shape;448;p49"/>
          <p:cNvSpPr/>
          <p:nvPr/>
        </p:nvSpPr>
        <p:spPr>
          <a:xfrm rot="-6782915">
            <a:off x="692789" y="5785043"/>
            <a:ext cx="496537" cy="496537"/>
          </a:xfrm>
          <a:prstGeom prst="ellipse">
            <a:avLst/>
          </a:pr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
  <p:cSld name="CUSTOM_7_2">
    <p:spTree>
      <p:nvGrpSpPr>
        <p:cNvPr id="449" name="Shape 449"/>
        <p:cNvGrpSpPr/>
        <p:nvPr/>
      </p:nvGrpSpPr>
      <p:grpSpPr>
        <a:xfrm>
          <a:off x="0" y="0"/>
          <a:ext cx="0" cy="0"/>
          <a:chOff x="0" y="0"/>
          <a:chExt cx="0" cy="0"/>
        </a:xfrm>
      </p:grpSpPr>
      <p:sp>
        <p:nvSpPr>
          <p:cNvPr id="450" name="Google Shape;450;p50"/>
          <p:cNvSpPr/>
          <p:nvPr/>
        </p:nvSpPr>
        <p:spPr>
          <a:xfrm rot="8565252">
            <a:off x="7401408" y="1767450"/>
            <a:ext cx="8592420" cy="6267328"/>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1" name="Google Shape;451;p50"/>
          <p:cNvSpPr/>
          <p:nvPr/>
        </p:nvSpPr>
        <p:spPr>
          <a:xfrm rot="8353882">
            <a:off x="7441205" y="1541202"/>
            <a:ext cx="8591120" cy="6266614"/>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8">
    <p:spTree>
      <p:nvGrpSpPr>
        <p:cNvPr id="452" name="Shape 452"/>
        <p:cNvGrpSpPr/>
        <p:nvPr/>
      </p:nvGrpSpPr>
      <p:grpSpPr>
        <a:xfrm>
          <a:off x="0" y="0"/>
          <a:ext cx="0" cy="0"/>
          <a:chOff x="0" y="0"/>
          <a:chExt cx="0" cy="0"/>
        </a:xfrm>
      </p:grpSpPr>
      <p:sp>
        <p:nvSpPr>
          <p:cNvPr id="453" name="Google Shape;453;p51"/>
          <p:cNvSpPr/>
          <p:nvPr/>
        </p:nvSpPr>
        <p:spPr>
          <a:xfrm rot="8565205">
            <a:off x="9226840" y="5053547"/>
            <a:ext cx="4860893" cy="3545542"/>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4" name="Google Shape;454;p51"/>
          <p:cNvSpPr/>
          <p:nvPr/>
        </p:nvSpPr>
        <p:spPr>
          <a:xfrm rot="8354065">
            <a:off x="9249400" y="4925611"/>
            <a:ext cx="4859918" cy="3544950"/>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5" name="Google Shape;455;p51"/>
          <p:cNvSpPr/>
          <p:nvPr/>
        </p:nvSpPr>
        <p:spPr>
          <a:xfrm rot="8565205">
            <a:off x="-1205560" y="-1885187"/>
            <a:ext cx="4860893" cy="3545542"/>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6" name="Google Shape;456;p51"/>
          <p:cNvSpPr/>
          <p:nvPr/>
        </p:nvSpPr>
        <p:spPr>
          <a:xfrm rot="8354065">
            <a:off x="-1183000" y="-2013122"/>
            <a:ext cx="4859918" cy="3544950"/>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CUSTOM_9">
    <p:spTree>
      <p:nvGrpSpPr>
        <p:cNvPr id="457" name="Shape 457"/>
        <p:cNvGrpSpPr/>
        <p:nvPr/>
      </p:nvGrpSpPr>
      <p:grpSpPr>
        <a:xfrm>
          <a:off x="0" y="0"/>
          <a:ext cx="0" cy="0"/>
          <a:chOff x="0" y="0"/>
          <a:chExt cx="0" cy="0"/>
        </a:xfrm>
      </p:grpSpPr>
      <p:sp>
        <p:nvSpPr>
          <p:cNvPr id="458" name="Google Shape;458;p52"/>
          <p:cNvSpPr/>
          <p:nvPr/>
        </p:nvSpPr>
        <p:spPr>
          <a:xfrm flipH="1" rot="-6784683">
            <a:off x="-771543" y="5522745"/>
            <a:ext cx="2152809" cy="1370591"/>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9" name="Google Shape;459;p52"/>
          <p:cNvSpPr/>
          <p:nvPr/>
        </p:nvSpPr>
        <p:spPr>
          <a:xfrm rot="-6782915">
            <a:off x="608500" y="5460714"/>
            <a:ext cx="496537" cy="496537"/>
          </a:xfrm>
          <a:prstGeom prst="ellipse">
            <a:avLst/>
          </a:pr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0" name="Google Shape;460;p52"/>
          <p:cNvSpPr/>
          <p:nvPr/>
        </p:nvSpPr>
        <p:spPr>
          <a:xfrm flipH="1" rot="-8437227">
            <a:off x="-797565" y="5554488"/>
            <a:ext cx="2261055" cy="1439122"/>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1" name="Google Shape;461;p52"/>
          <p:cNvSpPr/>
          <p:nvPr/>
        </p:nvSpPr>
        <p:spPr>
          <a:xfrm rot="-8100000">
            <a:off x="10417747" y="-221531"/>
            <a:ext cx="2945305" cy="1537809"/>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2" name="Google Shape;462;p52"/>
          <p:cNvSpPr/>
          <p:nvPr/>
        </p:nvSpPr>
        <p:spPr>
          <a:xfrm flipH="1" rot="-5886435">
            <a:off x="11131576" y="313972"/>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2 Konten" type="twoObj">
  <p:cSld name="TWO_OBJECTS">
    <p:spTree>
      <p:nvGrpSpPr>
        <p:cNvPr id="81" name="Shape 81"/>
        <p:cNvGrpSpPr/>
        <p:nvPr/>
      </p:nvGrpSpPr>
      <p:grpSpPr>
        <a:xfrm>
          <a:off x="0" y="0"/>
          <a:ext cx="0" cy="0"/>
          <a:chOff x="0" y="0"/>
          <a:chExt cx="0" cy="0"/>
        </a:xfrm>
      </p:grpSpPr>
      <p:grpSp>
        <p:nvGrpSpPr>
          <p:cNvPr id="82" name="Google Shape;82;p6"/>
          <p:cNvGrpSpPr/>
          <p:nvPr/>
        </p:nvGrpSpPr>
        <p:grpSpPr>
          <a:xfrm>
            <a:off x="0" y="4954136"/>
            <a:ext cx="12192000" cy="1909138"/>
            <a:chOff x="0" y="4948862"/>
            <a:chExt cx="12192000" cy="1909138"/>
          </a:xfrm>
        </p:grpSpPr>
        <p:sp>
          <p:nvSpPr>
            <p:cNvPr id="83" name="Google Shape;83;p6"/>
            <p:cNvSpPr/>
            <p:nvPr/>
          </p:nvSpPr>
          <p:spPr>
            <a:xfrm>
              <a:off x="0" y="4948862"/>
              <a:ext cx="12192000" cy="1909138"/>
            </a:xfrm>
            <a:custGeom>
              <a:rect b="b" l="l" r="r" t="t"/>
              <a:pathLst>
                <a:path extrusionOk="0" h="1909138" w="12192000">
                  <a:moveTo>
                    <a:pt x="0" y="0"/>
                  </a:moveTo>
                  <a:lnTo>
                    <a:pt x="227719" y="142350"/>
                  </a:lnTo>
                  <a:cubicBezTo>
                    <a:pt x="1777640" y="1065981"/>
                    <a:pt x="3836554" y="1628919"/>
                    <a:pt x="6096001" y="1628919"/>
                  </a:cubicBezTo>
                  <a:cubicBezTo>
                    <a:pt x="8355448" y="1628919"/>
                    <a:pt x="10414362" y="1065981"/>
                    <a:pt x="11964283" y="142350"/>
                  </a:cubicBezTo>
                  <a:lnTo>
                    <a:pt x="12192000" y="1"/>
                  </a:lnTo>
                  <a:lnTo>
                    <a:pt x="12192000" y="1909138"/>
                  </a:lnTo>
                  <a:lnTo>
                    <a:pt x="0" y="1909138"/>
                  </a:lnTo>
                  <a:lnTo>
                    <a:pt x="0" y="0"/>
                  </a:lnTo>
                  <a:close/>
                </a:path>
              </a:pathLst>
            </a:custGeom>
            <a:solidFill>
              <a:srgbClr val="E8F1F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Calibri"/>
                <a:buNone/>
              </a:pPr>
              <a:r>
                <a:t/>
              </a:r>
              <a:endParaRPr b="0" i="0" sz="1600" u="none" cap="none" strike="noStrike">
                <a:solidFill>
                  <a:srgbClr val="000000"/>
                </a:solidFill>
                <a:latin typeface="Calibri"/>
                <a:ea typeface="Calibri"/>
                <a:cs typeface="Calibri"/>
                <a:sym typeface="Calibri"/>
              </a:endParaRPr>
            </a:p>
          </p:txBody>
        </p:sp>
        <p:sp>
          <p:nvSpPr>
            <p:cNvPr id="84" name="Google Shape;84;p6"/>
            <p:cNvSpPr/>
            <p:nvPr/>
          </p:nvSpPr>
          <p:spPr>
            <a:xfrm>
              <a:off x="0" y="5563852"/>
              <a:ext cx="12192000" cy="1294147"/>
            </a:xfrm>
            <a:custGeom>
              <a:rect b="b" l="l" r="r" t="t"/>
              <a:pathLst>
                <a:path extrusionOk="0" h="1909138" w="12192000">
                  <a:moveTo>
                    <a:pt x="0" y="0"/>
                  </a:moveTo>
                  <a:lnTo>
                    <a:pt x="227719" y="142350"/>
                  </a:lnTo>
                  <a:cubicBezTo>
                    <a:pt x="1777640" y="1065981"/>
                    <a:pt x="3836554" y="1628919"/>
                    <a:pt x="6096001" y="1628919"/>
                  </a:cubicBezTo>
                  <a:cubicBezTo>
                    <a:pt x="8355448" y="1628919"/>
                    <a:pt x="10414362" y="1065981"/>
                    <a:pt x="11964283" y="142350"/>
                  </a:cubicBezTo>
                  <a:lnTo>
                    <a:pt x="12192000" y="1"/>
                  </a:lnTo>
                  <a:lnTo>
                    <a:pt x="12192000" y="1909138"/>
                  </a:lnTo>
                  <a:lnTo>
                    <a:pt x="0" y="1909138"/>
                  </a:lnTo>
                  <a:lnTo>
                    <a:pt x="0" y="0"/>
                  </a:lnTo>
                  <a:close/>
                </a:path>
              </a:pathLst>
            </a:custGeom>
            <a:solidFill>
              <a:srgbClr val="7AC2F9">
                <a:alpha val="10588"/>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Calibri"/>
                <a:buNone/>
              </a:pPr>
              <a:r>
                <a:t/>
              </a:r>
              <a:endParaRPr b="0" i="0" sz="1600" u="none" cap="none" strike="noStrike">
                <a:solidFill>
                  <a:srgbClr val="000000"/>
                </a:solidFill>
                <a:latin typeface="Calibri"/>
                <a:ea typeface="Calibri"/>
                <a:cs typeface="Calibri"/>
                <a:sym typeface="Calibri"/>
              </a:endParaRPr>
            </a:p>
          </p:txBody>
        </p:sp>
      </p:grpSp>
      <p:sp>
        <p:nvSpPr>
          <p:cNvPr id="85" name="Google Shape;85;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drawing&#10;&#10;Description automatically generated" id="88" name="Google Shape;88;p6"/>
          <p:cNvPicPr preferRelativeResize="0"/>
          <p:nvPr/>
        </p:nvPicPr>
        <p:blipFill rotWithShape="1">
          <a:blip r:embed="rId2">
            <a:alphaModFix/>
          </a:blip>
          <a:srcRect b="0" l="0" r="0" t="0"/>
          <a:stretch/>
        </p:blipFill>
        <p:spPr>
          <a:xfrm>
            <a:off x="11074037" y="297697"/>
            <a:ext cx="708662" cy="719330"/>
          </a:xfrm>
          <a:prstGeom prst="rect">
            <a:avLst/>
          </a:prstGeom>
          <a:noFill/>
          <a:ln>
            <a:noFill/>
          </a:ln>
        </p:spPr>
      </p:pic>
      <p:sp>
        <p:nvSpPr>
          <p:cNvPr id="89" name="Google Shape;89;p6"/>
          <p:cNvSpPr txBox="1"/>
          <p:nvPr/>
        </p:nvSpPr>
        <p:spPr>
          <a:xfrm>
            <a:off x="8534559" y="415123"/>
            <a:ext cx="2539478" cy="58477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800"/>
              <a:buFont typeface="Arial"/>
              <a:buNone/>
            </a:pPr>
            <a:r>
              <a:rPr b="1" i="0" lang="en-US" sz="800" u="none" cap="none" strike="noStrike">
                <a:solidFill>
                  <a:schemeClr val="dk1"/>
                </a:solidFill>
                <a:latin typeface="Arial"/>
                <a:ea typeface="Arial"/>
                <a:cs typeface="Arial"/>
                <a:sym typeface="Arial"/>
              </a:rPr>
              <a:t>Direktorat Sekolah Menengah Pertama</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Arial"/>
                <a:ea typeface="Arial"/>
                <a:cs typeface="Arial"/>
                <a:sym typeface="Arial"/>
              </a:rPr>
              <a:t>Direktorat Jenderal Pendidikan Anak Usia Dini</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Arial"/>
                <a:ea typeface="Arial"/>
                <a:cs typeface="Arial"/>
                <a:sym typeface="Arial"/>
              </a:rPr>
              <a:t>Pendidikan Dasar dan Menengah</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Arial"/>
                <a:ea typeface="Arial"/>
                <a:cs typeface="Arial"/>
                <a:sym typeface="Arial"/>
              </a:rPr>
              <a:t>Kementerian Pendidikan dan Kebudayaan</a:t>
            </a:r>
            <a:endParaRPr b="0" i="0" sz="8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3">
  <p:cSld name="CUSTOM_10">
    <p:spTree>
      <p:nvGrpSpPr>
        <p:cNvPr id="463" name="Shape 463"/>
        <p:cNvGrpSpPr/>
        <p:nvPr/>
      </p:nvGrpSpPr>
      <p:grpSpPr>
        <a:xfrm>
          <a:off x="0" y="0"/>
          <a:ext cx="0" cy="0"/>
          <a:chOff x="0" y="0"/>
          <a:chExt cx="0" cy="0"/>
        </a:xfrm>
      </p:grpSpPr>
      <p:sp>
        <p:nvSpPr>
          <p:cNvPr id="464" name="Google Shape;464;p53"/>
          <p:cNvSpPr txBox="1"/>
          <p:nvPr>
            <p:ph idx="1" type="subTitle"/>
          </p:nvPr>
        </p:nvSpPr>
        <p:spPr>
          <a:xfrm>
            <a:off x="1584366" y="3066700"/>
            <a:ext cx="3978000" cy="1632900"/>
          </a:xfrm>
          <a:prstGeom prst="rect">
            <a:avLst/>
          </a:prstGeom>
        </p:spPr>
        <p:txBody>
          <a:bodyPr anchorCtr="0" anchor="t" bIns="121900" lIns="121900" spcFirstLastPara="1" rIns="121900" wrap="square" tIns="121900">
            <a:noAutofit/>
          </a:bodyPr>
          <a:lstStyle>
            <a:lvl1pPr lvl="0" rtl="0">
              <a:spcBef>
                <a:spcPts val="0"/>
              </a:spcBef>
              <a:spcAft>
                <a:spcPts val="0"/>
              </a:spcAft>
              <a:buNone/>
              <a:defRPr sz="2100">
                <a:latin typeface="Lato"/>
                <a:ea typeface="Lato"/>
                <a:cs typeface="Lato"/>
                <a:sym typeface="Lato"/>
              </a:defRPr>
            </a:lvl1pPr>
            <a:lvl2pPr lvl="1" rtl="0">
              <a:spcBef>
                <a:spcPts val="2100"/>
              </a:spcBef>
              <a:spcAft>
                <a:spcPts val="0"/>
              </a:spcAft>
              <a:buNone/>
              <a:defRPr sz="2100">
                <a:latin typeface="Lato"/>
                <a:ea typeface="Lato"/>
                <a:cs typeface="Lato"/>
                <a:sym typeface="Lato"/>
              </a:defRPr>
            </a:lvl2pPr>
            <a:lvl3pPr lvl="2" rtl="0">
              <a:spcBef>
                <a:spcPts val="2100"/>
              </a:spcBef>
              <a:spcAft>
                <a:spcPts val="0"/>
              </a:spcAft>
              <a:buNone/>
              <a:defRPr sz="2100">
                <a:latin typeface="Lato"/>
                <a:ea typeface="Lato"/>
                <a:cs typeface="Lato"/>
                <a:sym typeface="Lato"/>
              </a:defRPr>
            </a:lvl3pPr>
            <a:lvl4pPr lvl="3" rtl="0">
              <a:spcBef>
                <a:spcPts val="2100"/>
              </a:spcBef>
              <a:spcAft>
                <a:spcPts val="0"/>
              </a:spcAft>
              <a:buNone/>
              <a:defRPr sz="2100">
                <a:latin typeface="Lato"/>
                <a:ea typeface="Lato"/>
                <a:cs typeface="Lato"/>
                <a:sym typeface="Lato"/>
              </a:defRPr>
            </a:lvl4pPr>
            <a:lvl5pPr lvl="4" rtl="0">
              <a:spcBef>
                <a:spcPts val="2100"/>
              </a:spcBef>
              <a:spcAft>
                <a:spcPts val="0"/>
              </a:spcAft>
              <a:buNone/>
              <a:defRPr sz="2100">
                <a:latin typeface="Lato"/>
                <a:ea typeface="Lato"/>
                <a:cs typeface="Lato"/>
                <a:sym typeface="Lato"/>
              </a:defRPr>
            </a:lvl5pPr>
            <a:lvl6pPr lvl="5" rtl="0">
              <a:spcBef>
                <a:spcPts val="2100"/>
              </a:spcBef>
              <a:spcAft>
                <a:spcPts val="0"/>
              </a:spcAft>
              <a:buNone/>
              <a:defRPr sz="2100">
                <a:latin typeface="Lato"/>
                <a:ea typeface="Lato"/>
                <a:cs typeface="Lato"/>
                <a:sym typeface="Lato"/>
              </a:defRPr>
            </a:lvl6pPr>
            <a:lvl7pPr lvl="6" rtl="0">
              <a:spcBef>
                <a:spcPts val="2100"/>
              </a:spcBef>
              <a:spcAft>
                <a:spcPts val="0"/>
              </a:spcAft>
              <a:buNone/>
              <a:defRPr sz="2100">
                <a:latin typeface="Lato"/>
                <a:ea typeface="Lato"/>
                <a:cs typeface="Lato"/>
                <a:sym typeface="Lato"/>
              </a:defRPr>
            </a:lvl7pPr>
            <a:lvl8pPr lvl="7" rtl="0">
              <a:spcBef>
                <a:spcPts val="2100"/>
              </a:spcBef>
              <a:spcAft>
                <a:spcPts val="0"/>
              </a:spcAft>
              <a:buNone/>
              <a:defRPr sz="2100">
                <a:latin typeface="Lato"/>
                <a:ea typeface="Lato"/>
                <a:cs typeface="Lato"/>
                <a:sym typeface="Lato"/>
              </a:defRPr>
            </a:lvl8pPr>
            <a:lvl9pPr lvl="8" rtl="0">
              <a:spcBef>
                <a:spcPts val="2100"/>
              </a:spcBef>
              <a:spcAft>
                <a:spcPts val="2100"/>
              </a:spcAft>
              <a:buNone/>
              <a:defRPr sz="2100">
                <a:latin typeface="Lato"/>
                <a:ea typeface="Lato"/>
                <a:cs typeface="Lato"/>
                <a:sym typeface="Lato"/>
              </a:defRPr>
            </a:lvl9pPr>
          </a:lstStyle>
          <a:p/>
        </p:txBody>
      </p:sp>
      <p:sp>
        <p:nvSpPr>
          <p:cNvPr id="465" name="Google Shape;465;p53"/>
          <p:cNvSpPr/>
          <p:nvPr/>
        </p:nvSpPr>
        <p:spPr>
          <a:xfrm rot="-4015317">
            <a:off x="-584521" y="-76755"/>
            <a:ext cx="2152809" cy="1370591"/>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6" name="Google Shape;466;p53"/>
          <p:cNvSpPr/>
          <p:nvPr/>
        </p:nvSpPr>
        <p:spPr>
          <a:xfrm flipH="1" rot="-4017085">
            <a:off x="860089" y="718830"/>
            <a:ext cx="496537" cy="496537"/>
          </a:xfrm>
          <a:prstGeom prst="ellipse">
            <a:avLst/>
          </a:pr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7" name="Google Shape;467;p53"/>
          <p:cNvSpPr/>
          <p:nvPr/>
        </p:nvSpPr>
        <p:spPr>
          <a:xfrm rot="-2362773">
            <a:off x="-610543" y="-177028"/>
            <a:ext cx="2261055" cy="1439122"/>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8" name="Google Shape;468;p53"/>
          <p:cNvSpPr/>
          <p:nvPr/>
        </p:nvSpPr>
        <p:spPr>
          <a:xfrm flipH="1" rot="2700000">
            <a:off x="-846987" y="5676602"/>
            <a:ext cx="2945305" cy="1537809"/>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9" name="Google Shape;469;p53"/>
          <p:cNvSpPr/>
          <p:nvPr/>
        </p:nvSpPr>
        <p:spPr>
          <a:xfrm rot="486435">
            <a:off x="392265" y="5686684"/>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0" name="Google Shape;470;p53"/>
          <p:cNvSpPr txBox="1"/>
          <p:nvPr>
            <p:ph type="title"/>
          </p:nvPr>
        </p:nvSpPr>
        <p:spPr>
          <a:xfrm>
            <a:off x="1584367" y="2170033"/>
            <a:ext cx="3857100" cy="735600"/>
          </a:xfrm>
          <a:prstGeom prst="rect">
            <a:avLst/>
          </a:prstGeom>
        </p:spPr>
        <p:txBody>
          <a:bodyPr anchorCtr="0" anchor="t" bIns="121900" lIns="121900" spcFirstLastPara="1" rIns="121900" wrap="square" tIns="121900">
            <a:noAutofit/>
          </a:bodyPr>
          <a:lstStyle>
            <a:lvl1pPr lvl="0" rtl="0" algn="l">
              <a:spcBef>
                <a:spcPts val="0"/>
              </a:spcBef>
              <a:spcAft>
                <a:spcPts val="0"/>
              </a:spcAft>
              <a:buSzPts val="4700"/>
              <a:buFont typeface="Oswald"/>
              <a:buNone/>
              <a:defRPr>
                <a:solidFill>
                  <a:schemeClr val="lt1"/>
                </a:solidFill>
              </a:defRPr>
            </a:lvl1pPr>
            <a:lvl2pPr lvl="1" rtl="0">
              <a:spcBef>
                <a:spcPts val="0"/>
              </a:spcBef>
              <a:spcAft>
                <a:spcPts val="0"/>
              </a:spcAft>
              <a:buSzPts val="3700"/>
              <a:buNone/>
              <a:defRPr>
                <a:latin typeface="Oswald"/>
                <a:ea typeface="Oswald"/>
                <a:cs typeface="Oswald"/>
                <a:sym typeface="Oswald"/>
              </a:defRPr>
            </a:lvl2pPr>
            <a:lvl3pPr lvl="2" rtl="0">
              <a:spcBef>
                <a:spcPts val="0"/>
              </a:spcBef>
              <a:spcAft>
                <a:spcPts val="0"/>
              </a:spcAft>
              <a:buSzPts val="3700"/>
              <a:buNone/>
              <a:defRPr>
                <a:latin typeface="Oswald"/>
                <a:ea typeface="Oswald"/>
                <a:cs typeface="Oswald"/>
                <a:sym typeface="Oswald"/>
              </a:defRPr>
            </a:lvl3pPr>
            <a:lvl4pPr lvl="3" rtl="0">
              <a:spcBef>
                <a:spcPts val="0"/>
              </a:spcBef>
              <a:spcAft>
                <a:spcPts val="0"/>
              </a:spcAft>
              <a:buSzPts val="3700"/>
              <a:buNone/>
              <a:defRPr>
                <a:latin typeface="Oswald"/>
                <a:ea typeface="Oswald"/>
                <a:cs typeface="Oswald"/>
                <a:sym typeface="Oswald"/>
              </a:defRPr>
            </a:lvl4pPr>
            <a:lvl5pPr lvl="4" rtl="0">
              <a:spcBef>
                <a:spcPts val="0"/>
              </a:spcBef>
              <a:spcAft>
                <a:spcPts val="0"/>
              </a:spcAft>
              <a:buSzPts val="3700"/>
              <a:buNone/>
              <a:defRPr>
                <a:latin typeface="Oswald"/>
                <a:ea typeface="Oswald"/>
                <a:cs typeface="Oswald"/>
                <a:sym typeface="Oswald"/>
              </a:defRPr>
            </a:lvl5pPr>
            <a:lvl6pPr lvl="5" rtl="0">
              <a:spcBef>
                <a:spcPts val="0"/>
              </a:spcBef>
              <a:spcAft>
                <a:spcPts val="0"/>
              </a:spcAft>
              <a:buSzPts val="3700"/>
              <a:buNone/>
              <a:defRPr>
                <a:latin typeface="Oswald"/>
                <a:ea typeface="Oswald"/>
                <a:cs typeface="Oswald"/>
                <a:sym typeface="Oswald"/>
              </a:defRPr>
            </a:lvl6pPr>
            <a:lvl7pPr lvl="6" rtl="0">
              <a:spcBef>
                <a:spcPts val="0"/>
              </a:spcBef>
              <a:spcAft>
                <a:spcPts val="0"/>
              </a:spcAft>
              <a:buSzPts val="3700"/>
              <a:buNone/>
              <a:defRPr>
                <a:latin typeface="Oswald"/>
                <a:ea typeface="Oswald"/>
                <a:cs typeface="Oswald"/>
                <a:sym typeface="Oswald"/>
              </a:defRPr>
            </a:lvl7pPr>
            <a:lvl8pPr lvl="7" rtl="0">
              <a:spcBef>
                <a:spcPts val="0"/>
              </a:spcBef>
              <a:spcAft>
                <a:spcPts val="0"/>
              </a:spcAft>
              <a:buSzPts val="3700"/>
              <a:buNone/>
              <a:defRPr>
                <a:latin typeface="Oswald"/>
                <a:ea typeface="Oswald"/>
                <a:cs typeface="Oswald"/>
                <a:sym typeface="Oswald"/>
              </a:defRPr>
            </a:lvl8pPr>
            <a:lvl9pPr lvl="8" rtl="0">
              <a:spcBef>
                <a:spcPts val="0"/>
              </a:spcBef>
              <a:spcAft>
                <a:spcPts val="0"/>
              </a:spcAft>
              <a:buSzPts val="3700"/>
              <a:buNone/>
              <a:defRPr>
                <a:latin typeface="Oswald"/>
                <a:ea typeface="Oswald"/>
                <a:cs typeface="Oswald"/>
                <a:sym typeface="Oswald"/>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11">
    <p:spTree>
      <p:nvGrpSpPr>
        <p:cNvPr id="471" name="Shape 471"/>
        <p:cNvGrpSpPr/>
        <p:nvPr/>
      </p:nvGrpSpPr>
      <p:grpSpPr>
        <a:xfrm>
          <a:off x="0" y="0"/>
          <a:ext cx="0" cy="0"/>
          <a:chOff x="0" y="0"/>
          <a:chExt cx="0" cy="0"/>
        </a:xfrm>
      </p:grpSpPr>
      <p:sp>
        <p:nvSpPr>
          <p:cNvPr id="472" name="Google Shape;472;p54"/>
          <p:cNvSpPr txBox="1"/>
          <p:nvPr>
            <p:ph type="title"/>
          </p:nvPr>
        </p:nvSpPr>
        <p:spPr>
          <a:xfrm>
            <a:off x="6150200" y="2746767"/>
            <a:ext cx="5488500" cy="1467300"/>
          </a:xfrm>
          <a:prstGeom prst="rect">
            <a:avLst/>
          </a:prstGeom>
        </p:spPr>
        <p:txBody>
          <a:bodyPr anchorCtr="0" anchor="ctr" bIns="121900" lIns="121900" spcFirstLastPara="1" rIns="121900" wrap="square" tIns="121900">
            <a:noAutofit/>
          </a:bodyPr>
          <a:lstStyle>
            <a:lvl1pPr lvl="0" rtl="0" algn="l">
              <a:spcBef>
                <a:spcPts val="0"/>
              </a:spcBef>
              <a:spcAft>
                <a:spcPts val="0"/>
              </a:spcAft>
              <a:buSzPts val="4700"/>
              <a:buNone/>
              <a:defRPr sz="4800"/>
            </a:lvl1pPr>
            <a:lvl2pPr lvl="1" rtl="0">
              <a:spcBef>
                <a:spcPts val="0"/>
              </a:spcBef>
              <a:spcAft>
                <a:spcPts val="0"/>
              </a:spcAft>
              <a:buSzPts val="3700"/>
              <a:buNone/>
              <a:defRPr>
                <a:latin typeface="Oswald"/>
                <a:ea typeface="Oswald"/>
                <a:cs typeface="Oswald"/>
                <a:sym typeface="Oswald"/>
              </a:defRPr>
            </a:lvl2pPr>
            <a:lvl3pPr lvl="2" rtl="0">
              <a:spcBef>
                <a:spcPts val="0"/>
              </a:spcBef>
              <a:spcAft>
                <a:spcPts val="0"/>
              </a:spcAft>
              <a:buSzPts val="3700"/>
              <a:buNone/>
              <a:defRPr>
                <a:latin typeface="Oswald"/>
                <a:ea typeface="Oswald"/>
                <a:cs typeface="Oswald"/>
                <a:sym typeface="Oswald"/>
              </a:defRPr>
            </a:lvl3pPr>
            <a:lvl4pPr lvl="3" rtl="0">
              <a:spcBef>
                <a:spcPts val="0"/>
              </a:spcBef>
              <a:spcAft>
                <a:spcPts val="0"/>
              </a:spcAft>
              <a:buSzPts val="3700"/>
              <a:buNone/>
              <a:defRPr>
                <a:latin typeface="Oswald"/>
                <a:ea typeface="Oswald"/>
                <a:cs typeface="Oswald"/>
                <a:sym typeface="Oswald"/>
              </a:defRPr>
            </a:lvl4pPr>
            <a:lvl5pPr lvl="4" rtl="0">
              <a:spcBef>
                <a:spcPts val="0"/>
              </a:spcBef>
              <a:spcAft>
                <a:spcPts val="0"/>
              </a:spcAft>
              <a:buSzPts val="3700"/>
              <a:buNone/>
              <a:defRPr>
                <a:latin typeface="Oswald"/>
                <a:ea typeface="Oswald"/>
                <a:cs typeface="Oswald"/>
                <a:sym typeface="Oswald"/>
              </a:defRPr>
            </a:lvl5pPr>
            <a:lvl6pPr lvl="5" rtl="0">
              <a:spcBef>
                <a:spcPts val="0"/>
              </a:spcBef>
              <a:spcAft>
                <a:spcPts val="0"/>
              </a:spcAft>
              <a:buSzPts val="3700"/>
              <a:buNone/>
              <a:defRPr>
                <a:latin typeface="Oswald"/>
                <a:ea typeface="Oswald"/>
                <a:cs typeface="Oswald"/>
                <a:sym typeface="Oswald"/>
              </a:defRPr>
            </a:lvl6pPr>
            <a:lvl7pPr lvl="6" rtl="0">
              <a:spcBef>
                <a:spcPts val="0"/>
              </a:spcBef>
              <a:spcAft>
                <a:spcPts val="0"/>
              </a:spcAft>
              <a:buSzPts val="3700"/>
              <a:buNone/>
              <a:defRPr>
                <a:latin typeface="Oswald"/>
                <a:ea typeface="Oswald"/>
                <a:cs typeface="Oswald"/>
                <a:sym typeface="Oswald"/>
              </a:defRPr>
            </a:lvl7pPr>
            <a:lvl8pPr lvl="7" rtl="0">
              <a:spcBef>
                <a:spcPts val="0"/>
              </a:spcBef>
              <a:spcAft>
                <a:spcPts val="0"/>
              </a:spcAft>
              <a:buSzPts val="3700"/>
              <a:buNone/>
              <a:defRPr>
                <a:latin typeface="Oswald"/>
                <a:ea typeface="Oswald"/>
                <a:cs typeface="Oswald"/>
                <a:sym typeface="Oswald"/>
              </a:defRPr>
            </a:lvl8pPr>
            <a:lvl9pPr lvl="8" rtl="0">
              <a:spcBef>
                <a:spcPts val="0"/>
              </a:spcBef>
              <a:spcAft>
                <a:spcPts val="0"/>
              </a:spcAft>
              <a:buSzPts val="3700"/>
              <a:buNone/>
              <a:defRPr>
                <a:latin typeface="Oswald"/>
                <a:ea typeface="Oswald"/>
                <a:cs typeface="Oswald"/>
                <a:sym typeface="Oswald"/>
              </a:defRPr>
            </a:lvl9pPr>
          </a:lstStyle>
          <a:p/>
        </p:txBody>
      </p:sp>
      <p:sp>
        <p:nvSpPr>
          <p:cNvPr id="473" name="Google Shape;473;p54"/>
          <p:cNvSpPr/>
          <p:nvPr/>
        </p:nvSpPr>
        <p:spPr>
          <a:xfrm flipH="1" rot="4015317">
            <a:off x="10964244" y="-166422"/>
            <a:ext cx="2152809" cy="1370591"/>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4" name="Google Shape;474;p54"/>
          <p:cNvSpPr/>
          <p:nvPr/>
        </p:nvSpPr>
        <p:spPr>
          <a:xfrm rot="4017085">
            <a:off x="11175906" y="629164"/>
            <a:ext cx="496537" cy="496537"/>
          </a:xfrm>
          <a:prstGeom prst="ellipse">
            <a:avLst/>
          </a:pr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5" name="Google Shape;475;p54"/>
          <p:cNvSpPr/>
          <p:nvPr/>
        </p:nvSpPr>
        <p:spPr>
          <a:xfrm flipH="1" rot="2362773">
            <a:off x="10882020" y="-266695"/>
            <a:ext cx="2261055" cy="1439122"/>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6" name="Google Shape;476;p54"/>
          <p:cNvSpPr/>
          <p:nvPr/>
        </p:nvSpPr>
        <p:spPr>
          <a:xfrm rot="-2700000">
            <a:off x="10434213" y="5586935"/>
            <a:ext cx="2945305" cy="1537809"/>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7" name="Google Shape;477;p54"/>
          <p:cNvSpPr/>
          <p:nvPr/>
        </p:nvSpPr>
        <p:spPr>
          <a:xfrm flipH="1" rot="-486435">
            <a:off x="11289363" y="5597017"/>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8" name="Google Shape;478;p54"/>
          <p:cNvSpPr/>
          <p:nvPr/>
        </p:nvSpPr>
        <p:spPr>
          <a:xfrm flipH="1" rot="-5083960">
            <a:off x="-4686784" y="-840841"/>
            <a:ext cx="7520488" cy="5485032"/>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79" name="Google Shape;479;p54"/>
          <p:cNvSpPr/>
          <p:nvPr/>
        </p:nvSpPr>
        <p:spPr>
          <a:xfrm flipH="1" rot="-4872682">
            <a:off x="-4535575" y="-974872"/>
            <a:ext cx="7518645" cy="5484581"/>
          </a:xfrm>
          <a:custGeom>
            <a:rect b="b" l="l" r="r" t="t"/>
            <a:pathLst>
              <a:path extrusionOk="0" h="98234" w="142351">
                <a:moveTo>
                  <a:pt x="81862" y="0"/>
                </a:moveTo>
                <a:cubicBezTo>
                  <a:pt x="65570" y="0"/>
                  <a:pt x="64109" y="29096"/>
                  <a:pt x="45181" y="48872"/>
                </a:cubicBezTo>
                <a:cubicBezTo>
                  <a:pt x="34707" y="59813"/>
                  <a:pt x="6721" y="52075"/>
                  <a:pt x="2951" y="71122"/>
                </a:cubicBezTo>
                <a:cubicBezTo>
                  <a:pt x="1" y="86034"/>
                  <a:pt x="15920" y="98234"/>
                  <a:pt x="28240" y="98234"/>
                </a:cubicBezTo>
                <a:cubicBezTo>
                  <a:pt x="28734" y="98234"/>
                  <a:pt x="29223" y="98214"/>
                  <a:pt x="29704" y="98174"/>
                </a:cubicBezTo>
                <a:cubicBezTo>
                  <a:pt x="44940" y="96927"/>
                  <a:pt x="55602" y="88909"/>
                  <a:pt x="70683" y="88909"/>
                </a:cubicBezTo>
                <a:cubicBezTo>
                  <a:pt x="72540" y="88909"/>
                  <a:pt x="74463" y="89031"/>
                  <a:pt x="76470" y="89301"/>
                </a:cubicBezTo>
                <a:cubicBezTo>
                  <a:pt x="83132" y="90208"/>
                  <a:pt x="89465" y="91284"/>
                  <a:pt x="95552" y="91284"/>
                </a:cubicBezTo>
                <a:cubicBezTo>
                  <a:pt x="104248" y="91284"/>
                  <a:pt x="112441" y="89087"/>
                  <a:pt x="120368" y="81062"/>
                </a:cubicBezTo>
                <a:cubicBezTo>
                  <a:pt x="129308" y="71989"/>
                  <a:pt x="142351" y="47138"/>
                  <a:pt x="140816" y="34228"/>
                </a:cubicBezTo>
                <a:cubicBezTo>
                  <a:pt x="138615" y="15382"/>
                  <a:pt x="119601" y="22320"/>
                  <a:pt x="101155" y="8710"/>
                </a:cubicBezTo>
                <a:cubicBezTo>
                  <a:pt x="92850" y="2568"/>
                  <a:pt x="86702" y="0"/>
                  <a:pt x="81862" y="0"/>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12">
    <p:spTree>
      <p:nvGrpSpPr>
        <p:cNvPr id="480" name="Shape 480"/>
        <p:cNvGrpSpPr/>
        <p:nvPr/>
      </p:nvGrpSpPr>
      <p:grpSpPr>
        <a:xfrm>
          <a:off x="0" y="0"/>
          <a:ext cx="0" cy="0"/>
          <a:chOff x="0" y="0"/>
          <a:chExt cx="0" cy="0"/>
        </a:xfrm>
      </p:grpSpPr>
      <p:sp>
        <p:nvSpPr>
          <p:cNvPr id="481" name="Google Shape;481;p55"/>
          <p:cNvSpPr txBox="1"/>
          <p:nvPr>
            <p:ph type="title"/>
          </p:nvPr>
        </p:nvSpPr>
        <p:spPr>
          <a:xfrm>
            <a:off x="2654700" y="522100"/>
            <a:ext cx="6882900" cy="695100"/>
          </a:xfrm>
          <a:prstGeom prst="rect">
            <a:avLst/>
          </a:prstGeom>
        </p:spPr>
        <p:txBody>
          <a:bodyPr anchorCtr="0" anchor="t" bIns="121900" lIns="121900" spcFirstLastPara="1" rIns="121900" wrap="square" tIns="121900">
            <a:noAutofit/>
          </a:bodyPr>
          <a:lstStyle>
            <a:lvl1pPr lvl="0" rtl="0">
              <a:spcBef>
                <a:spcPts val="0"/>
              </a:spcBef>
              <a:spcAft>
                <a:spcPts val="0"/>
              </a:spcAft>
              <a:buSzPts val="4700"/>
              <a:buNone/>
              <a:defRPr/>
            </a:lvl1pPr>
            <a:lvl2pPr lvl="1" rtl="0">
              <a:spcBef>
                <a:spcPts val="0"/>
              </a:spcBef>
              <a:spcAft>
                <a:spcPts val="0"/>
              </a:spcAft>
              <a:buSzPts val="3700"/>
              <a:buNone/>
              <a:defRPr>
                <a:latin typeface="Oswald"/>
                <a:ea typeface="Oswald"/>
                <a:cs typeface="Oswald"/>
                <a:sym typeface="Oswald"/>
              </a:defRPr>
            </a:lvl2pPr>
            <a:lvl3pPr lvl="2" rtl="0">
              <a:spcBef>
                <a:spcPts val="0"/>
              </a:spcBef>
              <a:spcAft>
                <a:spcPts val="0"/>
              </a:spcAft>
              <a:buSzPts val="3700"/>
              <a:buNone/>
              <a:defRPr>
                <a:latin typeface="Oswald"/>
                <a:ea typeface="Oswald"/>
                <a:cs typeface="Oswald"/>
                <a:sym typeface="Oswald"/>
              </a:defRPr>
            </a:lvl3pPr>
            <a:lvl4pPr lvl="3" rtl="0">
              <a:spcBef>
                <a:spcPts val="0"/>
              </a:spcBef>
              <a:spcAft>
                <a:spcPts val="0"/>
              </a:spcAft>
              <a:buSzPts val="3700"/>
              <a:buNone/>
              <a:defRPr>
                <a:latin typeface="Oswald"/>
                <a:ea typeface="Oswald"/>
                <a:cs typeface="Oswald"/>
                <a:sym typeface="Oswald"/>
              </a:defRPr>
            </a:lvl4pPr>
            <a:lvl5pPr lvl="4" rtl="0">
              <a:spcBef>
                <a:spcPts val="0"/>
              </a:spcBef>
              <a:spcAft>
                <a:spcPts val="0"/>
              </a:spcAft>
              <a:buSzPts val="3700"/>
              <a:buNone/>
              <a:defRPr>
                <a:latin typeface="Oswald"/>
                <a:ea typeface="Oswald"/>
                <a:cs typeface="Oswald"/>
                <a:sym typeface="Oswald"/>
              </a:defRPr>
            </a:lvl5pPr>
            <a:lvl6pPr lvl="5" rtl="0">
              <a:spcBef>
                <a:spcPts val="0"/>
              </a:spcBef>
              <a:spcAft>
                <a:spcPts val="0"/>
              </a:spcAft>
              <a:buSzPts val="3700"/>
              <a:buNone/>
              <a:defRPr>
                <a:latin typeface="Oswald"/>
                <a:ea typeface="Oswald"/>
                <a:cs typeface="Oswald"/>
                <a:sym typeface="Oswald"/>
              </a:defRPr>
            </a:lvl6pPr>
            <a:lvl7pPr lvl="6" rtl="0">
              <a:spcBef>
                <a:spcPts val="0"/>
              </a:spcBef>
              <a:spcAft>
                <a:spcPts val="0"/>
              </a:spcAft>
              <a:buSzPts val="3700"/>
              <a:buNone/>
              <a:defRPr>
                <a:latin typeface="Oswald"/>
                <a:ea typeface="Oswald"/>
                <a:cs typeface="Oswald"/>
                <a:sym typeface="Oswald"/>
              </a:defRPr>
            </a:lvl7pPr>
            <a:lvl8pPr lvl="7" rtl="0">
              <a:spcBef>
                <a:spcPts val="0"/>
              </a:spcBef>
              <a:spcAft>
                <a:spcPts val="0"/>
              </a:spcAft>
              <a:buSzPts val="3700"/>
              <a:buNone/>
              <a:defRPr>
                <a:latin typeface="Oswald"/>
                <a:ea typeface="Oswald"/>
                <a:cs typeface="Oswald"/>
                <a:sym typeface="Oswald"/>
              </a:defRPr>
            </a:lvl8pPr>
            <a:lvl9pPr lvl="8" rtl="0">
              <a:spcBef>
                <a:spcPts val="0"/>
              </a:spcBef>
              <a:spcAft>
                <a:spcPts val="0"/>
              </a:spcAft>
              <a:buSzPts val="3700"/>
              <a:buNone/>
              <a:defRPr>
                <a:latin typeface="Oswald"/>
                <a:ea typeface="Oswald"/>
                <a:cs typeface="Oswald"/>
                <a:sym typeface="Oswald"/>
              </a:defRPr>
            </a:lvl9pPr>
          </a:lstStyle>
          <a:p/>
        </p:txBody>
      </p:sp>
      <p:sp>
        <p:nvSpPr>
          <p:cNvPr id="482" name="Google Shape;482;p55"/>
          <p:cNvSpPr/>
          <p:nvPr/>
        </p:nvSpPr>
        <p:spPr>
          <a:xfrm flipH="1" rot="4015317">
            <a:off x="10996049" y="92731"/>
            <a:ext cx="2152809" cy="1370591"/>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solidFill>
            <a:srgbClr val="B4A7D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3" name="Google Shape;483;p55"/>
          <p:cNvSpPr/>
          <p:nvPr/>
        </p:nvSpPr>
        <p:spPr>
          <a:xfrm rot="4017085">
            <a:off x="11272278" y="1028817"/>
            <a:ext cx="496537" cy="496537"/>
          </a:xfrm>
          <a:prstGeom prst="ellipse">
            <a:avLst/>
          </a:prstGeom>
          <a:solidFill>
            <a:srgbClr val="D9D2E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4" name="Google Shape;484;p55"/>
          <p:cNvSpPr/>
          <p:nvPr/>
        </p:nvSpPr>
        <p:spPr>
          <a:xfrm flipH="1" rot="2362773">
            <a:off x="10913826" y="-7542"/>
            <a:ext cx="2261055" cy="1439122"/>
          </a:xfrm>
          <a:custGeom>
            <a:rect b="b" l="l" r="r" t="t"/>
            <a:pathLst>
              <a:path extrusionOk="0" h="99750" w="156780">
                <a:moveTo>
                  <a:pt x="78442" y="1"/>
                </a:moveTo>
                <a:cubicBezTo>
                  <a:pt x="38913" y="1"/>
                  <a:pt x="0" y="20209"/>
                  <a:pt x="10798" y="53477"/>
                </a:cubicBezTo>
                <a:cubicBezTo>
                  <a:pt x="16027" y="69606"/>
                  <a:pt x="25323" y="73597"/>
                  <a:pt x="36170" y="73597"/>
                </a:cubicBezTo>
                <a:cubicBezTo>
                  <a:pt x="46794" y="73597"/>
                  <a:pt x="58906" y="69768"/>
                  <a:pt x="70140" y="69768"/>
                </a:cubicBezTo>
                <a:cubicBezTo>
                  <a:pt x="75093" y="69768"/>
                  <a:pt x="79875" y="70512"/>
                  <a:pt x="84284" y="72657"/>
                </a:cubicBezTo>
                <a:cubicBezTo>
                  <a:pt x="98093" y="79362"/>
                  <a:pt x="96492" y="99276"/>
                  <a:pt x="116673" y="99743"/>
                </a:cubicBezTo>
                <a:cubicBezTo>
                  <a:pt x="116864" y="99747"/>
                  <a:pt x="117055" y="99749"/>
                  <a:pt x="117244" y="99749"/>
                </a:cubicBezTo>
                <a:cubicBezTo>
                  <a:pt x="135157" y="99749"/>
                  <a:pt x="147886" y="81163"/>
                  <a:pt x="150164" y="65418"/>
                </a:cubicBezTo>
                <a:cubicBezTo>
                  <a:pt x="156779" y="19541"/>
                  <a:pt x="117312" y="1"/>
                  <a:pt x="78442" y="1"/>
                </a:cubicBezTo>
                <a:close/>
              </a:path>
            </a:pathLst>
          </a:custGeom>
          <a:noFill/>
          <a:ln cap="flat" cmpd="sng" w="9525">
            <a:solidFill>
              <a:srgbClr val="351C75"/>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5" name="Google Shape;485;p55"/>
          <p:cNvSpPr/>
          <p:nvPr/>
        </p:nvSpPr>
        <p:spPr>
          <a:xfrm rot="2700000">
            <a:off x="-985737" y="5669789"/>
            <a:ext cx="2945305" cy="1537809"/>
          </a:xfrm>
          <a:custGeom>
            <a:rect b="b" l="l" r="r" t="t"/>
            <a:pathLst>
              <a:path extrusionOk="0" h="137645" w="263626">
                <a:moveTo>
                  <a:pt x="75120" y="1"/>
                </a:moveTo>
                <a:cubicBezTo>
                  <a:pt x="68706" y="1"/>
                  <a:pt x="61958" y="879"/>
                  <a:pt x="54916" y="2857"/>
                </a:cubicBezTo>
                <a:cubicBezTo>
                  <a:pt x="12926" y="14572"/>
                  <a:pt x="1" y="57071"/>
                  <a:pt x="4171" y="85436"/>
                </a:cubicBezTo>
                <a:cubicBezTo>
                  <a:pt x="7164" y="105810"/>
                  <a:pt x="18083" y="123096"/>
                  <a:pt x="32950" y="136340"/>
                </a:cubicBezTo>
                <a:cubicBezTo>
                  <a:pt x="33427" y="136785"/>
                  <a:pt x="33937" y="137199"/>
                  <a:pt x="34446" y="137645"/>
                </a:cubicBezTo>
                <a:lnTo>
                  <a:pt x="222558" y="136976"/>
                </a:lnTo>
                <a:cubicBezTo>
                  <a:pt x="222558" y="136976"/>
                  <a:pt x="263625" y="118735"/>
                  <a:pt x="262670" y="81902"/>
                </a:cubicBezTo>
                <a:cubicBezTo>
                  <a:pt x="261989" y="56448"/>
                  <a:pt x="243231" y="40404"/>
                  <a:pt x="222985" y="40404"/>
                </a:cubicBezTo>
                <a:cubicBezTo>
                  <a:pt x="213910" y="40404"/>
                  <a:pt x="204537" y="43627"/>
                  <a:pt x="196358" y="50672"/>
                </a:cubicBezTo>
                <a:cubicBezTo>
                  <a:pt x="187785" y="58047"/>
                  <a:pt x="180194" y="61025"/>
                  <a:pt x="173382" y="61025"/>
                </a:cubicBezTo>
                <a:cubicBezTo>
                  <a:pt x="159200" y="61025"/>
                  <a:pt x="148399" y="48116"/>
                  <a:pt x="139151" y="35105"/>
                </a:cubicBezTo>
                <a:cubicBezTo>
                  <a:pt x="127871" y="19261"/>
                  <a:pt x="105156" y="1"/>
                  <a:pt x="75120" y="1"/>
                </a:cubicBezTo>
                <a:close/>
              </a:path>
            </a:pathLst>
          </a:custGeom>
          <a:solidFill>
            <a:srgbClr val="F6B26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86" name="Google Shape;486;p55"/>
          <p:cNvSpPr/>
          <p:nvPr/>
        </p:nvSpPr>
        <p:spPr>
          <a:xfrm flipH="1" rot="4913565">
            <a:off x="394835" y="5821191"/>
            <a:ext cx="850904" cy="850904"/>
          </a:xfrm>
          <a:prstGeom prst="ellipse">
            <a:avLst/>
          </a:prstGeom>
          <a:noFill/>
          <a:ln cap="flat" cmpd="sng" w="9525">
            <a:solidFill>
              <a:srgbClr val="20124D"/>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3 Bagian">
  <p:cSld name="Layout 3 Bagian">
    <p:spTree>
      <p:nvGrpSpPr>
        <p:cNvPr id="90" name="Shape 90"/>
        <p:cNvGrpSpPr/>
        <p:nvPr/>
      </p:nvGrpSpPr>
      <p:grpSpPr>
        <a:xfrm>
          <a:off x="0" y="0"/>
          <a:ext cx="0" cy="0"/>
          <a:chOff x="0" y="0"/>
          <a:chExt cx="0" cy="0"/>
        </a:xfrm>
      </p:grpSpPr>
      <p:grpSp>
        <p:nvGrpSpPr>
          <p:cNvPr id="91" name="Google Shape;91;p7"/>
          <p:cNvGrpSpPr/>
          <p:nvPr/>
        </p:nvGrpSpPr>
        <p:grpSpPr>
          <a:xfrm>
            <a:off x="0" y="4954136"/>
            <a:ext cx="12192000" cy="1909138"/>
            <a:chOff x="0" y="4948862"/>
            <a:chExt cx="12192000" cy="1909138"/>
          </a:xfrm>
        </p:grpSpPr>
        <p:sp>
          <p:nvSpPr>
            <p:cNvPr id="92" name="Google Shape;92;p7"/>
            <p:cNvSpPr/>
            <p:nvPr/>
          </p:nvSpPr>
          <p:spPr>
            <a:xfrm>
              <a:off x="0" y="4948862"/>
              <a:ext cx="12192000" cy="1909138"/>
            </a:xfrm>
            <a:custGeom>
              <a:rect b="b" l="l" r="r" t="t"/>
              <a:pathLst>
                <a:path extrusionOk="0" h="1909138" w="12192000">
                  <a:moveTo>
                    <a:pt x="0" y="0"/>
                  </a:moveTo>
                  <a:lnTo>
                    <a:pt x="227719" y="142350"/>
                  </a:lnTo>
                  <a:cubicBezTo>
                    <a:pt x="1777640" y="1065981"/>
                    <a:pt x="3836554" y="1628919"/>
                    <a:pt x="6096001" y="1628919"/>
                  </a:cubicBezTo>
                  <a:cubicBezTo>
                    <a:pt x="8355448" y="1628919"/>
                    <a:pt x="10414362" y="1065981"/>
                    <a:pt x="11964283" y="142350"/>
                  </a:cubicBezTo>
                  <a:lnTo>
                    <a:pt x="12192000" y="1"/>
                  </a:lnTo>
                  <a:lnTo>
                    <a:pt x="12192000" y="1909138"/>
                  </a:lnTo>
                  <a:lnTo>
                    <a:pt x="0" y="1909138"/>
                  </a:lnTo>
                  <a:lnTo>
                    <a:pt x="0" y="0"/>
                  </a:lnTo>
                  <a:close/>
                </a:path>
              </a:pathLst>
            </a:custGeom>
            <a:solidFill>
              <a:srgbClr val="E8F1F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Calibri"/>
                <a:buNone/>
              </a:pPr>
              <a:r>
                <a:t/>
              </a:r>
              <a:endParaRPr b="0" i="0" sz="1600" u="none" cap="none" strike="noStrike">
                <a:solidFill>
                  <a:srgbClr val="000000"/>
                </a:solidFill>
                <a:latin typeface="Calibri"/>
                <a:ea typeface="Calibri"/>
                <a:cs typeface="Calibri"/>
                <a:sym typeface="Calibri"/>
              </a:endParaRPr>
            </a:p>
          </p:txBody>
        </p:sp>
        <p:sp>
          <p:nvSpPr>
            <p:cNvPr id="93" name="Google Shape;93;p7"/>
            <p:cNvSpPr/>
            <p:nvPr/>
          </p:nvSpPr>
          <p:spPr>
            <a:xfrm>
              <a:off x="0" y="5563852"/>
              <a:ext cx="12192000" cy="1294147"/>
            </a:xfrm>
            <a:custGeom>
              <a:rect b="b" l="l" r="r" t="t"/>
              <a:pathLst>
                <a:path extrusionOk="0" h="1909138" w="12192000">
                  <a:moveTo>
                    <a:pt x="0" y="0"/>
                  </a:moveTo>
                  <a:lnTo>
                    <a:pt x="227719" y="142350"/>
                  </a:lnTo>
                  <a:cubicBezTo>
                    <a:pt x="1777640" y="1065981"/>
                    <a:pt x="3836554" y="1628919"/>
                    <a:pt x="6096001" y="1628919"/>
                  </a:cubicBezTo>
                  <a:cubicBezTo>
                    <a:pt x="8355448" y="1628919"/>
                    <a:pt x="10414362" y="1065981"/>
                    <a:pt x="11964283" y="142350"/>
                  </a:cubicBezTo>
                  <a:lnTo>
                    <a:pt x="12192000" y="1"/>
                  </a:lnTo>
                  <a:lnTo>
                    <a:pt x="12192000" y="1909138"/>
                  </a:lnTo>
                  <a:lnTo>
                    <a:pt x="0" y="1909138"/>
                  </a:lnTo>
                  <a:lnTo>
                    <a:pt x="0" y="0"/>
                  </a:lnTo>
                  <a:close/>
                </a:path>
              </a:pathLst>
            </a:custGeom>
            <a:solidFill>
              <a:srgbClr val="7AC2F9">
                <a:alpha val="10588"/>
              </a:srgb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600"/>
                <a:buFont typeface="Calibri"/>
                <a:buNone/>
              </a:pPr>
              <a:r>
                <a:t/>
              </a:r>
              <a:endParaRPr b="0" i="0" sz="1600" u="none" cap="none" strike="noStrike">
                <a:solidFill>
                  <a:srgbClr val="000000"/>
                </a:solidFill>
                <a:latin typeface="Calibri"/>
                <a:ea typeface="Calibri"/>
                <a:cs typeface="Calibri"/>
                <a:sym typeface="Calibri"/>
              </a:endParaRPr>
            </a:p>
          </p:txBody>
        </p:sp>
      </p:grpSp>
      <p:sp>
        <p:nvSpPr>
          <p:cNvPr id="94" name="Google Shape;94;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7"/>
          <p:cNvSpPr txBox="1"/>
          <p:nvPr>
            <p:ph idx="1" type="body"/>
          </p:nvPr>
        </p:nvSpPr>
        <p:spPr>
          <a:xfrm>
            <a:off x="838200" y="1825625"/>
            <a:ext cx="3498669"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 name="Google Shape;96;p7"/>
          <p:cNvSpPr txBox="1"/>
          <p:nvPr>
            <p:ph idx="2" type="body"/>
          </p:nvPr>
        </p:nvSpPr>
        <p:spPr>
          <a:xfrm>
            <a:off x="7855130" y="1825625"/>
            <a:ext cx="3498669"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 name="Google Shape;97;p7"/>
          <p:cNvSpPr txBox="1"/>
          <p:nvPr>
            <p:ph idx="3" type="body"/>
          </p:nvPr>
        </p:nvSpPr>
        <p:spPr>
          <a:xfrm>
            <a:off x="4332515" y="1825624"/>
            <a:ext cx="3498669"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drawing&#10;&#10;Description automatically generated" id="98" name="Google Shape;98;p7"/>
          <p:cNvPicPr preferRelativeResize="0"/>
          <p:nvPr/>
        </p:nvPicPr>
        <p:blipFill rotWithShape="1">
          <a:blip r:embed="rId2">
            <a:alphaModFix/>
          </a:blip>
          <a:srcRect b="0" l="0" r="0" t="0"/>
          <a:stretch/>
        </p:blipFill>
        <p:spPr>
          <a:xfrm>
            <a:off x="11074037" y="297697"/>
            <a:ext cx="708662" cy="719330"/>
          </a:xfrm>
          <a:prstGeom prst="rect">
            <a:avLst/>
          </a:prstGeom>
          <a:noFill/>
          <a:ln>
            <a:noFill/>
          </a:ln>
        </p:spPr>
      </p:pic>
      <p:sp>
        <p:nvSpPr>
          <p:cNvPr id="99" name="Google Shape;99;p7"/>
          <p:cNvSpPr txBox="1"/>
          <p:nvPr/>
        </p:nvSpPr>
        <p:spPr>
          <a:xfrm>
            <a:off x="8534559" y="415123"/>
            <a:ext cx="2539478" cy="58477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800"/>
              <a:buFont typeface="Arial"/>
              <a:buNone/>
            </a:pPr>
            <a:r>
              <a:rPr b="1" i="0" lang="en-US" sz="800" u="none" cap="none" strike="noStrike">
                <a:solidFill>
                  <a:schemeClr val="dk1"/>
                </a:solidFill>
                <a:latin typeface="Arial"/>
                <a:ea typeface="Arial"/>
                <a:cs typeface="Arial"/>
                <a:sym typeface="Arial"/>
              </a:rPr>
              <a:t>Direktorat Sekolah Menengah Pertama</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Arial"/>
                <a:ea typeface="Arial"/>
                <a:cs typeface="Arial"/>
                <a:sym typeface="Arial"/>
              </a:rPr>
              <a:t>Direktorat Jenderal Pendidikan Anak Usia Dini</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Arial"/>
                <a:ea typeface="Arial"/>
                <a:cs typeface="Arial"/>
                <a:sym typeface="Arial"/>
              </a:rPr>
              <a:t>Pendidikan Dasar dan Menengah</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Arial"/>
                <a:ea typeface="Arial"/>
                <a:cs typeface="Arial"/>
                <a:sym typeface="Arial"/>
              </a:rPr>
              <a:t>Kementerian Pendidikan dan Kebudayaan</a:t>
            </a:r>
            <a:endParaRPr b="0" i="0" sz="800" u="none" cap="none" strike="noStrike">
              <a:solidFill>
                <a:schemeClr val="dk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anya Judul" type="titleOnly">
  <p:cSld name="TITLE_ONLY">
    <p:spTree>
      <p:nvGrpSpPr>
        <p:cNvPr id="100" name="Shape 100"/>
        <p:cNvGrpSpPr/>
        <p:nvPr/>
      </p:nvGrpSpPr>
      <p:grpSpPr>
        <a:xfrm>
          <a:off x="0" y="0"/>
          <a:ext cx="0" cy="0"/>
          <a:chOff x="0" y="0"/>
          <a:chExt cx="0" cy="0"/>
        </a:xfrm>
      </p:grpSpPr>
      <p:sp>
        <p:nvSpPr>
          <p:cNvPr id="101" name="Google Shape;101;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A picture containing drawing&#10;&#10;Description automatically generated" id="102" name="Google Shape;102;p8"/>
          <p:cNvPicPr preferRelativeResize="0"/>
          <p:nvPr/>
        </p:nvPicPr>
        <p:blipFill rotWithShape="1">
          <a:blip r:embed="rId2">
            <a:alphaModFix/>
          </a:blip>
          <a:srcRect b="0" l="0" r="0" t="0"/>
          <a:stretch/>
        </p:blipFill>
        <p:spPr>
          <a:xfrm>
            <a:off x="11074037" y="297697"/>
            <a:ext cx="708662" cy="719330"/>
          </a:xfrm>
          <a:prstGeom prst="rect">
            <a:avLst/>
          </a:prstGeom>
          <a:noFill/>
          <a:ln>
            <a:noFill/>
          </a:ln>
        </p:spPr>
      </p:pic>
      <p:sp>
        <p:nvSpPr>
          <p:cNvPr id="103" name="Google Shape;103;p8"/>
          <p:cNvSpPr txBox="1"/>
          <p:nvPr/>
        </p:nvSpPr>
        <p:spPr>
          <a:xfrm>
            <a:off x="8534559" y="415123"/>
            <a:ext cx="2539478" cy="58477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800"/>
              <a:buFont typeface="Arial"/>
              <a:buNone/>
            </a:pPr>
            <a:r>
              <a:rPr b="1" i="0" lang="en-US" sz="800" u="none" cap="none" strike="noStrike">
                <a:solidFill>
                  <a:schemeClr val="dk1"/>
                </a:solidFill>
                <a:latin typeface="Arial"/>
                <a:ea typeface="Arial"/>
                <a:cs typeface="Arial"/>
                <a:sym typeface="Arial"/>
              </a:rPr>
              <a:t>Direktorat Sekolah Menengah Pertama</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Arial"/>
                <a:ea typeface="Arial"/>
                <a:cs typeface="Arial"/>
                <a:sym typeface="Arial"/>
              </a:rPr>
              <a:t>Direktorat Jenderal Pendidikan Anak Usia Dini</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Arial"/>
                <a:ea typeface="Arial"/>
                <a:cs typeface="Arial"/>
                <a:sym typeface="Arial"/>
              </a:rPr>
              <a:t>Pendidikan Dasar dan Menengah</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Arial"/>
                <a:ea typeface="Arial"/>
                <a:cs typeface="Arial"/>
                <a:sym typeface="Arial"/>
              </a:rPr>
              <a:t>Kementerian Pendidikan dan Kebudayaan</a:t>
            </a:r>
            <a:endParaRPr b="0" i="0" sz="800" u="none" cap="none" strike="noStrike">
              <a:solidFill>
                <a:schemeClr val="dk1"/>
              </a:solidFill>
              <a:latin typeface="Arial"/>
              <a:ea typeface="Arial"/>
              <a:cs typeface="Arial"/>
              <a:sym typeface="Arial"/>
            </a:endParaRPr>
          </a:p>
        </p:txBody>
      </p:sp>
      <p:grpSp>
        <p:nvGrpSpPr>
          <p:cNvPr id="104" name="Google Shape;104;p8"/>
          <p:cNvGrpSpPr/>
          <p:nvPr/>
        </p:nvGrpSpPr>
        <p:grpSpPr>
          <a:xfrm>
            <a:off x="426967" y="4683536"/>
            <a:ext cx="1697398" cy="2071219"/>
            <a:chOff x="10292081" y="4683536"/>
            <a:chExt cx="1697398" cy="2071219"/>
          </a:xfrm>
        </p:grpSpPr>
        <p:grpSp>
          <p:nvGrpSpPr>
            <p:cNvPr id="105" name="Google Shape;105;p8"/>
            <p:cNvGrpSpPr/>
            <p:nvPr/>
          </p:nvGrpSpPr>
          <p:grpSpPr>
            <a:xfrm>
              <a:off x="10292081" y="4771303"/>
              <a:ext cx="1407880" cy="1983452"/>
              <a:chOff x="10123423" y="4389088"/>
              <a:chExt cx="1710411" cy="2368123"/>
            </a:xfrm>
          </p:grpSpPr>
          <p:sp>
            <p:nvSpPr>
              <p:cNvPr id="106" name="Google Shape;106;p8"/>
              <p:cNvSpPr/>
              <p:nvPr/>
            </p:nvSpPr>
            <p:spPr>
              <a:xfrm>
                <a:off x="10566832" y="6683391"/>
                <a:ext cx="563111" cy="73820"/>
              </a:xfrm>
              <a:prstGeom prst="ellipse">
                <a:avLst/>
              </a:prstGeom>
              <a:solidFill>
                <a:srgbClr val="0C0C0C">
                  <a:alpha val="2352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107" name="Google Shape;107;p8"/>
              <p:cNvGrpSpPr/>
              <p:nvPr/>
            </p:nvGrpSpPr>
            <p:grpSpPr>
              <a:xfrm>
                <a:off x="10123423" y="4389088"/>
                <a:ext cx="1710411" cy="2323247"/>
                <a:chOff x="4901474" y="2490645"/>
                <a:chExt cx="1745363" cy="2370721"/>
              </a:xfrm>
            </p:grpSpPr>
            <p:sp>
              <p:nvSpPr>
                <p:cNvPr id="108" name="Google Shape;108;p8"/>
                <p:cNvSpPr/>
                <p:nvPr/>
              </p:nvSpPr>
              <p:spPr>
                <a:xfrm>
                  <a:off x="5557440" y="3127686"/>
                  <a:ext cx="897159" cy="1388976"/>
                </a:xfrm>
                <a:custGeom>
                  <a:rect b="b" l="l" r="r" t="t"/>
                  <a:pathLst>
                    <a:path extrusionOk="0" h="1388975" w="897159">
                      <a:moveTo>
                        <a:pt x="11941" y="1392381"/>
                      </a:moveTo>
                      <a:cubicBezTo>
                        <a:pt x="-35457" y="1175766"/>
                        <a:pt x="66960" y="1121666"/>
                        <a:pt x="166026" y="1069403"/>
                      </a:cubicBezTo>
                      <a:cubicBezTo>
                        <a:pt x="246986" y="1026707"/>
                        <a:pt x="323407" y="986335"/>
                        <a:pt x="319354" y="858679"/>
                      </a:cubicBezTo>
                      <a:cubicBezTo>
                        <a:pt x="313949" y="689408"/>
                        <a:pt x="429228" y="627849"/>
                        <a:pt x="530943" y="573534"/>
                      </a:cubicBezTo>
                      <a:cubicBezTo>
                        <a:pt x="606607" y="533107"/>
                        <a:pt x="678109" y="494951"/>
                        <a:pt x="688756" y="417936"/>
                      </a:cubicBezTo>
                      <a:cubicBezTo>
                        <a:pt x="714428" y="232613"/>
                        <a:pt x="885321" y="2324"/>
                        <a:pt x="887050" y="0"/>
                      </a:cubicBezTo>
                      <a:lnTo>
                        <a:pt x="897643" y="7945"/>
                      </a:lnTo>
                      <a:cubicBezTo>
                        <a:pt x="895968" y="10215"/>
                        <a:pt x="727075" y="237855"/>
                        <a:pt x="701889" y="419719"/>
                      </a:cubicBezTo>
                      <a:cubicBezTo>
                        <a:pt x="690324" y="503436"/>
                        <a:pt x="615903" y="543160"/>
                        <a:pt x="537212" y="585207"/>
                      </a:cubicBezTo>
                      <a:cubicBezTo>
                        <a:pt x="434093" y="640280"/>
                        <a:pt x="327461" y="697244"/>
                        <a:pt x="332595" y="858247"/>
                      </a:cubicBezTo>
                      <a:cubicBezTo>
                        <a:pt x="336919" y="994226"/>
                        <a:pt x="253202" y="1038381"/>
                        <a:pt x="172187" y="1081131"/>
                      </a:cubicBezTo>
                      <a:cubicBezTo>
                        <a:pt x="73175" y="1133394"/>
                        <a:pt x="-20378" y="1182737"/>
                        <a:pt x="24858" y="1389516"/>
                      </a:cubicBezTo>
                      <a:lnTo>
                        <a:pt x="11941" y="1392381"/>
                      </a:lnTo>
                      <a:close/>
                    </a:path>
                  </a:pathLst>
                </a:custGeom>
                <a:solidFill>
                  <a:srgbClr val="54813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9" name="Google Shape;109;p8"/>
                <p:cNvSpPr/>
                <p:nvPr/>
              </p:nvSpPr>
              <p:spPr>
                <a:xfrm>
                  <a:off x="5479449" y="2921204"/>
                  <a:ext cx="1167388" cy="1540304"/>
                </a:xfrm>
                <a:custGeom>
                  <a:rect b="b" l="l" r="r" t="t"/>
                  <a:pathLst>
                    <a:path extrusionOk="0" h="1540304" w="1167388">
                      <a:moveTo>
                        <a:pt x="141978" y="1543629"/>
                      </a:moveTo>
                      <a:cubicBezTo>
                        <a:pt x="139708" y="1543629"/>
                        <a:pt x="137438" y="1543521"/>
                        <a:pt x="135114" y="1543359"/>
                      </a:cubicBezTo>
                      <a:cubicBezTo>
                        <a:pt x="92256" y="1540170"/>
                        <a:pt x="50262" y="1507634"/>
                        <a:pt x="2972" y="1440942"/>
                      </a:cubicBezTo>
                      <a:lnTo>
                        <a:pt x="0" y="1436780"/>
                      </a:lnTo>
                      <a:lnTo>
                        <a:pt x="3297" y="1432835"/>
                      </a:lnTo>
                      <a:cubicBezTo>
                        <a:pt x="4053" y="1431916"/>
                        <a:pt x="79934" y="1339498"/>
                        <a:pt x="52046" y="1165957"/>
                      </a:cubicBezTo>
                      <a:cubicBezTo>
                        <a:pt x="45561" y="1125423"/>
                        <a:pt x="36859" y="1094455"/>
                        <a:pt x="29887" y="1069593"/>
                      </a:cubicBezTo>
                      <a:cubicBezTo>
                        <a:pt x="19727" y="1033275"/>
                        <a:pt x="12971" y="1009278"/>
                        <a:pt x="24266" y="990146"/>
                      </a:cubicBezTo>
                      <a:cubicBezTo>
                        <a:pt x="38589" y="965826"/>
                        <a:pt x="77231" y="953125"/>
                        <a:pt x="186134" y="927183"/>
                      </a:cubicBezTo>
                      <a:cubicBezTo>
                        <a:pt x="302116" y="899566"/>
                        <a:pt x="340867" y="768883"/>
                        <a:pt x="375078" y="653603"/>
                      </a:cubicBezTo>
                      <a:cubicBezTo>
                        <a:pt x="407289" y="545025"/>
                        <a:pt x="437825" y="442609"/>
                        <a:pt x="528027" y="445797"/>
                      </a:cubicBezTo>
                      <a:cubicBezTo>
                        <a:pt x="610933" y="448932"/>
                        <a:pt x="736914" y="319006"/>
                        <a:pt x="847978" y="204483"/>
                      </a:cubicBezTo>
                      <a:cubicBezTo>
                        <a:pt x="951097" y="98175"/>
                        <a:pt x="1048379" y="-1918"/>
                        <a:pt x="1110586" y="28"/>
                      </a:cubicBezTo>
                      <a:cubicBezTo>
                        <a:pt x="1125557" y="568"/>
                        <a:pt x="1138150" y="6838"/>
                        <a:pt x="1148040" y="18620"/>
                      </a:cubicBezTo>
                      <a:cubicBezTo>
                        <a:pt x="1203491" y="84664"/>
                        <a:pt x="1151769" y="184864"/>
                        <a:pt x="1101723" y="281768"/>
                      </a:cubicBezTo>
                      <a:cubicBezTo>
                        <a:pt x="1059027" y="364458"/>
                        <a:pt x="1018708" y="442555"/>
                        <a:pt x="1044650" y="494006"/>
                      </a:cubicBezTo>
                      <a:cubicBezTo>
                        <a:pt x="1077294" y="558699"/>
                        <a:pt x="1081834" y="617284"/>
                        <a:pt x="1057837" y="663332"/>
                      </a:cubicBezTo>
                      <a:cubicBezTo>
                        <a:pt x="1029463" y="717864"/>
                        <a:pt x="963311" y="752993"/>
                        <a:pt x="861219" y="767748"/>
                      </a:cubicBezTo>
                      <a:cubicBezTo>
                        <a:pt x="767882" y="781259"/>
                        <a:pt x="757776" y="883082"/>
                        <a:pt x="747074" y="990849"/>
                      </a:cubicBezTo>
                      <a:cubicBezTo>
                        <a:pt x="734590" y="1116613"/>
                        <a:pt x="720484" y="1259186"/>
                        <a:pt x="563859" y="1272697"/>
                      </a:cubicBezTo>
                      <a:cubicBezTo>
                        <a:pt x="447553" y="1282750"/>
                        <a:pt x="369132" y="1364413"/>
                        <a:pt x="299954" y="1436456"/>
                      </a:cubicBezTo>
                      <a:cubicBezTo>
                        <a:pt x="245097" y="1493853"/>
                        <a:pt x="197321" y="1543629"/>
                        <a:pt x="141978" y="1543629"/>
                      </a:cubicBezTo>
                      <a:close/>
                      <a:moveTo>
                        <a:pt x="16646" y="1437321"/>
                      </a:moveTo>
                      <a:cubicBezTo>
                        <a:pt x="59775" y="1497041"/>
                        <a:pt x="98850" y="1527415"/>
                        <a:pt x="136087" y="1530172"/>
                      </a:cubicBezTo>
                      <a:cubicBezTo>
                        <a:pt x="188133" y="1534009"/>
                        <a:pt x="235586" y="1484611"/>
                        <a:pt x="290550" y="1427376"/>
                      </a:cubicBezTo>
                      <a:cubicBezTo>
                        <a:pt x="361350" y="1353658"/>
                        <a:pt x="441608" y="1270103"/>
                        <a:pt x="562887" y="1259564"/>
                      </a:cubicBezTo>
                      <a:cubicBezTo>
                        <a:pt x="708540" y="1246972"/>
                        <a:pt x="721511" y="1116127"/>
                        <a:pt x="734049" y="989606"/>
                      </a:cubicBezTo>
                      <a:cubicBezTo>
                        <a:pt x="745237" y="876488"/>
                        <a:pt x="755830" y="769694"/>
                        <a:pt x="859436" y="754669"/>
                      </a:cubicBezTo>
                      <a:cubicBezTo>
                        <a:pt x="957042" y="740509"/>
                        <a:pt x="1019897" y="707757"/>
                        <a:pt x="1046164" y="657224"/>
                      </a:cubicBezTo>
                      <a:cubicBezTo>
                        <a:pt x="1068106" y="615123"/>
                        <a:pt x="1063512" y="560753"/>
                        <a:pt x="1032868" y="500005"/>
                      </a:cubicBezTo>
                      <a:cubicBezTo>
                        <a:pt x="1003846" y="442447"/>
                        <a:pt x="1045677" y="361432"/>
                        <a:pt x="1089995" y="275715"/>
                      </a:cubicBezTo>
                      <a:cubicBezTo>
                        <a:pt x="1138041" y="182649"/>
                        <a:pt x="1187710" y="86447"/>
                        <a:pt x="1137933" y="27159"/>
                      </a:cubicBezTo>
                      <a:cubicBezTo>
                        <a:pt x="1130421" y="18187"/>
                        <a:pt x="1121341" y="13647"/>
                        <a:pt x="1110154" y="13269"/>
                      </a:cubicBezTo>
                      <a:cubicBezTo>
                        <a:pt x="1053892" y="11378"/>
                        <a:pt x="958501" y="109579"/>
                        <a:pt x="857544" y="213725"/>
                      </a:cubicBezTo>
                      <a:cubicBezTo>
                        <a:pt x="740481" y="334409"/>
                        <a:pt x="619526" y="459093"/>
                        <a:pt x="530945" y="459093"/>
                      </a:cubicBezTo>
                      <a:cubicBezTo>
                        <a:pt x="529811" y="459093"/>
                        <a:pt x="528676" y="459093"/>
                        <a:pt x="527541" y="459038"/>
                      </a:cubicBezTo>
                      <a:cubicBezTo>
                        <a:pt x="447499" y="456066"/>
                        <a:pt x="419827" y="549349"/>
                        <a:pt x="387778" y="657386"/>
                      </a:cubicBezTo>
                      <a:cubicBezTo>
                        <a:pt x="352540" y="776125"/>
                        <a:pt x="312601" y="910699"/>
                        <a:pt x="189160" y="940100"/>
                      </a:cubicBezTo>
                      <a:cubicBezTo>
                        <a:pt x="90689" y="963556"/>
                        <a:pt x="47560" y="976635"/>
                        <a:pt x="35670" y="996902"/>
                      </a:cubicBezTo>
                      <a:cubicBezTo>
                        <a:pt x="27239" y="1011170"/>
                        <a:pt x="33076" y="1031870"/>
                        <a:pt x="42642" y="1066080"/>
                      </a:cubicBezTo>
                      <a:cubicBezTo>
                        <a:pt x="49722" y="1091320"/>
                        <a:pt x="58532" y="1122666"/>
                        <a:pt x="65125" y="1163957"/>
                      </a:cubicBezTo>
                      <a:cubicBezTo>
                        <a:pt x="91067" y="1325122"/>
                        <a:pt x="31617" y="1417108"/>
                        <a:pt x="16646" y="1437321"/>
                      </a:cubicBezTo>
                      <a:close/>
                    </a:path>
                  </a:pathLst>
                </a:custGeom>
                <a:solidFill>
                  <a:srgbClr val="54813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0" name="Google Shape;110;p8"/>
                <p:cNvSpPr/>
                <p:nvPr/>
              </p:nvSpPr>
              <p:spPr>
                <a:xfrm>
                  <a:off x="5210175" y="2611916"/>
                  <a:ext cx="751236" cy="1805128"/>
                </a:xfrm>
                <a:custGeom>
                  <a:rect b="b" l="l" r="r" t="t"/>
                  <a:pathLst>
                    <a:path extrusionOk="0" h="1805128" w="751235">
                      <a:moveTo>
                        <a:pt x="416062" y="1807518"/>
                      </a:moveTo>
                      <a:cubicBezTo>
                        <a:pt x="414495" y="1807518"/>
                        <a:pt x="412982" y="1807464"/>
                        <a:pt x="411414" y="1807302"/>
                      </a:cubicBezTo>
                      <a:cubicBezTo>
                        <a:pt x="341155" y="1800925"/>
                        <a:pt x="287109" y="1647002"/>
                        <a:pt x="234901" y="1498160"/>
                      </a:cubicBezTo>
                      <a:cubicBezTo>
                        <a:pt x="210094" y="1427576"/>
                        <a:pt x="186692" y="1360884"/>
                        <a:pt x="163885" y="1318080"/>
                      </a:cubicBezTo>
                      <a:cubicBezTo>
                        <a:pt x="146212" y="1284896"/>
                        <a:pt x="123729" y="1250252"/>
                        <a:pt x="102002" y="1216744"/>
                      </a:cubicBezTo>
                      <a:cubicBezTo>
                        <a:pt x="44119" y="1127568"/>
                        <a:pt x="-15709" y="1035366"/>
                        <a:pt x="3747" y="954406"/>
                      </a:cubicBezTo>
                      <a:cubicBezTo>
                        <a:pt x="14016" y="911818"/>
                        <a:pt x="44552" y="876418"/>
                        <a:pt x="97138" y="846098"/>
                      </a:cubicBezTo>
                      <a:cubicBezTo>
                        <a:pt x="212256" y="779730"/>
                        <a:pt x="194583" y="742276"/>
                        <a:pt x="155778" y="660181"/>
                      </a:cubicBezTo>
                      <a:cubicBezTo>
                        <a:pt x="127296" y="599920"/>
                        <a:pt x="88275" y="517392"/>
                        <a:pt x="86762" y="387520"/>
                      </a:cubicBezTo>
                      <a:cubicBezTo>
                        <a:pt x="86113" y="331691"/>
                        <a:pt x="84816" y="283428"/>
                        <a:pt x="83681" y="240894"/>
                      </a:cubicBezTo>
                      <a:cubicBezTo>
                        <a:pt x="80006" y="104050"/>
                        <a:pt x="78168" y="35358"/>
                        <a:pt x="107407" y="10497"/>
                      </a:cubicBezTo>
                      <a:cubicBezTo>
                        <a:pt x="119513" y="228"/>
                        <a:pt x="136430" y="-2420"/>
                        <a:pt x="160696" y="2174"/>
                      </a:cubicBezTo>
                      <a:cubicBezTo>
                        <a:pt x="202149" y="10064"/>
                        <a:pt x="220038" y="43519"/>
                        <a:pt x="239063" y="78973"/>
                      </a:cubicBezTo>
                      <a:cubicBezTo>
                        <a:pt x="263275" y="124155"/>
                        <a:pt x="290730" y="175390"/>
                        <a:pt x="373528" y="192739"/>
                      </a:cubicBezTo>
                      <a:cubicBezTo>
                        <a:pt x="451246" y="209007"/>
                        <a:pt x="525991" y="231166"/>
                        <a:pt x="546583" y="282779"/>
                      </a:cubicBezTo>
                      <a:cubicBezTo>
                        <a:pt x="561067" y="319098"/>
                        <a:pt x="547339" y="366820"/>
                        <a:pt x="504589" y="428757"/>
                      </a:cubicBezTo>
                      <a:cubicBezTo>
                        <a:pt x="494212" y="443781"/>
                        <a:pt x="490646" y="456536"/>
                        <a:pt x="493726" y="467778"/>
                      </a:cubicBezTo>
                      <a:cubicBezTo>
                        <a:pt x="500482" y="492693"/>
                        <a:pt x="539233" y="510798"/>
                        <a:pt x="584036" y="531714"/>
                      </a:cubicBezTo>
                      <a:cubicBezTo>
                        <a:pt x="647864" y="561493"/>
                        <a:pt x="727258" y="598515"/>
                        <a:pt x="749741" y="675259"/>
                      </a:cubicBezTo>
                      <a:cubicBezTo>
                        <a:pt x="767846" y="737088"/>
                        <a:pt x="746876" y="814211"/>
                        <a:pt x="685642" y="911061"/>
                      </a:cubicBezTo>
                      <a:cubicBezTo>
                        <a:pt x="540746" y="1140107"/>
                        <a:pt x="546529" y="1295434"/>
                        <a:pt x="551663" y="1432495"/>
                      </a:cubicBezTo>
                      <a:cubicBezTo>
                        <a:pt x="555500" y="1534047"/>
                        <a:pt x="559067" y="1629978"/>
                        <a:pt x="497833" y="1737151"/>
                      </a:cubicBezTo>
                      <a:cubicBezTo>
                        <a:pt x="470757" y="1784441"/>
                        <a:pt x="444004" y="1807518"/>
                        <a:pt x="416062" y="1807518"/>
                      </a:cubicBezTo>
                      <a:close/>
                      <a:moveTo>
                        <a:pt x="139943" y="13253"/>
                      </a:moveTo>
                      <a:cubicBezTo>
                        <a:pt x="129620" y="13253"/>
                        <a:pt x="121783" y="15685"/>
                        <a:pt x="116000" y="20603"/>
                      </a:cubicBezTo>
                      <a:cubicBezTo>
                        <a:pt x="91626" y="41357"/>
                        <a:pt x="93517" y="112103"/>
                        <a:pt x="96976" y="240569"/>
                      </a:cubicBezTo>
                      <a:cubicBezTo>
                        <a:pt x="98111" y="283212"/>
                        <a:pt x="99408" y="331529"/>
                        <a:pt x="100057" y="387412"/>
                      </a:cubicBezTo>
                      <a:cubicBezTo>
                        <a:pt x="101516" y="514365"/>
                        <a:pt x="139835" y="595380"/>
                        <a:pt x="167776" y="654560"/>
                      </a:cubicBezTo>
                      <a:cubicBezTo>
                        <a:pt x="206257" y="736007"/>
                        <a:pt x="229496" y="785189"/>
                        <a:pt x="103786" y="857664"/>
                      </a:cubicBezTo>
                      <a:cubicBezTo>
                        <a:pt x="54496" y="886038"/>
                        <a:pt x="26014" y="918736"/>
                        <a:pt x="16664" y="957595"/>
                      </a:cubicBezTo>
                      <a:cubicBezTo>
                        <a:pt x="-1495" y="1032988"/>
                        <a:pt x="56820" y="1122758"/>
                        <a:pt x="113136" y="1209610"/>
                      </a:cubicBezTo>
                      <a:cubicBezTo>
                        <a:pt x="135024" y="1243334"/>
                        <a:pt x="157670" y="1278194"/>
                        <a:pt x="175613" y="1311919"/>
                      </a:cubicBezTo>
                      <a:cubicBezTo>
                        <a:pt x="198906" y="1355642"/>
                        <a:pt x="222470" y="1422766"/>
                        <a:pt x="247386" y="1493891"/>
                      </a:cubicBezTo>
                      <a:cubicBezTo>
                        <a:pt x="295864" y="1632032"/>
                        <a:pt x="350829" y="1788602"/>
                        <a:pt x="412603" y="1794223"/>
                      </a:cubicBezTo>
                      <a:cubicBezTo>
                        <a:pt x="436167" y="1796331"/>
                        <a:pt x="460974" y="1774983"/>
                        <a:pt x="486322" y="1730665"/>
                      </a:cubicBezTo>
                      <a:cubicBezTo>
                        <a:pt x="545664" y="1626789"/>
                        <a:pt x="542313" y="1537019"/>
                        <a:pt x="538422" y="1433089"/>
                      </a:cubicBezTo>
                      <a:cubicBezTo>
                        <a:pt x="533234" y="1294083"/>
                        <a:pt x="527288" y="1136594"/>
                        <a:pt x="674401" y="904035"/>
                      </a:cubicBezTo>
                      <a:cubicBezTo>
                        <a:pt x="733527" y="810590"/>
                        <a:pt x="753956" y="737034"/>
                        <a:pt x="736986" y="679043"/>
                      </a:cubicBezTo>
                      <a:cubicBezTo>
                        <a:pt x="716178" y="608081"/>
                        <a:pt x="643001" y="573924"/>
                        <a:pt x="578416" y="543766"/>
                      </a:cubicBezTo>
                      <a:cubicBezTo>
                        <a:pt x="530585" y="521445"/>
                        <a:pt x="489294" y="502205"/>
                        <a:pt x="480917" y="471291"/>
                      </a:cubicBezTo>
                      <a:cubicBezTo>
                        <a:pt x="476756" y="456050"/>
                        <a:pt x="480971" y="439674"/>
                        <a:pt x="493672" y="421244"/>
                      </a:cubicBezTo>
                      <a:cubicBezTo>
                        <a:pt x="533720" y="363253"/>
                        <a:pt x="546961" y="319584"/>
                        <a:pt x="534260" y="287697"/>
                      </a:cubicBezTo>
                      <a:cubicBezTo>
                        <a:pt x="515885" y="241758"/>
                        <a:pt x="441302" y="220464"/>
                        <a:pt x="370772" y="205710"/>
                      </a:cubicBezTo>
                      <a:cubicBezTo>
                        <a:pt x="281921" y="187118"/>
                        <a:pt x="251655" y="130640"/>
                        <a:pt x="227334" y="85242"/>
                      </a:cubicBezTo>
                      <a:cubicBezTo>
                        <a:pt x="209121" y="51247"/>
                        <a:pt x="193448" y="21954"/>
                        <a:pt x="158210" y="15253"/>
                      </a:cubicBezTo>
                      <a:cubicBezTo>
                        <a:pt x="151346" y="13901"/>
                        <a:pt x="145293" y="13253"/>
                        <a:pt x="139943" y="13253"/>
                      </a:cubicBezTo>
                      <a:close/>
                    </a:path>
                  </a:pathLst>
                </a:custGeom>
                <a:solidFill>
                  <a:srgbClr val="54813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1" name="Google Shape;111;p8"/>
                <p:cNvSpPr/>
                <p:nvPr/>
              </p:nvSpPr>
              <p:spPr>
                <a:xfrm>
                  <a:off x="5420303" y="2856701"/>
                  <a:ext cx="226992" cy="1642991"/>
                </a:xfrm>
                <a:custGeom>
                  <a:rect b="b" l="l" r="r" t="t"/>
                  <a:pathLst>
                    <a:path extrusionOk="0" h="1642990" w="226992">
                      <a:moveTo>
                        <a:pt x="207339" y="1644883"/>
                      </a:moveTo>
                      <a:lnTo>
                        <a:pt x="194693" y="1640883"/>
                      </a:lnTo>
                      <a:cubicBezTo>
                        <a:pt x="265546" y="1417026"/>
                        <a:pt x="137404" y="914724"/>
                        <a:pt x="99248" y="792473"/>
                      </a:cubicBezTo>
                      <a:cubicBezTo>
                        <a:pt x="80494" y="732374"/>
                        <a:pt x="97843" y="641847"/>
                        <a:pt x="114597" y="554347"/>
                      </a:cubicBezTo>
                      <a:cubicBezTo>
                        <a:pt x="136269" y="441338"/>
                        <a:pt x="158698" y="324491"/>
                        <a:pt x="101518" y="280660"/>
                      </a:cubicBezTo>
                      <a:cubicBezTo>
                        <a:pt x="-5817" y="198402"/>
                        <a:pt x="-142" y="8053"/>
                        <a:pt x="128" y="0"/>
                      </a:cubicBezTo>
                      <a:lnTo>
                        <a:pt x="13369" y="486"/>
                      </a:lnTo>
                      <a:cubicBezTo>
                        <a:pt x="13315" y="2378"/>
                        <a:pt x="7694" y="192079"/>
                        <a:pt x="109570" y="270175"/>
                      </a:cubicBezTo>
                      <a:cubicBezTo>
                        <a:pt x="173236" y="318978"/>
                        <a:pt x="149997" y="439932"/>
                        <a:pt x="127568" y="556888"/>
                      </a:cubicBezTo>
                      <a:cubicBezTo>
                        <a:pt x="111084" y="642766"/>
                        <a:pt x="94059" y="731617"/>
                        <a:pt x="111840" y="788528"/>
                      </a:cubicBezTo>
                      <a:cubicBezTo>
                        <a:pt x="159076" y="939748"/>
                        <a:pt x="277977" y="1421566"/>
                        <a:pt x="207339" y="1644883"/>
                      </a:cubicBezTo>
                      <a:close/>
                    </a:path>
                  </a:pathLst>
                </a:custGeom>
                <a:solidFill>
                  <a:srgbClr val="54813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2" name="Google Shape;112;p8"/>
                <p:cNvSpPr/>
                <p:nvPr/>
              </p:nvSpPr>
              <p:spPr>
                <a:xfrm>
                  <a:off x="4901474" y="2999390"/>
                  <a:ext cx="735022" cy="1448426"/>
                </a:xfrm>
                <a:custGeom>
                  <a:rect b="b" l="l" r="r" t="t"/>
                  <a:pathLst>
                    <a:path extrusionOk="0" h="1448426" w="735022">
                      <a:moveTo>
                        <a:pt x="190413" y="48092"/>
                      </a:moveTo>
                      <a:cubicBezTo>
                        <a:pt x="160905" y="-26761"/>
                        <a:pt x="45787" y="-15412"/>
                        <a:pt x="56326" y="90410"/>
                      </a:cubicBezTo>
                      <a:cubicBezTo>
                        <a:pt x="66919" y="196231"/>
                        <a:pt x="141016" y="309133"/>
                        <a:pt x="28114" y="489051"/>
                      </a:cubicBezTo>
                      <a:cubicBezTo>
                        <a:pt x="-84788" y="668970"/>
                        <a:pt x="172741" y="704262"/>
                        <a:pt x="264510" y="817163"/>
                      </a:cubicBezTo>
                      <a:cubicBezTo>
                        <a:pt x="356226" y="930065"/>
                        <a:pt x="388005" y="1085284"/>
                        <a:pt x="465614" y="1184080"/>
                      </a:cubicBezTo>
                      <a:cubicBezTo>
                        <a:pt x="543224" y="1282875"/>
                        <a:pt x="596135" y="1519218"/>
                        <a:pt x="659639" y="1431015"/>
                      </a:cubicBezTo>
                      <a:cubicBezTo>
                        <a:pt x="723142" y="1342812"/>
                        <a:pt x="663368" y="1228127"/>
                        <a:pt x="670448" y="1069395"/>
                      </a:cubicBezTo>
                      <a:cubicBezTo>
                        <a:pt x="677528" y="910662"/>
                        <a:pt x="818803" y="810137"/>
                        <a:pt x="677474" y="707829"/>
                      </a:cubicBezTo>
                      <a:cubicBezTo>
                        <a:pt x="536144" y="605520"/>
                        <a:pt x="394058" y="574174"/>
                        <a:pt x="440699" y="343398"/>
                      </a:cubicBezTo>
                      <a:cubicBezTo>
                        <a:pt x="461291" y="241576"/>
                        <a:pt x="282183" y="280921"/>
                        <a:pt x="190413" y="48092"/>
                      </a:cubicBez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3" name="Google Shape;113;p8"/>
                <p:cNvSpPr/>
                <p:nvPr/>
              </p:nvSpPr>
              <p:spPr>
                <a:xfrm>
                  <a:off x="5134853" y="3317711"/>
                  <a:ext cx="540457" cy="1129556"/>
                </a:xfrm>
                <a:custGeom>
                  <a:rect b="b" l="l" r="r" t="t"/>
                  <a:pathLst>
                    <a:path extrusionOk="0" h="1129556" w="540457">
                      <a:moveTo>
                        <a:pt x="529108" y="1133123"/>
                      </a:moveTo>
                      <a:cubicBezTo>
                        <a:pt x="528351" y="1128421"/>
                        <a:pt x="449877" y="663412"/>
                        <a:pt x="274228" y="535972"/>
                      </a:cubicBezTo>
                      <a:cubicBezTo>
                        <a:pt x="95121" y="405992"/>
                        <a:pt x="62585" y="285956"/>
                        <a:pt x="0" y="2864"/>
                      </a:cubicBezTo>
                      <a:lnTo>
                        <a:pt x="12917" y="0"/>
                      </a:lnTo>
                      <a:cubicBezTo>
                        <a:pt x="74691" y="279579"/>
                        <a:pt x="106794" y="398155"/>
                        <a:pt x="282011" y="525271"/>
                      </a:cubicBezTo>
                      <a:cubicBezTo>
                        <a:pt x="462091" y="655899"/>
                        <a:pt x="538999" y="1111667"/>
                        <a:pt x="542187" y="1131015"/>
                      </a:cubicBezTo>
                      <a:lnTo>
                        <a:pt x="529108" y="1133123"/>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4" name="Google Shape;114;p8"/>
                <p:cNvSpPr/>
                <p:nvPr/>
              </p:nvSpPr>
              <p:spPr>
                <a:xfrm>
                  <a:off x="5369591" y="2490645"/>
                  <a:ext cx="989037" cy="2005098"/>
                </a:xfrm>
                <a:custGeom>
                  <a:rect b="b" l="l" r="r" t="t"/>
                  <a:pathLst>
                    <a:path extrusionOk="0" h="2005097" w="989037">
                      <a:moveTo>
                        <a:pt x="135854" y="1943543"/>
                      </a:moveTo>
                      <a:cubicBezTo>
                        <a:pt x="135854" y="1943543"/>
                        <a:pt x="188063" y="1814482"/>
                        <a:pt x="93050" y="1630997"/>
                      </a:cubicBezTo>
                      <a:cubicBezTo>
                        <a:pt x="-1962" y="1447511"/>
                        <a:pt x="-78815" y="1475723"/>
                        <a:pt x="150176" y="1334609"/>
                      </a:cubicBezTo>
                      <a:cubicBezTo>
                        <a:pt x="379168" y="1193496"/>
                        <a:pt x="151636" y="748862"/>
                        <a:pt x="346524" y="692438"/>
                      </a:cubicBezTo>
                      <a:cubicBezTo>
                        <a:pt x="541468" y="635960"/>
                        <a:pt x="710793" y="-83605"/>
                        <a:pt x="858986" y="8056"/>
                      </a:cubicBezTo>
                      <a:cubicBezTo>
                        <a:pt x="1007180" y="99664"/>
                        <a:pt x="809589" y="452529"/>
                        <a:pt x="915464" y="558404"/>
                      </a:cubicBezTo>
                      <a:cubicBezTo>
                        <a:pt x="1021340" y="664280"/>
                        <a:pt x="1035446" y="798962"/>
                        <a:pt x="816669" y="908026"/>
                      </a:cubicBezTo>
                      <a:cubicBezTo>
                        <a:pt x="597891" y="1017091"/>
                        <a:pt x="971942" y="1433459"/>
                        <a:pt x="675555" y="1560467"/>
                      </a:cubicBezTo>
                      <a:cubicBezTo>
                        <a:pt x="379168" y="1687420"/>
                        <a:pt x="464182" y="2185506"/>
                        <a:pt x="135854" y="1943543"/>
                      </a:cubicBezTo>
                      <a:close/>
                    </a:path>
                  </a:pathLst>
                </a:custGeom>
                <a:solidFill>
                  <a:srgbClr val="54813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5" name="Google Shape;115;p8"/>
                <p:cNvSpPr/>
                <p:nvPr/>
              </p:nvSpPr>
              <p:spPr>
                <a:xfrm>
                  <a:off x="5590927" y="2910368"/>
                  <a:ext cx="481007" cy="1659205"/>
                </a:xfrm>
                <a:custGeom>
                  <a:rect b="b" l="l" r="r" t="t"/>
                  <a:pathLst>
                    <a:path extrusionOk="0" h="1659204" w="481007">
                      <a:moveTo>
                        <a:pt x="5045" y="1660718"/>
                      </a:moveTo>
                      <a:cubicBezTo>
                        <a:pt x="4721" y="1659097"/>
                        <a:pt x="-27166" y="1493825"/>
                        <a:pt x="73521" y="1280236"/>
                      </a:cubicBezTo>
                      <a:cubicBezTo>
                        <a:pt x="176100" y="1062702"/>
                        <a:pt x="225173" y="824846"/>
                        <a:pt x="204852" y="644063"/>
                      </a:cubicBezTo>
                      <a:cubicBezTo>
                        <a:pt x="193827" y="546132"/>
                        <a:pt x="256574" y="507868"/>
                        <a:pt x="317213" y="470793"/>
                      </a:cubicBezTo>
                      <a:cubicBezTo>
                        <a:pt x="376934" y="434312"/>
                        <a:pt x="438708" y="396642"/>
                        <a:pt x="435303" y="300116"/>
                      </a:cubicBezTo>
                      <a:cubicBezTo>
                        <a:pt x="432223" y="212940"/>
                        <a:pt x="469136" y="8647"/>
                        <a:pt x="470703" y="0"/>
                      </a:cubicBezTo>
                      <a:lnTo>
                        <a:pt x="483728" y="2378"/>
                      </a:lnTo>
                      <a:cubicBezTo>
                        <a:pt x="483350" y="4486"/>
                        <a:pt x="445518" y="213967"/>
                        <a:pt x="448544" y="299684"/>
                      </a:cubicBezTo>
                      <a:cubicBezTo>
                        <a:pt x="452220" y="403884"/>
                        <a:pt x="387095" y="443662"/>
                        <a:pt x="324131" y="482088"/>
                      </a:cubicBezTo>
                      <a:cubicBezTo>
                        <a:pt x="264356" y="518569"/>
                        <a:pt x="207933" y="553050"/>
                        <a:pt x="218040" y="642550"/>
                      </a:cubicBezTo>
                      <a:cubicBezTo>
                        <a:pt x="238631" y="825711"/>
                        <a:pt x="189125" y="1066215"/>
                        <a:pt x="85519" y="1285857"/>
                      </a:cubicBezTo>
                      <a:cubicBezTo>
                        <a:pt x="-13168" y="1495176"/>
                        <a:pt x="17692" y="1656449"/>
                        <a:pt x="18016" y="1658070"/>
                      </a:cubicBezTo>
                      <a:lnTo>
                        <a:pt x="5045" y="166071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6" name="Google Shape;116;p8"/>
                <p:cNvSpPr/>
                <p:nvPr/>
              </p:nvSpPr>
              <p:spPr>
                <a:xfrm>
                  <a:off x="5541346" y="3611935"/>
                  <a:ext cx="432366" cy="870137"/>
                </a:xfrm>
                <a:custGeom>
                  <a:rect b="b" l="l" r="r" t="t"/>
                  <a:pathLst>
                    <a:path extrusionOk="0" h="870136" w="432365">
                      <a:moveTo>
                        <a:pt x="294157" y="47183"/>
                      </a:moveTo>
                      <a:cubicBezTo>
                        <a:pt x="360741" y="-14645"/>
                        <a:pt x="448728" y="-23563"/>
                        <a:pt x="430406" y="68153"/>
                      </a:cubicBezTo>
                      <a:cubicBezTo>
                        <a:pt x="412085" y="159869"/>
                        <a:pt x="349175" y="186081"/>
                        <a:pt x="380630" y="243694"/>
                      </a:cubicBezTo>
                      <a:cubicBezTo>
                        <a:pt x="412085" y="301360"/>
                        <a:pt x="464455" y="358973"/>
                        <a:pt x="375388" y="429719"/>
                      </a:cubicBezTo>
                      <a:cubicBezTo>
                        <a:pt x="286320" y="500465"/>
                        <a:pt x="236544" y="508302"/>
                        <a:pt x="210332" y="641957"/>
                      </a:cubicBezTo>
                      <a:cubicBezTo>
                        <a:pt x="184120" y="775612"/>
                        <a:pt x="189362" y="866841"/>
                        <a:pt x="74083" y="872516"/>
                      </a:cubicBezTo>
                      <a:cubicBezTo>
                        <a:pt x="-41197" y="878191"/>
                        <a:pt x="3337" y="710055"/>
                        <a:pt x="40034" y="634066"/>
                      </a:cubicBezTo>
                      <a:cubicBezTo>
                        <a:pt x="40034" y="634066"/>
                        <a:pt x="95052" y="547377"/>
                        <a:pt x="58355" y="433502"/>
                      </a:cubicBezTo>
                      <a:cubicBezTo>
                        <a:pt x="21658" y="319628"/>
                        <a:pt x="-49088" y="258178"/>
                        <a:pt x="100295" y="219481"/>
                      </a:cubicBezTo>
                      <a:cubicBezTo>
                        <a:pt x="249623" y="180838"/>
                        <a:pt x="249299" y="88852"/>
                        <a:pt x="294157" y="47183"/>
                      </a:cubicBez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7" name="Google Shape;117;p8"/>
                <p:cNvSpPr/>
                <p:nvPr/>
              </p:nvSpPr>
              <p:spPr>
                <a:xfrm>
                  <a:off x="5623321" y="3722298"/>
                  <a:ext cx="270229" cy="843114"/>
                </a:xfrm>
                <a:custGeom>
                  <a:rect b="b" l="l" r="r" t="t"/>
                  <a:pathLst>
                    <a:path extrusionOk="0" h="843113" w="270228">
                      <a:moveTo>
                        <a:pt x="430" y="847600"/>
                      </a:moveTo>
                      <a:cubicBezTo>
                        <a:pt x="52" y="831224"/>
                        <a:pt x="-7839" y="446310"/>
                        <a:pt x="64150" y="381509"/>
                      </a:cubicBezTo>
                      <a:cubicBezTo>
                        <a:pt x="137706" y="315303"/>
                        <a:pt x="151813" y="198402"/>
                        <a:pt x="153704" y="134574"/>
                      </a:cubicBezTo>
                      <a:cubicBezTo>
                        <a:pt x="156136" y="51398"/>
                        <a:pt x="263579" y="2054"/>
                        <a:pt x="268173" y="0"/>
                      </a:cubicBezTo>
                      <a:lnTo>
                        <a:pt x="273632" y="12106"/>
                      </a:lnTo>
                      <a:cubicBezTo>
                        <a:pt x="272605" y="12593"/>
                        <a:pt x="169161" y="60153"/>
                        <a:pt x="166999" y="135006"/>
                      </a:cubicBezTo>
                      <a:cubicBezTo>
                        <a:pt x="164621" y="215535"/>
                        <a:pt x="146408" y="325409"/>
                        <a:pt x="73068" y="391399"/>
                      </a:cubicBezTo>
                      <a:cubicBezTo>
                        <a:pt x="5565" y="452147"/>
                        <a:pt x="13672" y="843384"/>
                        <a:pt x="13726" y="847330"/>
                      </a:cubicBezTo>
                      <a:lnTo>
                        <a:pt x="430" y="847600"/>
                      </a:lnTo>
                      <a:close/>
                    </a:path>
                  </a:pathLst>
                </a:custGeom>
                <a:solidFill>
                  <a:schemeClr val="accent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8" name="Google Shape;118;p8"/>
                <p:cNvSpPr/>
                <p:nvPr/>
              </p:nvSpPr>
              <p:spPr>
                <a:xfrm>
                  <a:off x="5388382" y="4412786"/>
                  <a:ext cx="502625" cy="448580"/>
                </a:xfrm>
                <a:custGeom>
                  <a:rect b="b" l="l" r="r" t="t"/>
                  <a:pathLst>
                    <a:path extrusionOk="0" h="448579" w="502625">
                      <a:moveTo>
                        <a:pt x="505760" y="0"/>
                      </a:moveTo>
                      <a:lnTo>
                        <a:pt x="386319" y="453119"/>
                      </a:lnTo>
                      <a:lnTo>
                        <a:pt x="119441" y="453119"/>
                      </a:lnTo>
                      <a:lnTo>
                        <a:pt x="0" y="0"/>
                      </a:lnTo>
                      <a:close/>
                    </a:path>
                  </a:pathLst>
                </a:custGeom>
                <a:solidFill>
                  <a:srgbClr val="C9C9C9"/>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9" name="Google Shape;119;p8"/>
                <p:cNvSpPr/>
                <p:nvPr/>
              </p:nvSpPr>
              <p:spPr>
                <a:xfrm>
                  <a:off x="5388382" y="4412786"/>
                  <a:ext cx="502625" cy="448580"/>
                </a:xfrm>
                <a:custGeom>
                  <a:rect b="b" l="l" r="r" t="t"/>
                  <a:pathLst>
                    <a:path extrusionOk="0" h="448579" w="502625">
                      <a:moveTo>
                        <a:pt x="505760" y="0"/>
                      </a:moveTo>
                      <a:cubicBezTo>
                        <a:pt x="505760" y="0"/>
                        <a:pt x="242828" y="49344"/>
                        <a:pt x="242828" y="453119"/>
                      </a:cubicBezTo>
                      <a:lnTo>
                        <a:pt x="119441" y="453119"/>
                      </a:lnTo>
                      <a:lnTo>
                        <a:pt x="0" y="0"/>
                      </a:lnTo>
                      <a:lnTo>
                        <a:pt x="505760" y="0"/>
                      </a:lnTo>
                      <a:close/>
                    </a:path>
                  </a:pathLst>
                </a:cu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sp>
          <p:nvSpPr>
            <p:cNvPr id="120" name="Google Shape;120;p8"/>
            <p:cNvSpPr/>
            <p:nvPr/>
          </p:nvSpPr>
          <p:spPr>
            <a:xfrm>
              <a:off x="11684065" y="4766920"/>
              <a:ext cx="179277" cy="179277"/>
            </a:xfrm>
            <a:prstGeom prst="ellipse">
              <a:avLst/>
            </a:prstGeom>
            <a:noFill/>
            <a:ln cap="flat" cmpd="sng" w="19050">
              <a:solidFill>
                <a:srgbClr val="5482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1" name="Google Shape;121;p8"/>
            <p:cNvSpPr/>
            <p:nvPr/>
          </p:nvSpPr>
          <p:spPr>
            <a:xfrm>
              <a:off x="11679048" y="5890721"/>
              <a:ext cx="154563" cy="154564"/>
            </a:xfrm>
            <a:prstGeom prst="ellipse">
              <a:avLst/>
            </a:prstGeom>
            <a:noFill/>
            <a:ln cap="flat" cmpd="sng" w="19050">
              <a:solidFill>
                <a:schemeClr val="accent4"/>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2" name="Google Shape;122;p8"/>
            <p:cNvSpPr/>
            <p:nvPr/>
          </p:nvSpPr>
          <p:spPr>
            <a:xfrm>
              <a:off x="11912434" y="4683536"/>
              <a:ext cx="77045" cy="77046"/>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3" name="Google Shape;123;p8"/>
            <p:cNvSpPr/>
            <p:nvPr/>
          </p:nvSpPr>
          <p:spPr>
            <a:xfrm>
              <a:off x="10921281" y="4756448"/>
              <a:ext cx="93225" cy="93225"/>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124" name="Google Shape;124;p8"/>
          <p:cNvSpPr/>
          <p:nvPr/>
        </p:nvSpPr>
        <p:spPr>
          <a:xfrm rot="2427462">
            <a:off x="7422983" y="3707534"/>
            <a:ext cx="4515233" cy="5242137"/>
          </a:xfrm>
          <a:custGeom>
            <a:rect b="b" l="l" r="r" t="t"/>
            <a:pathLst>
              <a:path extrusionOk="0" h="5242137" w="4515233">
                <a:moveTo>
                  <a:pt x="3328534" y="0"/>
                </a:moveTo>
                <a:lnTo>
                  <a:pt x="4515233" y="1391525"/>
                </a:lnTo>
                <a:lnTo>
                  <a:pt x="0" y="5242137"/>
                </a:lnTo>
                <a:lnTo>
                  <a:pt x="22524" y="5117709"/>
                </a:lnTo>
                <a:cubicBezTo>
                  <a:pt x="71862" y="4909821"/>
                  <a:pt x="144902" y="4704186"/>
                  <a:pt x="243768" y="4512185"/>
                </a:cubicBezTo>
                <a:cubicBezTo>
                  <a:pt x="639231" y="3744181"/>
                  <a:pt x="1950250" y="2516591"/>
                  <a:pt x="2533943" y="2134176"/>
                </a:cubicBezTo>
                <a:cubicBezTo>
                  <a:pt x="3117636" y="1751761"/>
                  <a:pt x="2552374" y="1553389"/>
                  <a:pt x="2657960" y="1150897"/>
                </a:cubicBezTo>
                <a:cubicBezTo>
                  <a:pt x="2750345" y="798717"/>
                  <a:pt x="3590795" y="698503"/>
                  <a:pt x="3344763" y="38648"/>
                </a:cubicBezTo>
                <a:close/>
              </a:path>
            </a:pathLst>
          </a:cu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5" name="Google Shape;125;p8"/>
          <p:cNvSpPr/>
          <p:nvPr/>
        </p:nvSpPr>
        <p:spPr>
          <a:xfrm flipH="1" rot="788649">
            <a:off x="-324950" y="-215071"/>
            <a:ext cx="1503835" cy="3365361"/>
          </a:xfrm>
          <a:custGeom>
            <a:rect b="b" l="l" r="r" t="t"/>
            <a:pathLst>
              <a:path extrusionOk="0" h="3365361" w="1503835">
                <a:moveTo>
                  <a:pt x="0" y="0"/>
                </a:moveTo>
                <a:lnTo>
                  <a:pt x="1503835" y="351175"/>
                </a:lnTo>
                <a:lnTo>
                  <a:pt x="799963" y="3365361"/>
                </a:lnTo>
                <a:lnTo>
                  <a:pt x="732228" y="3266286"/>
                </a:lnTo>
                <a:cubicBezTo>
                  <a:pt x="439850" y="2849604"/>
                  <a:pt x="139144" y="2491002"/>
                  <a:pt x="688381" y="2259266"/>
                </a:cubicBezTo>
                <a:cubicBezTo>
                  <a:pt x="1567159" y="1888488"/>
                  <a:pt x="445101" y="2048280"/>
                  <a:pt x="875094" y="1305909"/>
                </a:cubicBezTo>
                <a:cubicBezTo>
                  <a:pt x="1170714" y="795529"/>
                  <a:pt x="487959" y="371812"/>
                  <a:pt x="93060" y="73167"/>
                </a:cubicBezTo>
                <a:close/>
              </a:path>
            </a:pathLst>
          </a:custGeom>
          <a:gradFill>
            <a:gsLst>
              <a:gs pos="0">
                <a:srgbClr val="A3D5FF">
                  <a:alpha val="13333"/>
                </a:srgbClr>
              </a:gs>
              <a:gs pos="99000">
                <a:srgbClr val="68B4F2">
                  <a:alpha val="36470"/>
                </a:srgbClr>
              </a:gs>
              <a:gs pos="100000">
                <a:srgbClr val="68B4F2">
                  <a:alpha val="36470"/>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2" name="Shape 132"/>
        <p:cNvGrpSpPr/>
        <p:nvPr/>
      </p:nvGrpSpPr>
      <p:grpSpPr>
        <a:xfrm>
          <a:off x="0" y="0"/>
          <a:ext cx="0" cy="0"/>
          <a:chOff x="0" y="0"/>
          <a:chExt cx="0" cy="0"/>
        </a:xfrm>
      </p:grpSpPr>
      <p:pic>
        <p:nvPicPr>
          <p:cNvPr id="133" name="Google Shape;133;p1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34" name="Google Shape;134;p10"/>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rmAutofit/>
          </a:bodyPr>
          <a:lstStyle>
            <a:lvl1pPr lvl="0" rtl="0" algn="ctr">
              <a:lnSpc>
                <a:spcPct val="100000"/>
              </a:lnSpc>
              <a:spcBef>
                <a:spcPts val="0"/>
              </a:spcBef>
              <a:spcAft>
                <a:spcPts val="0"/>
              </a:spcAft>
              <a:buSzPts val="6900"/>
              <a:buNone/>
              <a:defRPr sz="6900"/>
            </a:lvl1pPr>
            <a:lvl2pPr lvl="1" rtl="0" algn="ctr">
              <a:lnSpc>
                <a:spcPct val="100000"/>
              </a:lnSpc>
              <a:spcBef>
                <a:spcPts val="0"/>
              </a:spcBef>
              <a:spcAft>
                <a:spcPts val="0"/>
              </a:spcAft>
              <a:buSzPts val="6900"/>
              <a:buNone/>
              <a:defRPr sz="6900"/>
            </a:lvl2pPr>
            <a:lvl3pPr lvl="2" rtl="0" algn="ctr">
              <a:lnSpc>
                <a:spcPct val="100000"/>
              </a:lnSpc>
              <a:spcBef>
                <a:spcPts val="0"/>
              </a:spcBef>
              <a:spcAft>
                <a:spcPts val="0"/>
              </a:spcAft>
              <a:buSzPts val="6900"/>
              <a:buNone/>
              <a:defRPr sz="6900"/>
            </a:lvl3pPr>
            <a:lvl4pPr lvl="3" rtl="0" algn="ctr">
              <a:lnSpc>
                <a:spcPct val="100000"/>
              </a:lnSpc>
              <a:spcBef>
                <a:spcPts val="0"/>
              </a:spcBef>
              <a:spcAft>
                <a:spcPts val="0"/>
              </a:spcAft>
              <a:buSzPts val="6900"/>
              <a:buNone/>
              <a:defRPr sz="6900"/>
            </a:lvl4pPr>
            <a:lvl5pPr lvl="4" rtl="0" algn="ctr">
              <a:lnSpc>
                <a:spcPct val="100000"/>
              </a:lnSpc>
              <a:spcBef>
                <a:spcPts val="0"/>
              </a:spcBef>
              <a:spcAft>
                <a:spcPts val="0"/>
              </a:spcAft>
              <a:buSzPts val="6900"/>
              <a:buNone/>
              <a:defRPr sz="6900"/>
            </a:lvl5pPr>
            <a:lvl6pPr lvl="5" rtl="0" algn="ctr">
              <a:lnSpc>
                <a:spcPct val="100000"/>
              </a:lnSpc>
              <a:spcBef>
                <a:spcPts val="0"/>
              </a:spcBef>
              <a:spcAft>
                <a:spcPts val="0"/>
              </a:spcAft>
              <a:buSzPts val="6900"/>
              <a:buNone/>
              <a:defRPr sz="6900"/>
            </a:lvl6pPr>
            <a:lvl7pPr lvl="6" rtl="0" algn="ctr">
              <a:lnSpc>
                <a:spcPct val="100000"/>
              </a:lnSpc>
              <a:spcBef>
                <a:spcPts val="0"/>
              </a:spcBef>
              <a:spcAft>
                <a:spcPts val="0"/>
              </a:spcAft>
              <a:buSzPts val="6900"/>
              <a:buNone/>
              <a:defRPr sz="6900"/>
            </a:lvl7pPr>
            <a:lvl8pPr lvl="7" rtl="0" algn="ctr">
              <a:lnSpc>
                <a:spcPct val="100000"/>
              </a:lnSpc>
              <a:spcBef>
                <a:spcPts val="0"/>
              </a:spcBef>
              <a:spcAft>
                <a:spcPts val="0"/>
              </a:spcAft>
              <a:buSzPts val="6900"/>
              <a:buNone/>
              <a:defRPr sz="6900"/>
            </a:lvl8pPr>
            <a:lvl9pPr lvl="8" rtl="0" algn="ctr">
              <a:lnSpc>
                <a:spcPct val="100000"/>
              </a:lnSpc>
              <a:spcBef>
                <a:spcPts val="0"/>
              </a:spcBef>
              <a:spcAft>
                <a:spcPts val="0"/>
              </a:spcAft>
              <a:buSzPts val="6900"/>
              <a:buNone/>
              <a:defRPr sz="6900"/>
            </a:lvl9pPr>
          </a:lstStyle>
          <a:p/>
        </p:txBody>
      </p:sp>
      <p:sp>
        <p:nvSpPr>
          <p:cNvPr id="135" name="Google Shape;135;p10"/>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rmAutofit/>
          </a:bodyPr>
          <a:lstStyle>
            <a:lvl1pPr lvl="0" rtl="0" algn="ctr">
              <a:lnSpc>
                <a:spcPct val="100000"/>
              </a:lnSpc>
              <a:spcBef>
                <a:spcPts val="0"/>
              </a:spcBef>
              <a:spcAft>
                <a:spcPts val="0"/>
              </a:spcAft>
              <a:buSzPts val="3700"/>
              <a:buNone/>
              <a:defRPr sz="3700"/>
            </a:lvl1pPr>
            <a:lvl2pPr lvl="1" rtl="0" algn="ctr">
              <a:lnSpc>
                <a:spcPct val="100000"/>
              </a:lnSpc>
              <a:spcBef>
                <a:spcPts val="0"/>
              </a:spcBef>
              <a:spcAft>
                <a:spcPts val="0"/>
              </a:spcAft>
              <a:buSzPts val="3700"/>
              <a:buNone/>
              <a:defRPr sz="3700"/>
            </a:lvl2pPr>
            <a:lvl3pPr lvl="2" rtl="0" algn="ctr">
              <a:lnSpc>
                <a:spcPct val="100000"/>
              </a:lnSpc>
              <a:spcBef>
                <a:spcPts val="0"/>
              </a:spcBef>
              <a:spcAft>
                <a:spcPts val="0"/>
              </a:spcAft>
              <a:buSzPts val="3700"/>
              <a:buNone/>
              <a:defRPr sz="3700"/>
            </a:lvl3pPr>
            <a:lvl4pPr lvl="3" rtl="0" algn="ctr">
              <a:lnSpc>
                <a:spcPct val="100000"/>
              </a:lnSpc>
              <a:spcBef>
                <a:spcPts val="0"/>
              </a:spcBef>
              <a:spcAft>
                <a:spcPts val="0"/>
              </a:spcAft>
              <a:buSzPts val="3700"/>
              <a:buNone/>
              <a:defRPr sz="3700"/>
            </a:lvl4pPr>
            <a:lvl5pPr lvl="4" rtl="0" algn="ctr">
              <a:lnSpc>
                <a:spcPct val="100000"/>
              </a:lnSpc>
              <a:spcBef>
                <a:spcPts val="0"/>
              </a:spcBef>
              <a:spcAft>
                <a:spcPts val="0"/>
              </a:spcAft>
              <a:buSzPts val="3700"/>
              <a:buNone/>
              <a:defRPr sz="3700"/>
            </a:lvl5pPr>
            <a:lvl6pPr lvl="5" rtl="0" algn="ctr">
              <a:lnSpc>
                <a:spcPct val="100000"/>
              </a:lnSpc>
              <a:spcBef>
                <a:spcPts val="0"/>
              </a:spcBef>
              <a:spcAft>
                <a:spcPts val="0"/>
              </a:spcAft>
              <a:buSzPts val="3700"/>
              <a:buNone/>
              <a:defRPr sz="3700"/>
            </a:lvl6pPr>
            <a:lvl7pPr lvl="6" rtl="0" algn="ctr">
              <a:lnSpc>
                <a:spcPct val="100000"/>
              </a:lnSpc>
              <a:spcBef>
                <a:spcPts val="0"/>
              </a:spcBef>
              <a:spcAft>
                <a:spcPts val="0"/>
              </a:spcAft>
              <a:buSzPts val="3700"/>
              <a:buNone/>
              <a:defRPr sz="3700"/>
            </a:lvl7pPr>
            <a:lvl8pPr lvl="7" rtl="0" algn="ctr">
              <a:lnSpc>
                <a:spcPct val="100000"/>
              </a:lnSpc>
              <a:spcBef>
                <a:spcPts val="0"/>
              </a:spcBef>
              <a:spcAft>
                <a:spcPts val="0"/>
              </a:spcAft>
              <a:buSzPts val="3700"/>
              <a:buNone/>
              <a:defRPr sz="3700"/>
            </a:lvl8pPr>
            <a:lvl9pPr lvl="8" rtl="0" algn="ctr">
              <a:lnSpc>
                <a:spcPct val="100000"/>
              </a:lnSpc>
              <a:spcBef>
                <a:spcPts val="0"/>
              </a:spcBef>
              <a:spcAft>
                <a:spcPts val="0"/>
              </a:spcAft>
              <a:buSzPts val="3700"/>
              <a:buNone/>
              <a:defRPr sz="3700"/>
            </a:lvl9pPr>
          </a:lstStyle>
          <a:p/>
        </p:txBody>
      </p:sp>
      <p:sp>
        <p:nvSpPr>
          <p:cNvPr id="136" name="Google Shape;136;p10"/>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grpSp>
        <p:nvGrpSpPr>
          <p:cNvPr id="137" name="Google Shape;137;p10"/>
          <p:cNvGrpSpPr/>
          <p:nvPr/>
        </p:nvGrpSpPr>
        <p:grpSpPr>
          <a:xfrm>
            <a:off x="8002933" y="260890"/>
            <a:ext cx="3924268" cy="719313"/>
            <a:chOff x="6002350" y="195673"/>
            <a:chExt cx="2943275" cy="539498"/>
          </a:xfrm>
        </p:grpSpPr>
        <p:sp>
          <p:nvSpPr>
            <p:cNvPr id="138" name="Google Shape;138;p10"/>
            <p:cNvSpPr txBox="1"/>
            <p:nvPr/>
          </p:nvSpPr>
          <p:spPr>
            <a:xfrm>
              <a:off x="6002350" y="283750"/>
              <a:ext cx="2412000" cy="4386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800"/>
                <a:buFont typeface="Arial"/>
                <a:buNone/>
              </a:pPr>
              <a:r>
                <a:rPr b="1" i="0" lang="en-US" sz="800" u="none" cap="none" strike="noStrike">
                  <a:solidFill>
                    <a:schemeClr val="dk1"/>
                  </a:solidFill>
                  <a:latin typeface="Montserrat"/>
                  <a:ea typeface="Montserrat"/>
                  <a:cs typeface="Montserrat"/>
                  <a:sym typeface="Montserrat"/>
                </a:rPr>
                <a:t>Direktorat Sekolah Menengah Pertama</a:t>
              </a:r>
              <a:endParaRPr b="1" i="0" sz="1500" u="none" cap="none" strike="noStrike">
                <a:solidFill>
                  <a:schemeClr val="dk1"/>
                </a:solidFill>
              </a:endParaRPr>
            </a:p>
            <a:p>
              <a:pPr indent="0" lvl="0" marL="0" marR="0" rtl="0" algn="r">
                <a:lnSpc>
                  <a:spcPct val="100000"/>
                </a:lnSpc>
                <a:spcBef>
                  <a:spcPts val="0"/>
                </a:spcBef>
                <a:spcAft>
                  <a:spcPts val="0"/>
                </a:spcAft>
                <a:buClr>
                  <a:srgbClr val="000000"/>
                </a:buClr>
                <a:buSzPts val="800"/>
                <a:buFont typeface="Arial"/>
                <a:buNone/>
              </a:pPr>
              <a:r>
                <a:rPr b="1" i="0" lang="en-US" sz="800" u="none" cap="none" strike="noStrike">
                  <a:solidFill>
                    <a:schemeClr val="dk1"/>
                  </a:solidFill>
                  <a:latin typeface="Montserrat"/>
                  <a:ea typeface="Montserrat"/>
                  <a:cs typeface="Montserrat"/>
                  <a:sym typeface="Montserrat"/>
                </a:rPr>
                <a:t>Direktorat Jenderal Pendidikan Anak Usia Dini</a:t>
              </a:r>
              <a:endParaRPr b="1" i="0" sz="1500" u="none" cap="none" strike="noStrike">
                <a:solidFill>
                  <a:schemeClr val="dk1"/>
                </a:solidFill>
              </a:endParaRPr>
            </a:p>
            <a:p>
              <a:pPr indent="0" lvl="0" marL="0" marR="0" rtl="0" algn="r">
                <a:lnSpc>
                  <a:spcPct val="100000"/>
                </a:lnSpc>
                <a:spcBef>
                  <a:spcPts val="0"/>
                </a:spcBef>
                <a:spcAft>
                  <a:spcPts val="0"/>
                </a:spcAft>
                <a:buClr>
                  <a:srgbClr val="000000"/>
                </a:buClr>
                <a:buSzPts val="800"/>
                <a:buFont typeface="Arial"/>
                <a:buNone/>
              </a:pPr>
              <a:r>
                <a:rPr b="1" i="0" lang="en-US" sz="800" u="none" cap="none" strike="noStrike">
                  <a:solidFill>
                    <a:schemeClr val="dk1"/>
                  </a:solidFill>
                  <a:latin typeface="Montserrat"/>
                  <a:ea typeface="Montserrat"/>
                  <a:cs typeface="Montserrat"/>
                  <a:sym typeface="Montserrat"/>
                </a:rPr>
                <a:t>Pendidikan Dasar dan Menengah</a:t>
              </a:r>
              <a:endParaRPr b="1" i="0" sz="1500" u="none" cap="none" strike="noStrike">
                <a:solidFill>
                  <a:schemeClr val="dk1"/>
                </a:solidFill>
              </a:endParaRPr>
            </a:p>
            <a:p>
              <a:pPr indent="0" lvl="0" marL="0" marR="0" rtl="0" algn="r">
                <a:lnSpc>
                  <a:spcPct val="100000"/>
                </a:lnSpc>
                <a:spcBef>
                  <a:spcPts val="0"/>
                </a:spcBef>
                <a:spcAft>
                  <a:spcPts val="0"/>
                </a:spcAft>
                <a:buClr>
                  <a:srgbClr val="000000"/>
                </a:buClr>
                <a:buSzPts val="800"/>
                <a:buFont typeface="Arial"/>
                <a:buNone/>
              </a:pPr>
              <a:r>
                <a:rPr b="1" i="0" lang="en-US" sz="800" u="none" cap="none" strike="noStrike">
                  <a:solidFill>
                    <a:schemeClr val="dk1"/>
                  </a:solidFill>
                  <a:latin typeface="Montserrat"/>
                  <a:ea typeface="Montserrat"/>
                  <a:cs typeface="Montserrat"/>
                  <a:sym typeface="Montserrat"/>
                </a:rPr>
                <a:t>Kementerian Pendidikan</a:t>
              </a:r>
              <a:r>
                <a:rPr b="1" lang="en-US" sz="800">
                  <a:solidFill>
                    <a:schemeClr val="dk1"/>
                  </a:solidFill>
                  <a:latin typeface="Montserrat"/>
                  <a:ea typeface="Montserrat"/>
                  <a:cs typeface="Montserrat"/>
                  <a:sym typeface="Montserrat"/>
                </a:rPr>
                <a:t> </a:t>
              </a:r>
              <a:r>
                <a:rPr b="1" i="0" lang="en-US" sz="800" u="none" cap="none" strike="noStrike">
                  <a:solidFill>
                    <a:schemeClr val="dk1"/>
                  </a:solidFill>
                  <a:latin typeface="Montserrat"/>
                  <a:ea typeface="Montserrat"/>
                  <a:cs typeface="Montserrat"/>
                  <a:sym typeface="Montserrat"/>
                </a:rPr>
                <a:t>Kebudayaan Riset dan Teknologi</a:t>
              </a:r>
              <a:endParaRPr b="1" i="0" sz="800" u="none" cap="none" strike="noStrike">
                <a:solidFill>
                  <a:schemeClr val="dk1"/>
                </a:solidFill>
                <a:latin typeface="Montserrat"/>
                <a:ea typeface="Montserrat"/>
                <a:cs typeface="Montserrat"/>
                <a:sym typeface="Montserrat"/>
              </a:endParaRPr>
            </a:p>
          </p:txBody>
        </p:sp>
        <p:pic>
          <p:nvPicPr>
            <p:cNvPr descr="A picture containing drawing&#10;&#10;Description automatically generated" id="139" name="Google Shape;139;p10"/>
            <p:cNvPicPr preferRelativeResize="0"/>
            <p:nvPr/>
          </p:nvPicPr>
          <p:blipFill rotWithShape="1">
            <a:blip r:embed="rId3">
              <a:alphaModFix/>
            </a:blip>
            <a:srcRect b="0" l="0" r="0" t="0"/>
            <a:stretch/>
          </p:blipFill>
          <p:spPr>
            <a:xfrm>
              <a:off x="8414128" y="195673"/>
              <a:ext cx="531497" cy="539498"/>
            </a:xfrm>
            <a:prstGeom prst="rect">
              <a:avLst/>
            </a:prstGeom>
            <a:noFill/>
            <a:ln>
              <a:noFill/>
            </a:ln>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0" name="Shape 140"/>
        <p:cNvGrpSpPr/>
        <p:nvPr/>
      </p:nvGrpSpPr>
      <p:grpSpPr>
        <a:xfrm>
          <a:off x="0" y="0"/>
          <a:ext cx="0" cy="0"/>
          <a:chOff x="0" y="0"/>
          <a:chExt cx="0" cy="0"/>
        </a:xfrm>
      </p:grpSpPr>
      <p:sp>
        <p:nvSpPr>
          <p:cNvPr id="141" name="Google Shape;141;p11"/>
          <p:cNvSpPr txBox="1"/>
          <p:nvPr>
            <p:ph type="title"/>
          </p:nvPr>
        </p:nvSpPr>
        <p:spPr>
          <a:xfrm>
            <a:off x="415600" y="2867800"/>
            <a:ext cx="11360700" cy="1122300"/>
          </a:xfrm>
          <a:prstGeom prst="rect">
            <a:avLst/>
          </a:prstGeom>
          <a:noFill/>
          <a:ln>
            <a:noFill/>
          </a:ln>
        </p:spPr>
        <p:txBody>
          <a:bodyPr anchorCtr="0" anchor="ctr" bIns="121900" lIns="121900" spcFirstLastPara="1" rIns="121900" wrap="square" tIns="121900">
            <a:normAutofit/>
          </a:bodyPr>
          <a:lstStyle>
            <a:lvl1pPr lvl="0" rtl="0" algn="ctr">
              <a:lnSpc>
                <a:spcPct val="100000"/>
              </a:lnSpc>
              <a:spcBef>
                <a:spcPts val="0"/>
              </a:spcBef>
              <a:spcAft>
                <a:spcPts val="0"/>
              </a:spcAft>
              <a:buSzPts val="4800"/>
              <a:buNone/>
              <a:defRPr sz="4800"/>
            </a:lvl1pPr>
            <a:lvl2pPr lvl="1" rtl="0" algn="ctr">
              <a:lnSpc>
                <a:spcPct val="100000"/>
              </a:lnSpc>
              <a:spcBef>
                <a:spcPts val="0"/>
              </a:spcBef>
              <a:spcAft>
                <a:spcPts val="0"/>
              </a:spcAft>
              <a:buSzPts val="4800"/>
              <a:buNone/>
              <a:defRPr sz="4800"/>
            </a:lvl2pPr>
            <a:lvl3pPr lvl="2" rtl="0" algn="ctr">
              <a:lnSpc>
                <a:spcPct val="100000"/>
              </a:lnSpc>
              <a:spcBef>
                <a:spcPts val="0"/>
              </a:spcBef>
              <a:spcAft>
                <a:spcPts val="0"/>
              </a:spcAft>
              <a:buSzPts val="4800"/>
              <a:buNone/>
              <a:defRPr sz="4800"/>
            </a:lvl3pPr>
            <a:lvl4pPr lvl="3" rtl="0" algn="ctr">
              <a:lnSpc>
                <a:spcPct val="100000"/>
              </a:lnSpc>
              <a:spcBef>
                <a:spcPts val="0"/>
              </a:spcBef>
              <a:spcAft>
                <a:spcPts val="0"/>
              </a:spcAft>
              <a:buSzPts val="4800"/>
              <a:buNone/>
              <a:defRPr sz="4800"/>
            </a:lvl4pPr>
            <a:lvl5pPr lvl="4" rtl="0" algn="ctr">
              <a:lnSpc>
                <a:spcPct val="100000"/>
              </a:lnSpc>
              <a:spcBef>
                <a:spcPts val="0"/>
              </a:spcBef>
              <a:spcAft>
                <a:spcPts val="0"/>
              </a:spcAft>
              <a:buSzPts val="4800"/>
              <a:buNone/>
              <a:defRPr sz="4800"/>
            </a:lvl5pPr>
            <a:lvl6pPr lvl="5" rtl="0" algn="ctr">
              <a:lnSpc>
                <a:spcPct val="100000"/>
              </a:lnSpc>
              <a:spcBef>
                <a:spcPts val="0"/>
              </a:spcBef>
              <a:spcAft>
                <a:spcPts val="0"/>
              </a:spcAft>
              <a:buSzPts val="4800"/>
              <a:buNone/>
              <a:defRPr sz="4800"/>
            </a:lvl6pPr>
            <a:lvl7pPr lvl="6" rtl="0" algn="ctr">
              <a:lnSpc>
                <a:spcPct val="100000"/>
              </a:lnSpc>
              <a:spcBef>
                <a:spcPts val="0"/>
              </a:spcBef>
              <a:spcAft>
                <a:spcPts val="0"/>
              </a:spcAft>
              <a:buSzPts val="4800"/>
              <a:buNone/>
              <a:defRPr sz="4800"/>
            </a:lvl7pPr>
            <a:lvl8pPr lvl="7" rtl="0" algn="ctr">
              <a:lnSpc>
                <a:spcPct val="100000"/>
              </a:lnSpc>
              <a:spcBef>
                <a:spcPts val="0"/>
              </a:spcBef>
              <a:spcAft>
                <a:spcPts val="0"/>
              </a:spcAft>
              <a:buSzPts val="4800"/>
              <a:buNone/>
              <a:defRPr sz="4800"/>
            </a:lvl8pPr>
            <a:lvl9pPr lvl="8" rtl="0" algn="ctr">
              <a:lnSpc>
                <a:spcPct val="100000"/>
              </a:lnSpc>
              <a:spcBef>
                <a:spcPts val="0"/>
              </a:spcBef>
              <a:spcAft>
                <a:spcPts val="0"/>
              </a:spcAft>
              <a:buSzPts val="4800"/>
              <a:buNone/>
              <a:defRPr sz="4800"/>
            </a:lvl9pPr>
          </a:lstStyle>
          <a:p/>
        </p:txBody>
      </p:sp>
      <p:sp>
        <p:nvSpPr>
          <p:cNvPr id="142" name="Google Shape;142;p11"/>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143" name="Google Shape;143;p11"/>
          <p:cNvPicPr preferRelativeResize="0"/>
          <p:nvPr/>
        </p:nvPicPr>
        <p:blipFill rotWithShape="1">
          <a:blip r:embed="rId2">
            <a:alphaModFix/>
          </a:blip>
          <a:srcRect b="0" l="0" r="0" t="0"/>
          <a:stretch/>
        </p:blipFill>
        <p:spPr>
          <a:xfrm>
            <a:off x="0" y="0"/>
            <a:ext cx="12192000" cy="685798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3.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7.xml"/><Relationship Id="rId10" Type="http://schemas.openxmlformats.org/officeDocument/2006/relationships/slideLayout" Target="../slideLayouts/slideLayout16.xml"/><Relationship Id="rId13" Type="http://schemas.openxmlformats.org/officeDocument/2006/relationships/slideLayout" Target="../slideLayouts/slideLayout19.xml"/><Relationship Id="rId12" Type="http://schemas.openxmlformats.org/officeDocument/2006/relationships/slideLayout" Target="../slideLayouts/slideLayout18.xml"/><Relationship Id="rId1" Type="http://schemas.openxmlformats.org/officeDocument/2006/relationships/image" Target="../media/image2.png"/><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5" Type="http://schemas.openxmlformats.org/officeDocument/2006/relationships/slideLayout" Target="../slideLayouts/slideLayout21.xml"/><Relationship Id="rId14" Type="http://schemas.openxmlformats.org/officeDocument/2006/relationships/slideLayout" Target="../slideLayouts/slideLayout20.xml"/><Relationship Id="rId17" Type="http://schemas.openxmlformats.org/officeDocument/2006/relationships/slideLayout" Target="../slideLayouts/slideLayout23.xml"/><Relationship Id="rId16" Type="http://schemas.openxmlformats.org/officeDocument/2006/relationships/slideLayout" Target="../slideLayouts/slideLayout22.xml"/><Relationship Id="rId5" Type="http://schemas.openxmlformats.org/officeDocument/2006/relationships/slideLayout" Target="../slideLayouts/slideLayout11.xml"/><Relationship Id="rId6" Type="http://schemas.openxmlformats.org/officeDocument/2006/relationships/slideLayout" Target="../slideLayouts/slideLayout12.xml"/><Relationship Id="rId18" Type="http://schemas.openxmlformats.org/officeDocument/2006/relationships/theme" Target="../theme/theme2.xml"/><Relationship Id="rId7" Type="http://schemas.openxmlformats.org/officeDocument/2006/relationships/slideLayout" Target="../slideLayouts/slideLayout13.xml"/><Relationship Id="rId8"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43.xml"/><Relationship Id="rId22" Type="http://schemas.openxmlformats.org/officeDocument/2006/relationships/slideLayout" Target="../slideLayouts/slideLayout45.xml"/><Relationship Id="rId21" Type="http://schemas.openxmlformats.org/officeDocument/2006/relationships/slideLayout" Target="../slideLayouts/slideLayout44.xml"/><Relationship Id="rId24" Type="http://schemas.openxmlformats.org/officeDocument/2006/relationships/slideLayout" Target="../slideLayouts/slideLayout47.xml"/><Relationship Id="rId23" Type="http://schemas.openxmlformats.org/officeDocument/2006/relationships/slideLayout" Target="../slideLayouts/slideLayout46.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26" Type="http://schemas.openxmlformats.org/officeDocument/2006/relationships/slideLayout" Target="../slideLayouts/slideLayout49.xml"/><Relationship Id="rId25" Type="http://schemas.openxmlformats.org/officeDocument/2006/relationships/slideLayout" Target="../slideLayouts/slideLayout48.xml"/><Relationship Id="rId28" Type="http://schemas.openxmlformats.org/officeDocument/2006/relationships/slideLayout" Target="../slideLayouts/slideLayout51.xml"/><Relationship Id="rId27" Type="http://schemas.openxmlformats.org/officeDocument/2006/relationships/slideLayout" Target="../slideLayouts/slideLayout50.xml"/><Relationship Id="rId5" Type="http://schemas.openxmlformats.org/officeDocument/2006/relationships/slideLayout" Target="../slideLayouts/slideLayout28.xml"/><Relationship Id="rId6" Type="http://schemas.openxmlformats.org/officeDocument/2006/relationships/slideLayout" Target="../slideLayouts/slideLayout29.xml"/><Relationship Id="rId29" Type="http://schemas.openxmlformats.org/officeDocument/2006/relationships/slideLayout" Target="../slideLayouts/slideLayout52.xml"/><Relationship Id="rId7" Type="http://schemas.openxmlformats.org/officeDocument/2006/relationships/slideLayout" Target="../slideLayouts/slideLayout30.xml"/><Relationship Id="rId8" Type="http://schemas.openxmlformats.org/officeDocument/2006/relationships/slideLayout" Target="../slideLayouts/slideLayout31.xml"/><Relationship Id="rId30" Type="http://schemas.openxmlformats.org/officeDocument/2006/relationships/theme" Target="../theme/theme1.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3" Type="http://schemas.openxmlformats.org/officeDocument/2006/relationships/slideLayout" Target="../slideLayouts/slideLayout36.xml"/><Relationship Id="rId12" Type="http://schemas.openxmlformats.org/officeDocument/2006/relationships/slideLayout" Target="../slideLayouts/slideLayout35.xml"/><Relationship Id="rId15" Type="http://schemas.openxmlformats.org/officeDocument/2006/relationships/slideLayout" Target="../slideLayouts/slideLayout38.xml"/><Relationship Id="rId14" Type="http://schemas.openxmlformats.org/officeDocument/2006/relationships/slideLayout" Target="../slideLayouts/slideLayout37.xml"/><Relationship Id="rId17" Type="http://schemas.openxmlformats.org/officeDocument/2006/relationships/slideLayout" Target="../slideLayouts/slideLayout40.xml"/><Relationship Id="rId16" Type="http://schemas.openxmlformats.org/officeDocument/2006/relationships/slideLayout" Target="../slideLayouts/slideLayout39.xml"/><Relationship Id="rId19" Type="http://schemas.openxmlformats.org/officeDocument/2006/relationships/slideLayout" Target="../slideLayouts/slideLayout42.xml"/><Relationship Id="rId18"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000"/>
              <a:buFont typeface="Montserrat"/>
              <a:buNone/>
              <a:defRPr b="0" i="0" sz="40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Montserrat Light"/>
                <a:ea typeface="Montserrat Light"/>
                <a:cs typeface="Montserrat Light"/>
                <a:sym typeface="Montserrat Light"/>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Montserrat Light"/>
                <a:ea typeface="Montserrat Light"/>
                <a:cs typeface="Montserrat Light"/>
                <a:sym typeface="Montserrat Light"/>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Montserrat Light"/>
                <a:ea typeface="Montserrat Light"/>
                <a:cs typeface="Montserrat Light"/>
                <a:sym typeface="Montserrat Light"/>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Light"/>
                <a:ea typeface="Montserrat Light"/>
                <a:cs typeface="Montserrat Light"/>
                <a:sym typeface="Montserrat Light"/>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mc:AlternateContent>
    <mc:Choice Requires="p14">
      <p:transition spd="slow" p14:dur="25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26" name="Shape 126"/>
        <p:cNvGrpSpPr/>
        <p:nvPr/>
      </p:nvGrpSpPr>
      <p:grpSpPr>
        <a:xfrm>
          <a:off x="0" y="0"/>
          <a:ext cx="0" cy="0"/>
          <a:chOff x="0" y="0"/>
          <a:chExt cx="0" cy="0"/>
        </a:xfrm>
      </p:grpSpPr>
      <p:sp>
        <p:nvSpPr>
          <p:cNvPr id="127" name="Google Shape;127;p9"/>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128" name="Google Shape;128;p9"/>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marR="0" rtl="0" algn="l">
              <a:lnSpc>
                <a:spcPct val="115000"/>
              </a:lnSpc>
              <a:spcBef>
                <a:spcPts val="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1pPr>
            <a:lvl2pPr indent="-349250" lvl="1" marL="914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2pPr>
            <a:lvl3pPr indent="-349250" lvl="2" marL="1371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3pPr>
            <a:lvl4pPr indent="-349250" lvl="3" marL="1828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4pPr>
            <a:lvl5pPr indent="-349250" lvl="4" marL="22860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5pPr>
            <a:lvl6pPr indent="-349250" lvl="5" marL="27432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6pPr>
            <a:lvl7pPr indent="-349250" lvl="6" marL="32004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7pPr>
            <a:lvl8pPr indent="-349250" lvl="7" marL="36576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8pPr>
            <a:lvl9pPr indent="-349250" lvl="8" marL="4114800" marR="0" rtl="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9pPr>
          </a:lstStyle>
          <a:p/>
        </p:txBody>
      </p:sp>
      <p:sp>
        <p:nvSpPr>
          <p:cNvPr id="129" name="Google Shape;129;p9"/>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30" name="Google Shape;130;p9"/>
          <p:cNvSpPr/>
          <p:nvPr/>
        </p:nvSpPr>
        <p:spPr>
          <a:xfrm>
            <a:off x="0" y="6618000"/>
            <a:ext cx="12192000" cy="240000"/>
          </a:xfrm>
          <a:prstGeom prst="rect">
            <a:avLst/>
          </a:prstGeom>
          <a:blipFill rotWithShape="1">
            <a:blip r:embed="rId1">
              <a:alphaModFix/>
            </a:blip>
            <a:tile algn="tl" flip="none" tx="0" sx="99997" ty="0" sy="99997"/>
          </a:blip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sp>
        <p:nvSpPr>
          <p:cNvPr id="131" name="Google Shape;131;p9"/>
          <p:cNvSpPr/>
          <p:nvPr/>
        </p:nvSpPr>
        <p:spPr>
          <a:xfrm>
            <a:off x="0" y="0"/>
            <a:ext cx="12192000" cy="113100"/>
          </a:xfrm>
          <a:prstGeom prst="rect">
            <a:avLst/>
          </a:prstGeom>
          <a:blipFill rotWithShape="1">
            <a:blip r:embed="rId1">
              <a:alphaModFix/>
            </a:blip>
            <a:tile algn="tl" flip="none" tx="0" sx="99997" ty="0" sy="99997"/>
          </a:blipFill>
          <a:ln>
            <a:noFill/>
          </a:ln>
        </p:spPr>
        <p:txBody>
          <a:bodyPr anchorCtr="0" anchor="ctr" bIns="60925" lIns="121900" spcFirstLastPara="1" rIns="121900" wrap="square" tIns="60925">
            <a:noAutofit/>
          </a:bodyPr>
          <a:lstStyle/>
          <a:p>
            <a:pPr indent="0" lvl="0" marL="0" marR="0" rtl="0" algn="ctr">
              <a:spcBef>
                <a:spcPts val="0"/>
              </a:spcBef>
              <a:spcAft>
                <a:spcPts val="0"/>
              </a:spcAft>
              <a:buNone/>
            </a:pPr>
            <a:r>
              <a:t/>
            </a:r>
            <a:endParaRPr sz="2400">
              <a:solidFill>
                <a:schemeClr val="lt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Lst>
  <mc:AlternateContent>
    <mc:Choice Requires="p14">
      <p:transition spd="slow" p14:dur="25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204" name="Shape 204"/>
        <p:cNvGrpSpPr/>
        <p:nvPr/>
      </p:nvGrpSpPr>
      <p:grpSpPr>
        <a:xfrm>
          <a:off x="0" y="0"/>
          <a:ext cx="0" cy="0"/>
          <a:chOff x="0" y="0"/>
          <a:chExt cx="0" cy="0"/>
        </a:xfrm>
      </p:grpSpPr>
      <p:sp>
        <p:nvSpPr>
          <p:cNvPr id="205" name="Google Shape;205;p26"/>
          <p:cNvSpPr txBox="1"/>
          <p:nvPr>
            <p:ph type="title"/>
          </p:nvPr>
        </p:nvSpPr>
        <p:spPr>
          <a:xfrm>
            <a:off x="960000" y="508000"/>
            <a:ext cx="10272000" cy="736500"/>
          </a:xfrm>
          <a:prstGeom prst="rect">
            <a:avLst/>
          </a:prstGeom>
          <a:noFill/>
          <a:ln>
            <a:noFill/>
          </a:ln>
        </p:spPr>
        <p:txBody>
          <a:bodyPr anchorCtr="0" anchor="t" bIns="121900" lIns="121900" spcFirstLastPara="1" rIns="121900" wrap="square" tIns="121900">
            <a:noAutofit/>
          </a:bodyPr>
          <a:lstStyle>
            <a:lvl1pPr lvl="0" rtl="0" algn="ctr">
              <a:spcBef>
                <a:spcPts val="0"/>
              </a:spcBef>
              <a:spcAft>
                <a:spcPts val="0"/>
              </a:spcAft>
              <a:buClr>
                <a:srgbClr val="20124D"/>
              </a:buClr>
              <a:buSzPts val="4700"/>
              <a:buFont typeface="Oswald SemiBold"/>
              <a:buNone/>
              <a:defRPr sz="4700">
                <a:solidFill>
                  <a:srgbClr val="20124D"/>
                </a:solidFill>
                <a:latin typeface="Oswald SemiBold"/>
                <a:ea typeface="Oswald SemiBold"/>
                <a:cs typeface="Oswald SemiBold"/>
                <a:sym typeface="Oswald SemiBold"/>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p:txBody>
      </p:sp>
      <p:sp>
        <p:nvSpPr>
          <p:cNvPr id="206" name="Google Shape;206;p26"/>
          <p:cNvSpPr txBox="1"/>
          <p:nvPr>
            <p:ph idx="1" type="body"/>
          </p:nvPr>
        </p:nvSpPr>
        <p:spPr>
          <a:xfrm>
            <a:off x="960000" y="1536633"/>
            <a:ext cx="10272000" cy="4555200"/>
          </a:xfrm>
          <a:prstGeom prst="rect">
            <a:avLst/>
          </a:prstGeom>
          <a:noFill/>
          <a:ln>
            <a:noFill/>
          </a:ln>
        </p:spPr>
        <p:txBody>
          <a:bodyPr anchorCtr="0" anchor="t" bIns="121900" lIns="121900" spcFirstLastPara="1" rIns="121900" wrap="square" tIns="121900">
            <a:noAutofit/>
          </a:bodyPr>
          <a:lstStyle>
            <a:lvl1pPr indent="-349250" lvl="0" marL="457200" rtl="0">
              <a:lnSpc>
                <a:spcPct val="100000"/>
              </a:lnSpc>
              <a:spcBef>
                <a:spcPts val="0"/>
              </a:spcBef>
              <a:spcAft>
                <a:spcPts val="0"/>
              </a:spcAft>
              <a:buClr>
                <a:srgbClr val="20124D"/>
              </a:buClr>
              <a:buSzPts val="1900"/>
              <a:buFont typeface="Oswald"/>
              <a:buChar char="●"/>
              <a:defRPr sz="1900">
                <a:solidFill>
                  <a:srgbClr val="20124D"/>
                </a:solidFill>
                <a:latin typeface="Oswald"/>
                <a:ea typeface="Oswald"/>
                <a:cs typeface="Oswald"/>
                <a:sym typeface="Oswald"/>
              </a:defRPr>
            </a:lvl1pPr>
            <a:lvl2pPr indent="-349250" lvl="1" marL="914400" rtl="0">
              <a:lnSpc>
                <a:spcPct val="100000"/>
              </a:lnSpc>
              <a:spcBef>
                <a:spcPts val="2100"/>
              </a:spcBef>
              <a:spcAft>
                <a:spcPts val="0"/>
              </a:spcAft>
              <a:buClr>
                <a:srgbClr val="20124D"/>
              </a:buClr>
              <a:buSzPts val="1900"/>
              <a:buFont typeface="Oswald"/>
              <a:buChar char="○"/>
              <a:defRPr sz="1900">
                <a:solidFill>
                  <a:srgbClr val="20124D"/>
                </a:solidFill>
                <a:latin typeface="Oswald"/>
                <a:ea typeface="Oswald"/>
                <a:cs typeface="Oswald"/>
                <a:sym typeface="Oswald"/>
              </a:defRPr>
            </a:lvl2pPr>
            <a:lvl3pPr indent="-349250" lvl="2" marL="1371600" rtl="0">
              <a:lnSpc>
                <a:spcPct val="100000"/>
              </a:lnSpc>
              <a:spcBef>
                <a:spcPts val="2100"/>
              </a:spcBef>
              <a:spcAft>
                <a:spcPts val="0"/>
              </a:spcAft>
              <a:buClr>
                <a:srgbClr val="20124D"/>
              </a:buClr>
              <a:buSzPts val="1900"/>
              <a:buFont typeface="Oswald"/>
              <a:buChar char="■"/>
              <a:defRPr sz="1900">
                <a:solidFill>
                  <a:srgbClr val="20124D"/>
                </a:solidFill>
                <a:latin typeface="Oswald"/>
                <a:ea typeface="Oswald"/>
                <a:cs typeface="Oswald"/>
                <a:sym typeface="Oswald"/>
              </a:defRPr>
            </a:lvl3pPr>
            <a:lvl4pPr indent="-349250" lvl="3" marL="1828800" rtl="0">
              <a:lnSpc>
                <a:spcPct val="100000"/>
              </a:lnSpc>
              <a:spcBef>
                <a:spcPts val="2100"/>
              </a:spcBef>
              <a:spcAft>
                <a:spcPts val="0"/>
              </a:spcAft>
              <a:buClr>
                <a:srgbClr val="20124D"/>
              </a:buClr>
              <a:buSzPts val="1900"/>
              <a:buFont typeface="Oswald"/>
              <a:buChar char="●"/>
              <a:defRPr sz="1900">
                <a:solidFill>
                  <a:srgbClr val="20124D"/>
                </a:solidFill>
                <a:latin typeface="Oswald"/>
                <a:ea typeface="Oswald"/>
                <a:cs typeface="Oswald"/>
                <a:sym typeface="Oswald"/>
              </a:defRPr>
            </a:lvl4pPr>
            <a:lvl5pPr indent="-349250" lvl="4" marL="2286000" rtl="0">
              <a:lnSpc>
                <a:spcPct val="100000"/>
              </a:lnSpc>
              <a:spcBef>
                <a:spcPts val="2100"/>
              </a:spcBef>
              <a:spcAft>
                <a:spcPts val="0"/>
              </a:spcAft>
              <a:buClr>
                <a:srgbClr val="20124D"/>
              </a:buClr>
              <a:buSzPts val="1900"/>
              <a:buFont typeface="Oswald"/>
              <a:buChar char="○"/>
              <a:defRPr sz="1900">
                <a:solidFill>
                  <a:srgbClr val="20124D"/>
                </a:solidFill>
                <a:latin typeface="Oswald"/>
                <a:ea typeface="Oswald"/>
                <a:cs typeface="Oswald"/>
                <a:sym typeface="Oswald"/>
              </a:defRPr>
            </a:lvl5pPr>
            <a:lvl6pPr indent="-349250" lvl="5" marL="2743200" rtl="0">
              <a:lnSpc>
                <a:spcPct val="100000"/>
              </a:lnSpc>
              <a:spcBef>
                <a:spcPts val="2100"/>
              </a:spcBef>
              <a:spcAft>
                <a:spcPts val="0"/>
              </a:spcAft>
              <a:buClr>
                <a:srgbClr val="20124D"/>
              </a:buClr>
              <a:buSzPts val="1900"/>
              <a:buFont typeface="Oswald"/>
              <a:buChar char="■"/>
              <a:defRPr sz="1900">
                <a:solidFill>
                  <a:srgbClr val="20124D"/>
                </a:solidFill>
                <a:latin typeface="Oswald"/>
                <a:ea typeface="Oswald"/>
                <a:cs typeface="Oswald"/>
                <a:sym typeface="Oswald"/>
              </a:defRPr>
            </a:lvl6pPr>
            <a:lvl7pPr indent="-349250" lvl="6" marL="3200400" rtl="0">
              <a:lnSpc>
                <a:spcPct val="100000"/>
              </a:lnSpc>
              <a:spcBef>
                <a:spcPts val="2100"/>
              </a:spcBef>
              <a:spcAft>
                <a:spcPts val="0"/>
              </a:spcAft>
              <a:buClr>
                <a:srgbClr val="20124D"/>
              </a:buClr>
              <a:buSzPts val="1900"/>
              <a:buFont typeface="Oswald"/>
              <a:buChar char="●"/>
              <a:defRPr sz="1900">
                <a:solidFill>
                  <a:srgbClr val="20124D"/>
                </a:solidFill>
                <a:latin typeface="Oswald"/>
                <a:ea typeface="Oswald"/>
                <a:cs typeface="Oswald"/>
                <a:sym typeface="Oswald"/>
              </a:defRPr>
            </a:lvl7pPr>
            <a:lvl8pPr indent="-349250" lvl="7" marL="3657600" rtl="0">
              <a:lnSpc>
                <a:spcPct val="100000"/>
              </a:lnSpc>
              <a:spcBef>
                <a:spcPts val="2100"/>
              </a:spcBef>
              <a:spcAft>
                <a:spcPts val="0"/>
              </a:spcAft>
              <a:buClr>
                <a:srgbClr val="20124D"/>
              </a:buClr>
              <a:buSzPts val="1900"/>
              <a:buFont typeface="Oswald"/>
              <a:buChar char="○"/>
              <a:defRPr sz="1900">
                <a:solidFill>
                  <a:srgbClr val="20124D"/>
                </a:solidFill>
                <a:latin typeface="Oswald"/>
                <a:ea typeface="Oswald"/>
                <a:cs typeface="Oswald"/>
                <a:sym typeface="Oswald"/>
              </a:defRPr>
            </a:lvl8pPr>
            <a:lvl9pPr indent="-349250" lvl="8" marL="4114800" rtl="0">
              <a:lnSpc>
                <a:spcPct val="100000"/>
              </a:lnSpc>
              <a:spcBef>
                <a:spcPts val="2100"/>
              </a:spcBef>
              <a:spcAft>
                <a:spcPts val="2100"/>
              </a:spcAft>
              <a:buClr>
                <a:srgbClr val="20124D"/>
              </a:buClr>
              <a:buSzPts val="1900"/>
              <a:buFont typeface="Oswald"/>
              <a:buChar char="■"/>
              <a:defRPr sz="1900">
                <a:solidFill>
                  <a:srgbClr val="20124D"/>
                </a:solidFill>
                <a:latin typeface="Oswald"/>
                <a:ea typeface="Oswald"/>
                <a:cs typeface="Oswald"/>
                <a:sym typeface="Oswald"/>
              </a:defRPr>
            </a:lvl9pPr>
          </a:lstStyle>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 id="2147483699"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15.png"/><Relationship Id="rId5" Type="http://schemas.openxmlformats.org/officeDocument/2006/relationships/image" Target="../media/image13.png"/><Relationship Id="rId6" Type="http://schemas.openxmlformats.org/officeDocument/2006/relationships/image" Target="../media/image10.png"/><Relationship Id="rId7"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0.xml"/><Relationship Id="rId3" Type="http://schemas.openxmlformats.org/officeDocument/2006/relationships/image" Target="../media/image73.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1.xml"/><Relationship Id="rId3" Type="http://schemas.openxmlformats.org/officeDocument/2006/relationships/image" Target="../media/image75.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2.xml"/><Relationship Id="rId3" Type="http://schemas.openxmlformats.org/officeDocument/2006/relationships/image" Target="../media/image82.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3.xml"/><Relationship Id="rId3" Type="http://schemas.openxmlformats.org/officeDocument/2006/relationships/image" Target="../media/image78.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4.xml"/><Relationship Id="rId3" Type="http://schemas.openxmlformats.org/officeDocument/2006/relationships/image" Target="../media/image80.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5.xml"/><Relationship Id="rId3" Type="http://schemas.openxmlformats.org/officeDocument/2006/relationships/image" Target="../media/image84.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6.xml"/><Relationship Id="rId3" Type="http://schemas.openxmlformats.org/officeDocument/2006/relationships/image" Target="../media/image85.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7.xml"/><Relationship Id="rId3" Type="http://schemas.openxmlformats.org/officeDocument/2006/relationships/image" Target="../media/image81.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8.xml"/><Relationship Id="rId3" Type="http://schemas.openxmlformats.org/officeDocument/2006/relationships/image" Target="../media/image83.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9.xml"/><Relationship Id="rId3" Type="http://schemas.openxmlformats.org/officeDocument/2006/relationships/image" Target="../media/image8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0.xml"/><Relationship Id="rId3" Type="http://schemas.openxmlformats.org/officeDocument/2006/relationships/image" Target="../media/image88.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1.xml"/><Relationship Id="rId3" Type="http://schemas.openxmlformats.org/officeDocument/2006/relationships/image" Target="../media/image87.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2.xml"/><Relationship Id="rId3" Type="http://schemas.openxmlformats.org/officeDocument/2006/relationships/image" Target="../media/image89.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3.xml"/><Relationship Id="rId3" Type="http://schemas.openxmlformats.org/officeDocument/2006/relationships/image" Target="../media/image91.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4.xml"/><Relationship Id="rId3" Type="http://schemas.openxmlformats.org/officeDocument/2006/relationships/image" Target="../media/image97.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5.xml"/><Relationship Id="rId3" Type="http://schemas.openxmlformats.org/officeDocument/2006/relationships/image" Target="../media/image90.jp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6.xml"/><Relationship Id="rId3" Type="http://schemas.openxmlformats.org/officeDocument/2006/relationships/image" Target="../media/image96.jp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7.xml"/><Relationship Id="rId3" Type="http://schemas.openxmlformats.org/officeDocument/2006/relationships/image" Target="../media/image93.jp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8.xml"/><Relationship Id="rId3" Type="http://schemas.openxmlformats.org/officeDocument/2006/relationships/image" Target="../media/image95.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9.xml"/><Relationship Id="rId3" Type="http://schemas.openxmlformats.org/officeDocument/2006/relationships/image" Target="../media/image9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2.xml"/><Relationship Id="rId3" Type="http://schemas.openxmlformats.org/officeDocument/2006/relationships/image" Target="../media/image79.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0.xml"/><Relationship Id="rId3" Type="http://schemas.openxmlformats.org/officeDocument/2006/relationships/image" Target="../media/image100.jp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21.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3.xml"/><Relationship Id="rId3" Type="http://schemas.openxmlformats.org/officeDocument/2006/relationships/image" Target="../media/image9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4.xml"/><Relationship Id="rId3" Type="http://schemas.openxmlformats.org/officeDocument/2006/relationships/image" Target="../media/image9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5.xml"/><Relationship Id="rId3" Type="http://schemas.openxmlformats.org/officeDocument/2006/relationships/image" Target="../media/image9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 Id="rId3" Type="http://schemas.openxmlformats.org/officeDocument/2006/relationships/image" Target="../media/image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1.xml"/><Relationship Id="rId3"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8.xml"/><Relationship Id="rId3" Type="http://schemas.openxmlformats.org/officeDocument/2006/relationships/hyperlink" Target="https://support.google.com/chromebook/answer/7020014#shortcuts"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9.xml"/><Relationship Id="rId3"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xml"/><Relationship Id="rId3" Type="http://schemas.openxmlformats.org/officeDocument/2006/relationships/image" Target="../media/image9.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2.xml"/><Relationship Id="rId3" Type="http://schemas.openxmlformats.org/officeDocument/2006/relationships/hyperlink" Target="https://partnerdash.google.com/apps/simulator/chromebook#?l=en"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3.xml"/><Relationship Id="rId3" Type="http://schemas.openxmlformats.org/officeDocument/2006/relationships/image" Target="../media/image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4.xml"/><Relationship Id="rId3" Type="http://schemas.openxmlformats.org/officeDocument/2006/relationships/image" Target="../media/image2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5.xml"/><Relationship Id="rId3" Type="http://schemas.openxmlformats.org/officeDocument/2006/relationships/image" Target="../media/image2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6.xml"/><Relationship Id="rId3" Type="http://schemas.openxmlformats.org/officeDocument/2006/relationships/image" Target="../media/image2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7.xml"/><Relationship Id="rId3" Type="http://schemas.openxmlformats.org/officeDocument/2006/relationships/image" Target="../media/image2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8.xml"/><Relationship Id="rId3" Type="http://schemas.openxmlformats.org/officeDocument/2006/relationships/image" Target="../media/image2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9.xml"/><Relationship Id="rId3"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xml"/><Relationship Id="rId3" Type="http://schemas.openxmlformats.org/officeDocument/2006/relationships/image" Target="../media/image6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0.xml"/><Relationship Id="rId3" Type="http://schemas.openxmlformats.org/officeDocument/2006/relationships/image" Target="../media/image2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1.xml"/><Relationship Id="rId3" Type="http://schemas.openxmlformats.org/officeDocument/2006/relationships/image" Target="../media/image3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2.xml"/><Relationship Id="rId3" Type="http://schemas.openxmlformats.org/officeDocument/2006/relationships/image" Target="../media/image3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3.xml"/><Relationship Id="rId3" Type="http://schemas.openxmlformats.org/officeDocument/2006/relationships/image" Target="../media/image3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4.xml"/><Relationship Id="rId3" Type="http://schemas.openxmlformats.org/officeDocument/2006/relationships/image" Target="../media/image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5.xml"/><Relationship Id="rId3" Type="http://schemas.openxmlformats.org/officeDocument/2006/relationships/image" Target="../media/image4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6.xml"/><Relationship Id="rId3" Type="http://schemas.openxmlformats.org/officeDocument/2006/relationships/image" Target="../media/image3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7.xml"/><Relationship Id="rId3" Type="http://schemas.openxmlformats.org/officeDocument/2006/relationships/image" Target="../media/image3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8.xml"/><Relationship Id="rId3" Type="http://schemas.openxmlformats.org/officeDocument/2006/relationships/image" Target="../media/image3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9.xml"/><Relationship Id="rId3" Type="http://schemas.openxmlformats.org/officeDocument/2006/relationships/image" Target="../media/image3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xml"/><Relationship Id="rId3" Type="http://schemas.openxmlformats.org/officeDocument/2006/relationships/image" Target="../media/image12.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0.xml"/><Relationship Id="rId3" Type="http://schemas.openxmlformats.org/officeDocument/2006/relationships/image" Target="../media/image4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1.xml"/><Relationship Id="rId3" Type="http://schemas.openxmlformats.org/officeDocument/2006/relationships/image" Target="../media/image3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2.xml"/><Relationship Id="rId3" Type="http://schemas.openxmlformats.org/officeDocument/2006/relationships/image" Target="../media/image4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3.xml"/><Relationship Id="rId3" Type="http://schemas.openxmlformats.org/officeDocument/2006/relationships/image" Target="../media/image3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4.xml"/><Relationship Id="rId3" Type="http://schemas.openxmlformats.org/officeDocument/2006/relationships/image" Target="../media/image4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5.xml"/><Relationship Id="rId3" Type="http://schemas.openxmlformats.org/officeDocument/2006/relationships/image" Target="../media/image3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6.xml"/><Relationship Id="rId3" Type="http://schemas.openxmlformats.org/officeDocument/2006/relationships/image" Target="../media/image4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7.xml"/><Relationship Id="rId3" Type="http://schemas.openxmlformats.org/officeDocument/2006/relationships/image" Target="../media/image4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8.xml"/><Relationship Id="rId3" Type="http://schemas.openxmlformats.org/officeDocument/2006/relationships/image" Target="../media/image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9.xml"/><Relationship Id="rId3" Type="http://schemas.openxmlformats.org/officeDocument/2006/relationships/image" Target="../media/image4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xml"/><Relationship Id="rId3" Type="http://schemas.openxmlformats.org/officeDocument/2006/relationships/image" Target="../media/image14.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0.xml"/><Relationship Id="rId3" Type="http://schemas.openxmlformats.org/officeDocument/2006/relationships/image" Target="../media/image4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1.xml"/><Relationship Id="rId3" Type="http://schemas.openxmlformats.org/officeDocument/2006/relationships/image" Target="../media/image4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2.xml"/><Relationship Id="rId3" Type="http://schemas.openxmlformats.org/officeDocument/2006/relationships/image" Target="../media/image6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3.xml"/><Relationship Id="rId3" Type="http://schemas.openxmlformats.org/officeDocument/2006/relationships/image" Target="../media/image62.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4.xml"/><Relationship Id="rId3" Type="http://schemas.openxmlformats.org/officeDocument/2006/relationships/image" Target="../media/image5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5.xml"/><Relationship Id="rId3" Type="http://schemas.openxmlformats.org/officeDocument/2006/relationships/image" Target="../media/image5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6.xml"/><Relationship Id="rId3" Type="http://schemas.openxmlformats.org/officeDocument/2006/relationships/image" Target="../media/image5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7.xml"/><Relationship Id="rId3" Type="http://schemas.openxmlformats.org/officeDocument/2006/relationships/image" Target="../media/image5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8.xml"/><Relationship Id="rId3" Type="http://schemas.openxmlformats.org/officeDocument/2006/relationships/image" Target="../media/image5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9.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xml"/><Relationship Id="rId3" Type="http://schemas.openxmlformats.org/officeDocument/2006/relationships/image" Target="../media/image45.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0.xml"/><Relationship Id="rId3" Type="http://schemas.openxmlformats.org/officeDocument/2006/relationships/image" Target="../media/image5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1.xml"/><Relationship Id="rId3" Type="http://schemas.openxmlformats.org/officeDocument/2006/relationships/image" Target="../media/image5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2.xml"/><Relationship Id="rId3" Type="http://schemas.openxmlformats.org/officeDocument/2006/relationships/image" Target="../media/image5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3.xml"/><Relationship Id="rId3" Type="http://schemas.openxmlformats.org/officeDocument/2006/relationships/image" Target="../media/image60.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4.xml"/><Relationship Id="rId3" Type="http://schemas.openxmlformats.org/officeDocument/2006/relationships/image" Target="../media/image5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5.xml"/><Relationship Id="rId3" Type="http://schemas.openxmlformats.org/officeDocument/2006/relationships/image" Target="../media/image5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6.xml"/><Relationship Id="rId3" Type="http://schemas.openxmlformats.org/officeDocument/2006/relationships/image" Target="../media/image68.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7.xml"/><Relationship Id="rId3" Type="http://schemas.openxmlformats.org/officeDocument/2006/relationships/image" Target="../media/image6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8.xml"/><Relationship Id="rId3" Type="http://schemas.openxmlformats.org/officeDocument/2006/relationships/image" Target="../media/image69.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9.xml"/><Relationship Id="rId3" Type="http://schemas.openxmlformats.org/officeDocument/2006/relationships/image" Target="../media/image6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9.xml"/><Relationship Id="rId3" Type="http://schemas.openxmlformats.org/officeDocument/2006/relationships/image" Target="../media/image10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90.xml"/><Relationship Id="rId3" Type="http://schemas.openxmlformats.org/officeDocument/2006/relationships/image" Target="../media/image72.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91.xml"/><Relationship Id="rId3" Type="http://schemas.openxmlformats.org/officeDocument/2006/relationships/image" Target="../media/image70.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92.xml"/><Relationship Id="rId3" Type="http://schemas.openxmlformats.org/officeDocument/2006/relationships/image" Target="../media/image65.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3.xml"/><Relationship Id="rId3" Type="http://schemas.openxmlformats.org/officeDocument/2006/relationships/image" Target="../media/image7.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94.xml"/><Relationship Id="rId3" Type="http://schemas.openxmlformats.org/officeDocument/2006/relationships/image" Target="../media/image76.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95.xml"/><Relationship Id="rId3" Type="http://schemas.openxmlformats.org/officeDocument/2006/relationships/image" Target="../media/image67.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96.xml"/><Relationship Id="rId3" Type="http://schemas.openxmlformats.org/officeDocument/2006/relationships/image" Target="../media/image74.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7.xml"/><Relationship Id="rId3" Type="http://schemas.openxmlformats.org/officeDocument/2006/relationships/image" Target="../media/image7.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8.xml"/><Relationship Id="rId3" Type="http://schemas.openxmlformats.org/officeDocument/2006/relationships/image" Target="../media/image71.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9.xml"/><Relationship Id="rId3" Type="http://schemas.openxmlformats.org/officeDocument/2006/relationships/image" Target="../media/image7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90" name="Shape 490"/>
        <p:cNvGrpSpPr/>
        <p:nvPr/>
      </p:nvGrpSpPr>
      <p:grpSpPr>
        <a:xfrm>
          <a:off x="0" y="0"/>
          <a:ext cx="0" cy="0"/>
          <a:chOff x="0" y="0"/>
          <a:chExt cx="0" cy="0"/>
        </a:xfrm>
      </p:grpSpPr>
      <p:pic>
        <p:nvPicPr>
          <p:cNvPr id="491" name="Google Shape;491;p56"/>
          <p:cNvPicPr preferRelativeResize="0"/>
          <p:nvPr/>
        </p:nvPicPr>
        <p:blipFill>
          <a:blip r:embed="rId3">
            <a:alphaModFix/>
          </a:blip>
          <a:stretch>
            <a:fillRect/>
          </a:stretch>
        </p:blipFill>
        <p:spPr>
          <a:xfrm>
            <a:off x="7717800" y="4129867"/>
            <a:ext cx="1040400" cy="1040400"/>
          </a:xfrm>
          <a:prstGeom prst="roundRect">
            <a:avLst>
              <a:gd fmla="val 16667" name="adj"/>
            </a:avLst>
          </a:prstGeom>
          <a:noFill/>
          <a:ln>
            <a:noFill/>
          </a:ln>
        </p:spPr>
      </p:pic>
      <p:sp>
        <p:nvSpPr>
          <p:cNvPr id="492" name="Google Shape;492;p56"/>
          <p:cNvSpPr txBox="1"/>
          <p:nvPr>
            <p:ph type="ctrTitle"/>
          </p:nvPr>
        </p:nvSpPr>
        <p:spPr>
          <a:xfrm>
            <a:off x="287399" y="1634050"/>
            <a:ext cx="7331700" cy="25839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US" sz="4600">
                <a:solidFill>
                  <a:srgbClr val="31538F"/>
                </a:solidFill>
              </a:rPr>
              <a:t>EKSPLORASI PERALATAN TIK BANTUAN TAHUN 2021 </a:t>
            </a:r>
            <a:endParaRPr sz="4600">
              <a:solidFill>
                <a:srgbClr val="31538F"/>
              </a:solidFill>
            </a:endParaRPr>
          </a:p>
          <a:p>
            <a:pPr indent="0" lvl="0" marL="0" rtl="0" algn="l">
              <a:spcBef>
                <a:spcPts val="0"/>
              </a:spcBef>
              <a:spcAft>
                <a:spcPts val="0"/>
              </a:spcAft>
              <a:buNone/>
            </a:pPr>
            <a:r>
              <a:t/>
            </a:r>
            <a:endParaRPr sz="4600">
              <a:solidFill>
                <a:srgbClr val="31538F"/>
              </a:solidFill>
            </a:endParaRPr>
          </a:p>
        </p:txBody>
      </p:sp>
      <p:sp>
        <p:nvSpPr>
          <p:cNvPr id="493" name="Google Shape;493;p56"/>
          <p:cNvSpPr txBox="1"/>
          <p:nvPr>
            <p:ph idx="1" type="subTitle"/>
          </p:nvPr>
        </p:nvSpPr>
        <p:spPr>
          <a:xfrm>
            <a:off x="495833" y="4129867"/>
            <a:ext cx="3012300" cy="14967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US"/>
              <a:t>Chromebook</a:t>
            </a:r>
            <a:endParaRPr/>
          </a:p>
          <a:p>
            <a:pPr indent="0" lvl="0" marL="0" rtl="0" algn="l">
              <a:spcBef>
                <a:spcPts val="0"/>
              </a:spcBef>
              <a:spcAft>
                <a:spcPts val="0"/>
              </a:spcAft>
              <a:buNone/>
            </a:pPr>
            <a:r>
              <a:rPr lang="en-US"/>
              <a:t>Wireless Router </a:t>
            </a:r>
            <a:endParaRPr/>
          </a:p>
          <a:p>
            <a:pPr indent="0" lvl="0" marL="0" rtl="0" algn="l">
              <a:spcBef>
                <a:spcPts val="0"/>
              </a:spcBef>
              <a:spcAft>
                <a:spcPts val="0"/>
              </a:spcAft>
              <a:buNone/>
            </a:pPr>
            <a:r>
              <a:rPr lang="en-US"/>
              <a:t>Proyektor</a:t>
            </a:r>
            <a:endParaRPr/>
          </a:p>
          <a:p>
            <a:pPr indent="0" lvl="0" marL="0" rtl="0" algn="l">
              <a:spcBef>
                <a:spcPts val="0"/>
              </a:spcBef>
              <a:spcAft>
                <a:spcPts val="0"/>
              </a:spcAft>
              <a:buNone/>
            </a:pPr>
            <a:r>
              <a:rPr lang="en-US"/>
              <a:t>Konektor</a:t>
            </a:r>
            <a:endParaRPr/>
          </a:p>
        </p:txBody>
      </p:sp>
      <p:sp>
        <p:nvSpPr>
          <p:cNvPr id="494" name="Google Shape;494;p56"/>
          <p:cNvSpPr txBox="1"/>
          <p:nvPr/>
        </p:nvSpPr>
        <p:spPr>
          <a:xfrm>
            <a:off x="7084339" y="5696897"/>
            <a:ext cx="4871100" cy="935700"/>
          </a:xfrm>
          <a:prstGeom prst="rect">
            <a:avLst/>
          </a:prstGeom>
          <a:noFill/>
          <a:ln>
            <a:noFill/>
          </a:ln>
        </p:spPr>
        <p:txBody>
          <a:bodyPr anchorCtr="0" anchor="ctr" bIns="60925" lIns="121900" spcFirstLastPara="1" rIns="121900" wrap="square" tIns="60925">
            <a:noAutofit/>
          </a:bodyPr>
          <a:lstStyle/>
          <a:p>
            <a:pPr indent="0" lvl="0" marL="0" rtl="0" algn="l">
              <a:lnSpc>
                <a:spcPct val="95000"/>
              </a:lnSpc>
              <a:spcBef>
                <a:spcPts val="0"/>
              </a:spcBef>
              <a:spcAft>
                <a:spcPts val="0"/>
              </a:spcAft>
              <a:buNone/>
            </a:pPr>
            <a:r>
              <a:rPr b="1" lang="en-US" sz="1300">
                <a:solidFill>
                  <a:srgbClr val="000000"/>
                </a:solidFill>
                <a:latin typeface="Roboto"/>
                <a:ea typeface="Roboto"/>
                <a:cs typeface="Roboto"/>
                <a:sym typeface="Roboto"/>
              </a:rPr>
              <a:t>Direktorat Sekolah Menengah Atas</a:t>
            </a:r>
            <a:endParaRPr b="1" sz="1300">
              <a:solidFill>
                <a:srgbClr val="000000"/>
              </a:solidFill>
              <a:latin typeface="Roboto"/>
              <a:ea typeface="Roboto"/>
              <a:cs typeface="Roboto"/>
              <a:sym typeface="Roboto"/>
            </a:endParaRPr>
          </a:p>
          <a:p>
            <a:pPr indent="0" lvl="0" marL="0" rtl="0" algn="l">
              <a:lnSpc>
                <a:spcPct val="95000"/>
              </a:lnSpc>
              <a:spcBef>
                <a:spcPts val="0"/>
              </a:spcBef>
              <a:spcAft>
                <a:spcPts val="0"/>
              </a:spcAft>
              <a:buNone/>
            </a:pPr>
            <a:r>
              <a:rPr b="1" lang="en-US" sz="1300">
                <a:solidFill>
                  <a:srgbClr val="000000"/>
                </a:solidFill>
                <a:latin typeface="Roboto"/>
                <a:ea typeface="Roboto"/>
                <a:cs typeface="Roboto"/>
                <a:sym typeface="Roboto"/>
              </a:rPr>
              <a:t>Direktorat Jenderal Pendidikan Anak Usia Dini</a:t>
            </a:r>
            <a:endParaRPr b="1" sz="1300">
              <a:solidFill>
                <a:srgbClr val="000000"/>
              </a:solidFill>
              <a:latin typeface="Roboto"/>
              <a:ea typeface="Roboto"/>
              <a:cs typeface="Roboto"/>
              <a:sym typeface="Roboto"/>
            </a:endParaRPr>
          </a:p>
          <a:p>
            <a:pPr indent="0" lvl="0" marL="0" rtl="0" algn="l">
              <a:lnSpc>
                <a:spcPct val="95000"/>
              </a:lnSpc>
              <a:spcBef>
                <a:spcPts val="0"/>
              </a:spcBef>
              <a:spcAft>
                <a:spcPts val="0"/>
              </a:spcAft>
              <a:buNone/>
            </a:pPr>
            <a:r>
              <a:rPr b="1" lang="en-US" sz="1300">
                <a:solidFill>
                  <a:srgbClr val="000000"/>
                </a:solidFill>
                <a:latin typeface="Roboto"/>
                <a:ea typeface="Roboto"/>
                <a:cs typeface="Roboto"/>
                <a:sym typeface="Roboto"/>
              </a:rPr>
              <a:t>Pendidikan Dasar dan Menengah</a:t>
            </a:r>
            <a:endParaRPr b="1" sz="1300">
              <a:solidFill>
                <a:srgbClr val="000000"/>
              </a:solidFill>
              <a:latin typeface="Roboto"/>
              <a:ea typeface="Roboto"/>
              <a:cs typeface="Roboto"/>
              <a:sym typeface="Roboto"/>
            </a:endParaRPr>
          </a:p>
          <a:p>
            <a:pPr indent="0" lvl="0" marL="0" rtl="0" algn="l">
              <a:lnSpc>
                <a:spcPct val="95000"/>
              </a:lnSpc>
              <a:spcBef>
                <a:spcPts val="0"/>
              </a:spcBef>
              <a:spcAft>
                <a:spcPts val="0"/>
              </a:spcAft>
              <a:buNone/>
            </a:pPr>
            <a:r>
              <a:rPr b="1" lang="en-US" sz="1300">
                <a:latin typeface="Roboto"/>
                <a:ea typeface="Roboto"/>
                <a:cs typeface="Roboto"/>
                <a:sym typeface="Roboto"/>
              </a:rPr>
              <a:t>Kementerian Pendidikan, Kebudayaan, Riset, dan Teknologi</a:t>
            </a:r>
            <a:endParaRPr b="1" sz="1300">
              <a:solidFill>
                <a:srgbClr val="000000"/>
              </a:solidFill>
              <a:latin typeface="Roboto"/>
              <a:ea typeface="Roboto"/>
              <a:cs typeface="Roboto"/>
              <a:sym typeface="Roboto"/>
            </a:endParaRPr>
          </a:p>
          <a:p>
            <a:pPr indent="0" lvl="0" marL="0" rtl="0" algn="l">
              <a:lnSpc>
                <a:spcPct val="95000"/>
              </a:lnSpc>
              <a:spcBef>
                <a:spcPts val="0"/>
              </a:spcBef>
              <a:spcAft>
                <a:spcPts val="0"/>
              </a:spcAft>
              <a:buNone/>
            </a:pPr>
            <a:r>
              <a:t/>
            </a:r>
            <a:endParaRPr b="1" sz="1300">
              <a:solidFill>
                <a:srgbClr val="000000"/>
              </a:solidFill>
              <a:latin typeface="Roboto"/>
              <a:ea typeface="Roboto"/>
              <a:cs typeface="Roboto"/>
              <a:sym typeface="Roboto"/>
            </a:endParaRPr>
          </a:p>
        </p:txBody>
      </p:sp>
      <p:pic>
        <p:nvPicPr>
          <p:cNvPr descr="logo-None-kemdikbud" id="495" name="Google Shape;495;p56"/>
          <p:cNvPicPr preferRelativeResize="0"/>
          <p:nvPr/>
        </p:nvPicPr>
        <p:blipFill rotWithShape="1">
          <a:blip r:embed="rId4">
            <a:alphaModFix/>
          </a:blip>
          <a:srcRect b="0" l="0" r="0" t="0"/>
          <a:stretch/>
        </p:blipFill>
        <p:spPr>
          <a:xfrm>
            <a:off x="6011884" y="5525219"/>
            <a:ext cx="1040565" cy="1040529"/>
          </a:xfrm>
          <a:prstGeom prst="rect">
            <a:avLst/>
          </a:prstGeom>
          <a:noFill/>
          <a:ln>
            <a:noFill/>
          </a:ln>
        </p:spPr>
      </p:pic>
      <p:pic>
        <p:nvPicPr>
          <p:cNvPr id="496" name="Google Shape;496;p56"/>
          <p:cNvPicPr preferRelativeResize="0"/>
          <p:nvPr/>
        </p:nvPicPr>
        <p:blipFill>
          <a:blip r:embed="rId5">
            <a:alphaModFix/>
          </a:blip>
          <a:stretch>
            <a:fillRect/>
          </a:stretch>
        </p:blipFill>
        <p:spPr>
          <a:xfrm>
            <a:off x="7258265" y="2216567"/>
            <a:ext cx="1195700" cy="1811700"/>
          </a:xfrm>
          <a:prstGeom prst="rect">
            <a:avLst/>
          </a:prstGeom>
          <a:noFill/>
          <a:ln>
            <a:noFill/>
          </a:ln>
        </p:spPr>
      </p:pic>
      <p:pic>
        <p:nvPicPr>
          <p:cNvPr id="497" name="Google Shape;497;p56"/>
          <p:cNvPicPr preferRelativeResize="0"/>
          <p:nvPr/>
        </p:nvPicPr>
        <p:blipFill>
          <a:blip r:embed="rId6">
            <a:alphaModFix/>
          </a:blip>
          <a:stretch>
            <a:fillRect/>
          </a:stretch>
        </p:blipFill>
        <p:spPr>
          <a:xfrm>
            <a:off x="9009305" y="3742585"/>
            <a:ext cx="2667000" cy="1511300"/>
          </a:xfrm>
          <a:prstGeom prst="rect">
            <a:avLst/>
          </a:prstGeom>
          <a:noFill/>
          <a:ln>
            <a:noFill/>
          </a:ln>
        </p:spPr>
      </p:pic>
      <p:pic>
        <p:nvPicPr>
          <p:cNvPr id="498" name="Google Shape;498;p56"/>
          <p:cNvPicPr preferRelativeResize="0"/>
          <p:nvPr/>
        </p:nvPicPr>
        <p:blipFill rotWithShape="1">
          <a:blip r:embed="rId7">
            <a:alphaModFix/>
          </a:blip>
          <a:srcRect b="5621" l="15943" r="7551" t="5568"/>
          <a:stretch/>
        </p:blipFill>
        <p:spPr>
          <a:xfrm>
            <a:off x="8361433" y="960434"/>
            <a:ext cx="3492500" cy="270233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65"/>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lang="en-US" sz="4000"/>
              <a:t>Proses Login</a:t>
            </a:r>
            <a:endParaRPr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568" name="Google Shape;568;p65"/>
          <p:cNvSpPr txBox="1"/>
          <p:nvPr>
            <p:ph idx="4294967295" type="body"/>
          </p:nvPr>
        </p:nvSpPr>
        <p:spPr>
          <a:xfrm>
            <a:off x="0" y="1002837"/>
            <a:ext cx="12192000" cy="768000"/>
          </a:xfrm>
          <a:prstGeom prst="rect">
            <a:avLst/>
          </a:prstGeom>
          <a:noFill/>
          <a:ln>
            <a:noFill/>
          </a:ln>
        </p:spPr>
        <p:txBody>
          <a:bodyPr anchorCtr="0" anchor="t" bIns="121900" lIns="121900" spcFirstLastPara="1" rIns="121900" wrap="square" tIns="121900">
            <a:noAutofit/>
          </a:bodyPr>
          <a:lstStyle/>
          <a:p>
            <a:pPr indent="-304800" lvl="0" marL="533400" rtl="0" algn="l">
              <a:lnSpc>
                <a:spcPct val="115000"/>
              </a:lnSpc>
              <a:spcBef>
                <a:spcPts val="1100"/>
              </a:spcBef>
              <a:spcAft>
                <a:spcPts val="0"/>
              </a:spcAft>
              <a:buClr>
                <a:srgbClr val="000000"/>
              </a:buClr>
              <a:buSzPts val="2400"/>
              <a:buAutoNum type="arabicPeriod" startAt="3"/>
            </a:pPr>
            <a:r>
              <a:rPr lang="en-US" sz="2400">
                <a:solidFill>
                  <a:srgbClr val="000000"/>
                </a:solidFill>
              </a:rPr>
              <a:t>Tampilan awal OS Chrome setelah proses Login</a:t>
            </a:r>
            <a:endParaRPr sz="2400">
              <a:solidFill>
                <a:srgbClr val="000000"/>
              </a:solidFill>
            </a:endParaRPr>
          </a:p>
          <a:p>
            <a:pPr indent="0" lvl="0" marL="0" rtl="0" algn="l">
              <a:lnSpc>
                <a:spcPct val="90000"/>
              </a:lnSpc>
              <a:spcBef>
                <a:spcPts val="1100"/>
              </a:spcBef>
              <a:spcAft>
                <a:spcPts val="0"/>
              </a:spcAft>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id="569" name="Google Shape;569;p65"/>
          <p:cNvPicPr preferRelativeResize="0"/>
          <p:nvPr/>
        </p:nvPicPr>
        <p:blipFill>
          <a:blip r:embed="rId3">
            <a:alphaModFix/>
          </a:blip>
          <a:stretch>
            <a:fillRect/>
          </a:stretch>
        </p:blipFill>
        <p:spPr>
          <a:xfrm>
            <a:off x="1919725" y="1873965"/>
            <a:ext cx="7954250" cy="4468875"/>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9" name="Shape 1209"/>
        <p:cNvGrpSpPr/>
        <p:nvPr/>
      </p:nvGrpSpPr>
      <p:grpSpPr>
        <a:xfrm>
          <a:off x="0" y="0"/>
          <a:ext cx="0" cy="0"/>
          <a:chOff x="0" y="0"/>
          <a:chExt cx="0" cy="0"/>
        </a:xfrm>
      </p:grpSpPr>
      <p:sp>
        <p:nvSpPr>
          <p:cNvPr id="1210" name="Google Shape;1210;p155"/>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211" name="Google Shape;1211;p155"/>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212" name="Google Shape;1212;p155"/>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Instalasi dan Konfigurasi </a:t>
            </a:r>
            <a:r>
              <a:rPr i="1" lang="en-US" sz="4000"/>
              <a:t>Wireless Router</a:t>
            </a:r>
            <a:endParaRPr i="1"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213" name="Google Shape;1213;p155"/>
          <p:cNvSpPr txBox="1"/>
          <p:nvPr/>
        </p:nvSpPr>
        <p:spPr>
          <a:xfrm>
            <a:off x="1002725" y="716575"/>
            <a:ext cx="101520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3</a:t>
            </a:r>
            <a:r>
              <a:rPr lang="en-US" sz="2500">
                <a:latin typeface="Raleway"/>
                <a:ea typeface="Raleway"/>
                <a:cs typeface="Raleway"/>
                <a:sym typeface="Raleway"/>
              </a:rPr>
              <a:t>. Tampilan Pemasangan adaptor ke Sumber Listrik</a:t>
            </a:r>
            <a:endParaRPr i="1" sz="2500">
              <a:latin typeface="Raleway"/>
              <a:ea typeface="Raleway"/>
              <a:cs typeface="Raleway"/>
              <a:sym typeface="Raleway"/>
            </a:endParaRPr>
          </a:p>
        </p:txBody>
      </p:sp>
      <p:pic>
        <p:nvPicPr>
          <p:cNvPr id="1214" name="Google Shape;1214;p155"/>
          <p:cNvPicPr preferRelativeResize="0"/>
          <p:nvPr/>
        </p:nvPicPr>
        <p:blipFill>
          <a:blip r:embed="rId3">
            <a:alphaModFix/>
          </a:blip>
          <a:stretch>
            <a:fillRect/>
          </a:stretch>
        </p:blipFill>
        <p:spPr>
          <a:xfrm>
            <a:off x="2895600" y="1499879"/>
            <a:ext cx="5519350" cy="4920675"/>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8" name="Shape 1218"/>
        <p:cNvGrpSpPr/>
        <p:nvPr/>
      </p:nvGrpSpPr>
      <p:grpSpPr>
        <a:xfrm>
          <a:off x="0" y="0"/>
          <a:ext cx="0" cy="0"/>
          <a:chOff x="0" y="0"/>
          <a:chExt cx="0" cy="0"/>
        </a:xfrm>
      </p:grpSpPr>
      <p:sp>
        <p:nvSpPr>
          <p:cNvPr id="1219" name="Google Shape;1219;p156"/>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220" name="Google Shape;1220;p156"/>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221" name="Google Shape;1221;p156"/>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Instalasi dan Konfigurasi </a:t>
            </a:r>
            <a:r>
              <a:rPr i="1" lang="en-US" sz="4000"/>
              <a:t>Wireless Router</a:t>
            </a:r>
            <a:endParaRPr i="1"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222" name="Google Shape;1222;p156"/>
          <p:cNvSpPr txBox="1"/>
          <p:nvPr/>
        </p:nvSpPr>
        <p:spPr>
          <a:xfrm>
            <a:off x="914400" y="716575"/>
            <a:ext cx="102402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4</a:t>
            </a:r>
            <a:r>
              <a:rPr lang="en-US" sz="2500">
                <a:latin typeface="Raleway"/>
                <a:ea typeface="Raleway"/>
                <a:cs typeface="Raleway"/>
                <a:sym typeface="Raleway"/>
              </a:rPr>
              <a:t>. Tampilan Lampu Indikator Wireless</a:t>
            </a:r>
            <a:endParaRPr i="1" sz="2500">
              <a:latin typeface="Raleway"/>
              <a:ea typeface="Raleway"/>
              <a:cs typeface="Raleway"/>
              <a:sym typeface="Raleway"/>
            </a:endParaRPr>
          </a:p>
        </p:txBody>
      </p:sp>
      <p:pic>
        <p:nvPicPr>
          <p:cNvPr id="1223" name="Google Shape;1223;p156"/>
          <p:cNvPicPr preferRelativeResize="0"/>
          <p:nvPr/>
        </p:nvPicPr>
        <p:blipFill>
          <a:blip r:embed="rId3">
            <a:alphaModFix/>
          </a:blip>
          <a:stretch>
            <a:fillRect/>
          </a:stretch>
        </p:blipFill>
        <p:spPr>
          <a:xfrm>
            <a:off x="4419600" y="1499878"/>
            <a:ext cx="3054175" cy="507365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7" name="Shape 1227"/>
        <p:cNvGrpSpPr/>
        <p:nvPr/>
      </p:nvGrpSpPr>
      <p:grpSpPr>
        <a:xfrm>
          <a:off x="0" y="0"/>
          <a:ext cx="0" cy="0"/>
          <a:chOff x="0" y="0"/>
          <a:chExt cx="0" cy="0"/>
        </a:xfrm>
      </p:grpSpPr>
      <p:sp>
        <p:nvSpPr>
          <p:cNvPr id="1228" name="Google Shape;1228;p157"/>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229" name="Google Shape;1229;p157"/>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230" name="Google Shape;1230;p157"/>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Instalasi dan Konfigurasi </a:t>
            </a:r>
            <a:r>
              <a:rPr i="1" lang="en-US" sz="4000"/>
              <a:t>Wireless Router</a:t>
            </a:r>
            <a:endParaRPr i="1"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231" name="Google Shape;1231;p157"/>
          <p:cNvSpPr txBox="1"/>
          <p:nvPr/>
        </p:nvSpPr>
        <p:spPr>
          <a:xfrm>
            <a:off x="1002725" y="716575"/>
            <a:ext cx="101520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5</a:t>
            </a:r>
            <a:r>
              <a:rPr lang="en-US" sz="2500">
                <a:latin typeface="Raleway"/>
                <a:ea typeface="Raleway"/>
                <a:cs typeface="Raleway"/>
                <a:sym typeface="Raleway"/>
              </a:rPr>
              <a:t>. Tampilan Menu </a:t>
            </a:r>
            <a:r>
              <a:rPr i="1" lang="en-US" sz="2500">
                <a:latin typeface="Raleway"/>
                <a:ea typeface="Raleway"/>
                <a:cs typeface="Raleway"/>
                <a:sym typeface="Raleway"/>
              </a:rPr>
              <a:t>Internet </a:t>
            </a:r>
            <a:r>
              <a:rPr i="1" lang="en-US" sz="2500">
                <a:latin typeface="Raleway"/>
                <a:ea typeface="Raleway"/>
                <a:cs typeface="Raleway"/>
                <a:sym typeface="Raleway"/>
              </a:rPr>
              <a:t>setelan</a:t>
            </a:r>
            <a:endParaRPr i="1" sz="2500">
              <a:latin typeface="Raleway"/>
              <a:ea typeface="Raleway"/>
              <a:cs typeface="Raleway"/>
              <a:sym typeface="Raleway"/>
            </a:endParaRPr>
          </a:p>
        </p:txBody>
      </p:sp>
      <p:pic>
        <p:nvPicPr>
          <p:cNvPr id="1232" name="Google Shape;1232;p157"/>
          <p:cNvPicPr preferRelativeResize="0"/>
          <p:nvPr/>
        </p:nvPicPr>
        <p:blipFill>
          <a:blip r:embed="rId3">
            <a:alphaModFix/>
          </a:blip>
          <a:stretch>
            <a:fillRect/>
          </a:stretch>
        </p:blipFill>
        <p:spPr>
          <a:xfrm>
            <a:off x="1981200" y="1499881"/>
            <a:ext cx="7651200" cy="489475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6" name="Shape 1236"/>
        <p:cNvGrpSpPr/>
        <p:nvPr/>
      </p:nvGrpSpPr>
      <p:grpSpPr>
        <a:xfrm>
          <a:off x="0" y="0"/>
          <a:ext cx="0" cy="0"/>
          <a:chOff x="0" y="0"/>
          <a:chExt cx="0" cy="0"/>
        </a:xfrm>
      </p:grpSpPr>
      <p:sp>
        <p:nvSpPr>
          <p:cNvPr id="1237" name="Google Shape;1237;p158"/>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238" name="Google Shape;1238;p158"/>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239" name="Google Shape;1239;p158"/>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Instalasi dan Konfigurasi </a:t>
            </a:r>
            <a:r>
              <a:rPr i="1" lang="en-US" sz="4000"/>
              <a:t>Wireless Router</a:t>
            </a:r>
            <a:endParaRPr i="1"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240" name="Google Shape;1240;p158"/>
          <p:cNvSpPr txBox="1"/>
          <p:nvPr/>
        </p:nvSpPr>
        <p:spPr>
          <a:xfrm>
            <a:off x="914400" y="716575"/>
            <a:ext cx="102402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6</a:t>
            </a:r>
            <a:r>
              <a:rPr lang="en-US" sz="2500">
                <a:latin typeface="Raleway"/>
                <a:ea typeface="Raleway"/>
                <a:cs typeface="Raleway"/>
                <a:sym typeface="Raleway"/>
              </a:rPr>
              <a:t>. Tampilan Menu </a:t>
            </a:r>
            <a:r>
              <a:rPr i="1" lang="en-US" sz="2500">
                <a:latin typeface="Raleway"/>
                <a:ea typeface="Raleway"/>
                <a:cs typeface="Raleway"/>
                <a:sym typeface="Raleway"/>
              </a:rPr>
              <a:t>Wi-Fi </a:t>
            </a:r>
            <a:r>
              <a:rPr i="1" lang="en-US" sz="2500">
                <a:latin typeface="Raleway"/>
                <a:ea typeface="Raleway"/>
                <a:cs typeface="Raleway"/>
                <a:sym typeface="Raleway"/>
              </a:rPr>
              <a:t>setelan</a:t>
            </a:r>
            <a:endParaRPr i="1" sz="2500">
              <a:latin typeface="Raleway"/>
              <a:ea typeface="Raleway"/>
              <a:cs typeface="Raleway"/>
              <a:sym typeface="Raleway"/>
            </a:endParaRPr>
          </a:p>
        </p:txBody>
      </p:sp>
      <p:pic>
        <p:nvPicPr>
          <p:cNvPr id="1241" name="Google Shape;1241;p158"/>
          <p:cNvPicPr preferRelativeResize="0"/>
          <p:nvPr/>
        </p:nvPicPr>
        <p:blipFill>
          <a:blip r:embed="rId3">
            <a:alphaModFix/>
          </a:blip>
          <a:stretch>
            <a:fillRect/>
          </a:stretch>
        </p:blipFill>
        <p:spPr>
          <a:xfrm>
            <a:off x="2667000" y="1499880"/>
            <a:ext cx="6965100" cy="4966275"/>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5" name="Shape 1245"/>
        <p:cNvGrpSpPr/>
        <p:nvPr/>
      </p:nvGrpSpPr>
      <p:grpSpPr>
        <a:xfrm>
          <a:off x="0" y="0"/>
          <a:ext cx="0" cy="0"/>
          <a:chOff x="0" y="0"/>
          <a:chExt cx="0" cy="0"/>
        </a:xfrm>
      </p:grpSpPr>
      <p:sp>
        <p:nvSpPr>
          <p:cNvPr id="1246" name="Google Shape;1246;p159"/>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247" name="Google Shape;1247;p159"/>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248" name="Google Shape;1248;p159"/>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Instalasi dan Konfigurasi </a:t>
            </a:r>
            <a:r>
              <a:rPr i="1" lang="en-US" sz="4000"/>
              <a:t>Wireless Router</a:t>
            </a:r>
            <a:endParaRPr i="1"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249" name="Google Shape;1249;p159"/>
          <p:cNvSpPr txBox="1"/>
          <p:nvPr/>
        </p:nvSpPr>
        <p:spPr>
          <a:xfrm>
            <a:off x="914400" y="716575"/>
            <a:ext cx="102405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7</a:t>
            </a:r>
            <a:r>
              <a:rPr lang="en-US" sz="2500">
                <a:latin typeface="Raleway"/>
                <a:ea typeface="Raleway"/>
                <a:cs typeface="Raleway"/>
                <a:sym typeface="Raleway"/>
              </a:rPr>
              <a:t>. Tampilan Menu </a:t>
            </a:r>
            <a:r>
              <a:rPr i="1" lang="en-US" sz="2500">
                <a:latin typeface="Raleway"/>
                <a:ea typeface="Raleway"/>
                <a:cs typeface="Raleway"/>
                <a:sym typeface="Raleway"/>
              </a:rPr>
              <a:t>Application</a:t>
            </a:r>
            <a:r>
              <a:rPr i="1" lang="en-US" sz="2500">
                <a:latin typeface="Raleway"/>
                <a:ea typeface="Raleway"/>
                <a:cs typeface="Raleway"/>
                <a:sym typeface="Raleway"/>
              </a:rPr>
              <a:t> </a:t>
            </a:r>
            <a:r>
              <a:rPr i="1" lang="en-US" sz="2500">
                <a:latin typeface="Raleway"/>
                <a:ea typeface="Raleway"/>
                <a:cs typeface="Raleway"/>
                <a:sym typeface="Raleway"/>
              </a:rPr>
              <a:t>setelan</a:t>
            </a:r>
            <a:endParaRPr i="1" sz="2500">
              <a:latin typeface="Raleway"/>
              <a:ea typeface="Raleway"/>
              <a:cs typeface="Raleway"/>
              <a:sym typeface="Raleway"/>
            </a:endParaRPr>
          </a:p>
        </p:txBody>
      </p:sp>
      <p:pic>
        <p:nvPicPr>
          <p:cNvPr id="1250" name="Google Shape;1250;p159"/>
          <p:cNvPicPr preferRelativeResize="0"/>
          <p:nvPr/>
        </p:nvPicPr>
        <p:blipFill>
          <a:blip r:embed="rId3">
            <a:alphaModFix/>
          </a:blip>
          <a:stretch>
            <a:fillRect/>
          </a:stretch>
        </p:blipFill>
        <p:spPr>
          <a:xfrm>
            <a:off x="2590800" y="1499880"/>
            <a:ext cx="7052350" cy="495035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4" name="Shape 1254"/>
        <p:cNvGrpSpPr/>
        <p:nvPr/>
      </p:nvGrpSpPr>
      <p:grpSpPr>
        <a:xfrm>
          <a:off x="0" y="0"/>
          <a:ext cx="0" cy="0"/>
          <a:chOff x="0" y="0"/>
          <a:chExt cx="0" cy="0"/>
        </a:xfrm>
      </p:grpSpPr>
      <p:sp>
        <p:nvSpPr>
          <p:cNvPr id="1255" name="Google Shape;1255;p160"/>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256" name="Google Shape;1256;p160"/>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257" name="Google Shape;1257;p160"/>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Instalasi dan Konfigurasi </a:t>
            </a:r>
            <a:r>
              <a:rPr i="1" lang="en-US" sz="4000"/>
              <a:t>Wireless Router</a:t>
            </a:r>
            <a:endParaRPr i="1"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258" name="Google Shape;1258;p160"/>
          <p:cNvSpPr txBox="1"/>
          <p:nvPr/>
        </p:nvSpPr>
        <p:spPr>
          <a:xfrm>
            <a:off x="914400" y="716575"/>
            <a:ext cx="102402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8</a:t>
            </a:r>
            <a:r>
              <a:rPr lang="en-US" sz="2500">
                <a:latin typeface="Raleway"/>
                <a:ea typeface="Raleway"/>
                <a:cs typeface="Raleway"/>
                <a:sym typeface="Raleway"/>
              </a:rPr>
              <a:t>. Tampilan Menu </a:t>
            </a:r>
            <a:r>
              <a:rPr i="1" lang="en-US" sz="2500">
                <a:latin typeface="Raleway"/>
                <a:ea typeface="Raleway"/>
                <a:cs typeface="Raleway"/>
                <a:sym typeface="Raleway"/>
              </a:rPr>
              <a:t>System Management</a:t>
            </a:r>
            <a:endParaRPr i="1" sz="2500">
              <a:latin typeface="Raleway"/>
              <a:ea typeface="Raleway"/>
              <a:cs typeface="Raleway"/>
              <a:sym typeface="Raleway"/>
            </a:endParaRPr>
          </a:p>
        </p:txBody>
      </p:sp>
      <p:pic>
        <p:nvPicPr>
          <p:cNvPr id="1259" name="Google Shape;1259;p160"/>
          <p:cNvPicPr preferRelativeResize="0"/>
          <p:nvPr/>
        </p:nvPicPr>
        <p:blipFill>
          <a:blip r:embed="rId3">
            <a:alphaModFix/>
          </a:blip>
          <a:stretch>
            <a:fillRect/>
          </a:stretch>
        </p:blipFill>
        <p:spPr>
          <a:xfrm>
            <a:off x="2362200" y="1499881"/>
            <a:ext cx="7169025" cy="5043025"/>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3" name="Shape 1263"/>
        <p:cNvGrpSpPr/>
        <p:nvPr/>
      </p:nvGrpSpPr>
      <p:grpSpPr>
        <a:xfrm>
          <a:off x="0" y="0"/>
          <a:ext cx="0" cy="0"/>
          <a:chOff x="0" y="0"/>
          <a:chExt cx="0" cy="0"/>
        </a:xfrm>
      </p:grpSpPr>
      <p:sp>
        <p:nvSpPr>
          <p:cNvPr id="1264" name="Google Shape;1264;p161"/>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265" name="Google Shape;1265;p161"/>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266" name="Google Shape;1266;p161"/>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Instalasi dan Konfigurasi </a:t>
            </a:r>
            <a:r>
              <a:rPr i="1" lang="en-US" sz="4000"/>
              <a:t>Wireless Router</a:t>
            </a:r>
            <a:endParaRPr i="1"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267" name="Google Shape;1267;p161"/>
          <p:cNvSpPr txBox="1"/>
          <p:nvPr/>
        </p:nvSpPr>
        <p:spPr>
          <a:xfrm>
            <a:off x="906375" y="716575"/>
            <a:ext cx="102483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9</a:t>
            </a:r>
            <a:r>
              <a:rPr lang="en-US" sz="2500">
                <a:latin typeface="Raleway"/>
                <a:ea typeface="Raleway"/>
                <a:cs typeface="Raleway"/>
                <a:sym typeface="Raleway"/>
              </a:rPr>
              <a:t>. Tampilan Menu </a:t>
            </a:r>
            <a:r>
              <a:rPr i="1" lang="en-US" sz="2500">
                <a:latin typeface="Raleway"/>
                <a:ea typeface="Raleway"/>
                <a:cs typeface="Raleway"/>
                <a:sym typeface="Raleway"/>
              </a:rPr>
              <a:t>Short Message</a:t>
            </a:r>
            <a:endParaRPr i="1" sz="2500">
              <a:latin typeface="Raleway"/>
              <a:ea typeface="Raleway"/>
              <a:cs typeface="Raleway"/>
              <a:sym typeface="Raleway"/>
            </a:endParaRPr>
          </a:p>
        </p:txBody>
      </p:sp>
      <p:pic>
        <p:nvPicPr>
          <p:cNvPr id="1268" name="Google Shape;1268;p161"/>
          <p:cNvPicPr preferRelativeResize="0"/>
          <p:nvPr/>
        </p:nvPicPr>
        <p:blipFill>
          <a:blip r:embed="rId3">
            <a:alphaModFix/>
          </a:blip>
          <a:stretch>
            <a:fillRect/>
          </a:stretch>
        </p:blipFill>
        <p:spPr>
          <a:xfrm>
            <a:off x="2590800" y="1499881"/>
            <a:ext cx="7002150" cy="4981075"/>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2" name="Shape 1272"/>
        <p:cNvGrpSpPr/>
        <p:nvPr/>
      </p:nvGrpSpPr>
      <p:grpSpPr>
        <a:xfrm>
          <a:off x="0" y="0"/>
          <a:ext cx="0" cy="0"/>
          <a:chOff x="0" y="0"/>
          <a:chExt cx="0" cy="0"/>
        </a:xfrm>
      </p:grpSpPr>
      <p:sp>
        <p:nvSpPr>
          <p:cNvPr id="1273" name="Google Shape;1273;p162"/>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274" name="Google Shape;1274;p162"/>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275" name="Google Shape;1275;p162"/>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Instalasi dan Konfigurasi </a:t>
            </a:r>
            <a:r>
              <a:rPr i="1" lang="en-US" sz="4000"/>
              <a:t>Wireless Router</a:t>
            </a:r>
            <a:endParaRPr i="1"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276" name="Google Shape;1276;p162"/>
          <p:cNvSpPr txBox="1"/>
          <p:nvPr/>
        </p:nvSpPr>
        <p:spPr>
          <a:xfrm>
            <a:off x="906375" y="716575"/>
            <a:ext cx="102483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10</a:t>
            </a:r>
            <a:r>
              <a:rPr lang="en-US" sz="2500">
                <a:latin typeface="Raleway"/>
                <a:ea typeface="Raleway"/>
                <a:cs typeface="Raleway"/>
                <a:sym typeface="Raleway"/>
              </a:rPr>
              <a:t>. Tampilan Menu </a:t>
            </a:r>
            <a:r>
              <a:rPr i="1" lang="en-US" sz="2500">
                <a:latin typeface="Raleway"/>
                <a:ea typeface="Raleway"/>
                <a:cs typeface="Raleway"/>
                <a:sym typeface="Raleway"/>
              </a:rPr>
              <a:t>Wi-Fi</a:t>
            </a:r>
            <a:endParaRPr i="1" sz="2500">
              <a:latin typeface="Raleway"/>
              <a:ea typeface="Raleway"/>
              <a:cs typeface="Raleway"/>
              <a:sym typeface="Raleway"/>
            </a:endParaRPr>
          </a:p>
        </p:txBody>
      </p:sp>
      <p:pic>
        <p:nvPicPr>
          <p:cNvPr id="1277" name="Google Shape;1277;p162"/>
          <p:cNvPicPr preferRelativeResize="0"/>
          <p:nvPr/>
        </p:nvPicPr>
        <p:blipFill>
          <a:blip r:embed="rId3">
            <a:alphaModFix/>
          </a:blip>
          <a:stretch>
            <a:fillRect/>
          </a:stretch>
        </p:blipFill>
        <p:spPr>
          <a:xfrm>
            <a:off x="2362200" y="1499880"/>
            <a:ext cx="7219900" cy="495035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1" name="Shape 1281"/>
        <p:cNvGrpSpPr/>
        <p:nvPr/>
      </p:nvGrpSpPr>
      <p:grpSpPr>
        <a:xfrm>
          <a:off x="0" y="0"/>
          <a:ext cx="0" cy="0"/>
          <a:chOff x="0" y="0"/>
          <a:chExt cx="0" cy="0"/>
        </a:xfrm>
      </p:grpSpPr>
      <p:sp>
        <p:nvSpPr>
          <p:cNvPr id="1282" name="Google Shape;1282;p163"/>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283" name="Google Shape;1283;p163"/>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284" name="Google Shape;1284;p163"/>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Instalasi dan Konfigurasi </a:t>
            </a:r>
            <a:r>
              <a:rPr i="1" lang="en-US" sz="4000"/>
              <a:t>Wireless Router</a:t>
            </a:r>
            <a:endParaRPr i="1"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285" name="Google Shape;1285;p163"/>
          <p:cNvSpPr txBox="1"/>
          <p:nvPr/>
        </p:nvSpPr>
        <p:spPr>
          <a:xfrm>
            <a:off x="906375" y="716575"/>
            <a:ext cx="102483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11</a:t>
            </a:r>
            <a:r>
              <a:rPr lang="en-US" sz="2500">
                <a:latin typeface="Raleway"/>
                <a:ea typeface="Raleway"/>
                <a:cs typeface="Raleway"/>
                <a:sym typeface="Raleway"/>
              </a:rPr>
              <a:t>. Tampilan Menu </a:t>
            </a:r>
            <a:r>
              <a:rPr i="1" lang="en-US" sz="2500">
                <a:latin typeface="Raleway"/>
                <a:ea typeface="Raleway"/>
                <a:cs typeface="Raleway"/>
                <a:sym typeface="Raleway"/>
              </a:rPr>
              <a:t>Setup Wizard</a:t>
            </a:r>
            <a:endParaRPr i="1" sz="2500">
              <a:latin typeface="Raleway"/>
              <a:ea typeface="Raleway"/>
              <a:cs typeface="Raleway"/>
              <a:sym typeface="Raleway"/>
            </a:endParaRPr>
          </a:p>
        </p:txBody>
      </p:sp>
      <p:pic>
        <p:nvPicPr>
          <p:cNvPr id="1286" name="Google Shape;1286;p163"/>
          <p:cNvPicPr preferRelativeResize="0"/>
          <p:nvPr/>
        </p:nvPicPr>
        <p:blipFill>
          <a:blip r:embed="rId3">
            <a:alphaModFix/>
          </a:blip>
          <a:stretch>
            <a:fillRect/>
          </a:stretch>
        </p:blipFill>
        <p:spPr>
          <a:xfrm>
            <a:off x="3035650" y="1423679"/>
            <a:ext cx="6446100" cy="4997525"/>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0" name="Shape 1290"/>
        <p:cNvGrpSpPr/>
        <p:nvPr/>
      </p:nvGrpSpPr>
      <p:grpSpPr>
        <a:xfrm>
          <a:off x="0" y="0"/>
          <a:ext cx="0" cy="0"/>
          <a:chOff x="0" y="0"/>
          <a:chExt cx="0" cy="0"/>
        </a:xfrm>
      </p:grpSpPr>
      <p:sp>
        <p:nvSpPr>
          <p:cNvPr id="1291" name="Google Shape;1291;p164"/>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292" name="Google Shape;1292;p164"/>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293" name="Google Shape;1293;p164"/>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Instalasi dan Konfigurasi </a:t>
            </a:r>
            <a:r>
              <a:rPr i="1" lang="en-US" sz="4000"/>
              <a:t>Wireless Router</a:t>
            </a:r>
            <a:endParaRPr i="1"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294" name="Google Shape;1294;p164"/>
          <p:cNvSpPr txBox="1"/>
          <p:nvPr/>
        </p:nvSpPr>
        <p:spPr>
          <a:xfrm>
            <a:off x="914400" y="716575"/>
            <a:ext cx="102402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12</a:t>
            </a:r>
            <a:r>
              <a:rPr lang="en-US" sz="2500">
                <a:latin typeface="Raleway"/>
                <a:ea typeface="Raleway"/>
                <a:cs typeface="Raleway"/>
                <a:sym typeface="Raleway"/>
              </a:rPr>
              <a:t>. Tampilan Menu </a:t>
            </a:r>
            <a:r>
              <a:rPr i="1" lang="en-US" sz="2500">
                <a:latin typeface="Raleway"/>
                <a:ea typeface="Raleway"/>
                <a:cs typeface="Raleway"/>
                <a:sym typeface="Raleway"/>
              </a:rPr>
              <a:t>Connection setelan</a:t>
            </a:r>
            <a:endParaRPr i="1" sz="2500">
              <a:latin typeface="Raleway"/>
              <a:ea typeface="Raleway"/>
              <a:cs typeface="Raleway"/>
              <a:sym typeface="Raleway"/>
            </a:endParaRPr>
          </a:p>
        </p:txBody>
      </p:sp>
      <p:pic>
        <p:nvPicPr>
          <p:cNvPr id="1295" name="Google Shape;1295;p164"/>
          <p:cNvPicPr preferRelativeResize="0"/>
          <p:nvPr/>
        </p:nvPicPr>
        <p:blipFill>
          <a:blip r:embed="rId3">
            <a:alphaModFix/>
          </a:blip>
          <a:stretch>
            <a:fillRect/>
          </a:stretch>
        </p:blipFill>
        <p:spPr>
          <a:xfrm>
            <a:off x="2590800" y="1499884"/>
            <a:ext cx="7261650" cy="5048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66"/>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575" name="Google Shape;575;p66"/>
          <p:cNvSpPr txBox="1"/>
          <p:nvPr/>
        </p:nvSpPr>
        <p:spPr>
          <a:xfrm>
            <a:off x="3294000" y="2797950"/>
            <a:ext cx="56040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500">
                <a:solidFill>
                  <a:srgbClr val="0000FF"/>
                </a:solidFill>
                <a:latin typeface="Poppins"/>
                <a:ea typeface="Poppins"/>
                <a:cs typeface="Poppins"/>
                <a:sym typeface="Poppins"/>
              </a:rPr>
              <a:t>Menambah dan Menghapus Akun Login</a:t>
            </a:r>
            <a:endParaRPr b="1" sz="3500">
              <a:solidFill>
                <a:srgbClr val="0000FF"/>
              </a:solidFill>
              <a:latin typeface="Poppins"/>
              <a:ea typeface="Poppins"/>
              <a:cs typeface="Poppins"/>
              <a:sym typeface="Poppins"/>
            </a:endParaRPr>
          </a:p>
        </p:txBody>
      </p:sp>
      <p:sp>
        <p:nvSpPr>
          <p:cNvPr id="576" name="Google Shape;576;p66"/>
          <p:cNvSpPr txBox="1"/>
          <p:nvPr/>
        </p:nvSpPr>
        <p:spPr>
          <a:xfrm>
            <a:off x="2045830" y="2741194"/>
            <a:ext cx="1337700" cy="1462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300">
                <a:solidFill>
                  <a:srgbClr val="0000FF"/>
                </a:solidFill>
                <a:latin typeface="Impact"/>
                <a:ea typeface="Impact"/>
                <a:cs typeface="Impact"/>
                <a:sym typeface="Impact"/>
              </a:rPr>
              <a:t>02</a:t>
            </a:r>
            <a:endParaRPr sz="8300">
              <a:solidFill>
                <a:srgbClr val="0000FF"/>
              </a:solidFill>
              <a:latin typeface="Impact"/>
              <a:ea typeface="Impact"/>
              <a:cs typeface="Impact"/>
              <a:sym typeface="Impact"/>
            </a:endParaRPr>
          </a:p>
        </p:txBody>
      </p:sp>
      <p:pic>
        <p:nvPicPr>
          <p:cNvPr id="577" name="Google Shape;577;p66"/>
          <p:cNvPicPr preferRelativeResize="0"/>
          <p:nvPr/>
        </p:nvPicPr>
        <p:blipFill>
          <a:blip r:embed="rId3">
            <a:alphaModFix/>
          </a:blip>
          <a:stretch>
            <a:fillRect/>
          </a:stretch>
        </p:blipFill>
        <p:spPr>
          <a:xfrm>
            <a:off x="8280075" y="4838025"/>
            <a:ext cx="3743681" cy="1707775"/>
          </a:xfrm>
          <a:prstGeom prst="rect">
            <a:avLst/>
          </a:prstGeom>
          <a:noFill/>
          <a:ln>
            <a:noFill/>
          </a:ln>
        </p:spPr>
      </p:pic>
    </p:spTree>
  </p:cSld>
  <p:clrMapOvr>
    <a:masterClrMapping/>
  </p:clrMapOvr>
  <mc:AlternateContent>
    <mc:Choice Requires="p14">
      <p:transition spd="slow" p14:dur="2500">
        <p:fade/>
      </p:transition>
    </mc:Choice>
    <mc:Fallback>
      <p:transition spd="slow">
        <p:fade/>
      </p:transition>
    </mc:Fallback>
  </mc:AlternateContent>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9" name="Shape 1299"/>
        <p:cNvGrpSpPr/>
        <p:nvPr/>
      </p:nvGrpSpPr>
      <p:grpSpPr>
        <a:xfrm>
          <a:off x="0" y="0"/>
          <a:ext cx="0" cy="0"/>
          <a:chOff x="0" y="0"/>
          <a:chExt cx="0" cy="0"/>
        </a:xfrm>
      </p:grpSpPr>
      <p:sp>
        <p:nvSpPr>
          <p:cNvPr id="1300" name="Google Shape;1300;p165"/>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301" name="Google Shape;1301;p165"/>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302" name="Google Shape;1302;p165"/>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Instalasi dan Konfigurasi </a:t>
            </a:r>
            <a:r>
              <a:rPr i="1" lang="en-US" sz="4000"/>
              <a:t>Wireless Router</a:t>
            </a:r>
            <a:endParaRPr i="1"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303" name="Google Shape;1303;p165"/>
          <p:cNvSpPr txBox="1"/>
          <p:nvPr/>
        </p:nvSpPr>
        <p:spPr>
          <a:xfrm>
            <a:off x="914400" y="716575"/>
            <a:ext cx="102405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13. Tampilan Menu </a:t>
            </a:r>
            <a:r>
              <a:rPr i="1" lang="en-US" sz="2500">
                <a:latin typeface="Raleway"/>
                <a:ea typeface="Raleway"/>
                <a:cs typeface="Raleway"/>
                <a:sym typeface="Raleway"/>
              </a:rPr>
              <a:t>Wi-Fi setelan </a:t>
            </a:r>
            <a:r>
              <a:rPr lang="en-US" sz="2500">
                <a:latin typeface="Raleway"/>
                <a:ea typeface="Raleway"/>
                <a:cs typeface="Raleway"/>
                <a:sym typeface="Raleway"/>
              </a:rPr>
              <a:t>Pada </a:t>
            </a:r>
            <a:r>
              <a:rPr i="1" lang="en-US" sz="2500">
                <a:latin typeface="Raleway"/>
                <a:ea typeface="Raleway"/>
                <a:cs typeface="Raleway"/>
                <a:sym typeface="Raleway"/>
              </a:rPr>
              <a:t>Setup Wizard</a:t>
            </a:r>
            <a:endParaRPr i="1" sz="2500">
              <a:latin typeface="Raleway"/>
              <a:ea typeface="Raleway"/>
              <a:cs typeface="Raleway"/>
              <a:sym typeface="Raleway"/>
            </a:endParaRPr>
          </a:p>
        </p:txBody>
      </p:sp>
      <p:pic>
        <p:nvPicPr>
          <p:cNvPr id="1304" name="Google Shape;1304;p165"/>
          <p:cNvPicPr preferRelativeResize="0"/>
          <p:nvPr/>
        </p:nvPicPr>
        <p:blipFill>
          <a:blip r:embed="rId3">
            <a:alphaModFix/>
          </a:blip>
          <a:stretch>
            <a:fillRect/>
          </a:stretch>
        </p:blipFill>
        <p:spPr>
          <a:xfrm>
            <a:off x="2590800" y="1499882"/>
            <a:ext cx="7150450" cy="5003575"/>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8" name="Shape 1308"/>
        <p:cNvGrpSpPr/>
        <p:nvPr/>
      </p:nvGrpSpPr>
      <p:grpSpPr>
        <a:xfrm>
          <a:off x="0" y="0"/>
          <a:ext cx="0" cy="0"/>
          <a:chOff x="0" y="0"/>
          <a:chExt cx="0" cy="0"/>
        </a:xfrm>
      </p:grpSpPr>
      <p:sp>
        <p:nvSpPr>
          <p:cNvPr id="1309" name="Google Shape;1309;p166"/>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310" name="Google Shape;1310;p166"/>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311" name="Google Shape;1311;p166"/>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Instalasi dan Konfigurasi </a:t>
            </a:r>
            <a:r>
              <a:rPr i="1" lang="en-US" sz="4000"/>
              <a:t>Wireless Router</a:t>
            </a:r>
            <a:endParaRPr i="1"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312" name="Google Shape;1312;p166"/>
          <p:cNvSpPr txBox="1"/>
          <p:nvPr/>
        </p:nvSpPr>
        <p:spPr>
          <a:xfrm>
            <a:off x="914400" y="716575"/>
            <a:ext cx="102402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14. Tampilan Menu Pengaturan Keamanan</a:t>
            </a:r>
            <a:endParaRPr i="1" sz="2500">
              <a:latin typeface="Raleway"/>
              <a:ea typeface="Raleway"/>
              <a:cs typeface="Raleway"/>
              <a:sym typeface="Raleway"/>
            </a:endParaRPr>
          </a:p>
        </p:txBody>
      </p:sp>
      <p:pic>
        <p:nvPicPr>
          <p:cNvPr id="1313" name="Google Shape;1313;p166"/>
          <p:cNvPicPr preferRelativeResize="0"/>
          <p:nvPr/>
        </p:nvPicPr>
        <p:blipFill>
          <a:blip r:embed="rId3">
            <a:alphaModFix/>
          </a:blip>
          <a:stretch>
            <a:fillRect/>
          </a:stretch>
        </p:blipFill>
        <p:spPr>
          <a:xfrm>
            <a:off x="2590800" y="1499882"/>
            <a:ext cx="7148275" cy="502450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7" name="Shape 1317"/>
        <p:cNvGrpSpPr/>
        <p:nvPr/>
      </p:nvGrpSpPr>
      <p:grpSpPr>
        <a:xfrm>
          <a:off x="0" y="0"/>
          <a:ext cx="0" cy="0"/>
          <a:chOff x="0" y="0"/>
          <a:chExt cx="0" cy="0"/>
        </a:xfrm>
      </p:grpSpPr>
      <p:sp>
        <p:nvSpPr>
          <p:cNvPr id="1318" name="Google Shape;1318;p167"/>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319" name="Google Shape;1319;p167"/>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320" name="Google Shape;1320;p167"/>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Instalasi dan Konfigurasi </a:t>
            </a:r>
            <a:r>
              <a:rPr i="1" lang="en-US" sz="4000"/>
              <a:t>Wireless Router</a:t>
            </a:r>
            <a:endParaRPr i="1"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321" name="Google Shape;1321;p167"/>
          <p:cNvSpPr txBox="1"/>
          <p:nvPr/>
        </p:nvSpPr>
        <p:spPr>
          <a:xfrm>
            <a:off x="1020650" y="716575"/>
            <a:ext cx="101340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15. Tampilan Menu Pengaturan Admin</a:t>
            </a:r>
            <a:endParaRPr i="1" sz="2500">
              <a:latin typeface="Raleway"/>
              <a:ea typeface="Raleway"/>
              <a:cs typeface="Raleway"/>
              <a:sym typeface="Raleway"/>
            </a:endParaRPr>
          </a:p>
        </p:txBody>
      </p:sp>
      <p:pic>
        <p:nvPicPr>
          <p:cNvPr id="1322" name="Google Shape;1322;p167"/>
          <p:cNvPicPr preferRelativeResize="0"/>
          <p:nvPr/>
        </p:nvPicPr>
        <p:blipFill>
          <a:blip r:embed="rId3">
            <a:alphaModFix/>
          </a:blip>
          <a:stretch>
            <a:fillRect/>
          </a:stretch>
        </p:blipFill>
        <p:spPr>
          <a:xfrm>
            <a:off x="2514600" y="1499883"/>
            <a:ext cx="7206050" cy="5040400"/>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6" name="Shape 1326"/>
        <p:cNvGrpSpPr/>
        <p:nvPr/>
      </p:nvGrpSpPr>
      <p:grpSpPr>
        <a:xfrm>
          <a:off x="0" y="0"/>
          <a:ext cx="0" cy="0"/>
          <a:chOff x="0" y="0"/>
          <a:chExt cx="0" cy="0"/>
        </a:xfrm>
      </p:grpSpPr>
      <p:sp>
        <p:nvSpPr>
          <p:cNvPr id="1327" name="Google Shape;1327;p168"/>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328" name="Google Shape;1328;p168"/>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329" name="Google Shape;1329;p168"/>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Instalasi dan Konfigurasi </a:t>
            </a:r>
            <a:r>
              <a:rPr i="1" lang="en-US" sz="4000"/>
              <a:t>Wireless Router</a:t>
            </a:r>
            <a:endParaRPr i="1"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330" name="Google Shape;1330;p168"/>
          <p:cNvSpPr txBox="1"/>
          <p:nvPr/>
        </p:nvSpPr>
        <p:spPr>
          <a:xfrm>
            <a:off x="1002725" y="716575"/>
            <a:ext cx="101520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16. Tampilan Menu Pengaturan </a:t>
            </a:r>
            <a:r>
              <a:rPr i="1" lang="en-US" sz="2500">
                <a:latin typeface="Raleway"/>
                <a:ea typeface="Raleway"/>
                <a:cs typeface="Raleway"/>
                <a:sym typeface="Raleway"/>
              </a:rPr>
              <a:t>WAN DHCP</a:t>
            </a:r>
            <a:endParaRPr i="1" sz="2500">
              <a:latin typeface="Raleway"/>
              <a:ea typeface="Raleway"/>
              <a:cs typeface="Raleway"/>
              <a:sym typeface="Raleway"/>
            </a:endParaRPr>
          </a:p>
        </p:txBody>
      </p:sp>
      <p:pic>
        <p:nvPicPr>
          <p:cNvPr id="1331" name="Google Shape;1331;p168"/>
          <p:cNvPicPr preferRelativeResize="0"/>
          <p:nvPr/>
        </p:nvPicPr>
        <p:blipFill>
          <a:blip r:embed="rId3">
            <a:alphaModFix/>
          </a:blip>
          <a:stretch>
            <a:fillRect/>
          </a:stretch>
        </p:blipFill>
        <p:spPr>
          <a:xfrm>
            <a:off x="2514600" y="1499883"/>
            <a:ext cx="7241100" cy="5005950"/>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5" name="Shape 1335"/>
        <p:cNvGrpSpPr/>
        <p:nvPr/>
      </p:nvGrpSpPr>
      <p:grpSpPr>
        <a:xfrm>
          <a:off x="0" y="0"/>
          <a:ext cx="0" cy="0"/>
          <a:chOff x="0" y="0"/>
          <a:chExt cx="0" cy="0"/>
        </a:xfrm>
      </p:grpSpPr>
      <p:sp>
        <p:nvSpPr>
          <p:cNvPr id="1336" name="Google Shape;1336;p169"/>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337" name="Google Shape;1337;p169"/>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338" name="Google Shape;1338;p169"/>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Instalasi dan Konfigurasi </a:t>
            </a:r>
            <a:r>
              <a:rPr i="1" lang="en-US" sz="4000"/>
              <a:t>Wireless Router</a:t>
            </a:r>
            <a:endParaRPr i="1"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339" name="Google Shape;1339;p169"/>
          <p:cNvSpPr txBox="1"/>
          <p:nvPr/>
        </p:nvSpPr>
        <p:spPr>
          <a:xfrm>
            <a:off x="1020650" y="716575"/>
            <a:ext cx="101340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17. Tampilan Pengaturan </a:t>
            </a:r>
            <a:r>
              <a:rPr i="1" lang="en-US" sz="2500">
                <a:latin typeface="Raleway"/>
                <a:ea typeface="Raleway"/>
                <a:cs typeface="Raleway"/>
                <a:sym typeface="Raleway"/>
              </a:rPr>
              <a:t>WAN </a:t>
            </a:r>
            <a:r>
              <a:rPr lang="en-US" sz="2500">
                <a:latin typeface="Raleway"/>
                <a:ea typeface="Raleway"/>
                <a:cs typeface="Raleway"/>
                <a:sym typeface="Raleway"/>
              </a:rPr>
              <a:t>Berhasil Dikonfigurasi</a:t>
            </a:r>
            <a:endParaRPr sz="2500">
              <a:latin typeface="Raleway"/>
              <a:ea typeface="Raleway"/>
              <a:cs typeface="Raleway"/>
              <a:sym typeface="Raleway"/>
            </a:endParaRPr>
          </a:p>
        </p:txBody>
      </p:sp>
      <p:pic>
        <p:nvPicPr>
          <p:cNvPr id="1340" name="Google Shape;1340;p169"/>
          <p:cNvPicPr preferRelativeResize="0"/>
          <p:nvPr/>
        </p:nvPicPr>
        <p:blipFill>
          <a:blip r:embed="rId3">
            <a:alphaModFix/>
          </a:blip>
          <a:stretch>
            <a:fillRect/>
          </a:stretch>
        </p:blipFill>
        <p:spPr>
          <a:xfrm>
            <a:off x="2743200" y="1499881"/>
            <a:ext cx="6872425" cy="5044125"/>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4" name="Shape 1344"/>
        <p:cNvGrpSpPr/>
        <p:nvPr/>
      </p:nvGrpSpPr>
      <p:grpSpPr>
        <a:xfrm>
          <a:off x="0" y="0"/>
          <a:ext cx="0" cy="0"/>
          <a:chOff x="0" y="0"/>
          <a:chExt cx="0" cy="0"/>
        </a:xfrm>
      </p:grpSpPr>
      <p:sp>
        <p:nvSpPr>
          <p:cNvPr id="1345" name="Google Shape;1345;p170"/>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346" name="Google Shape;1346;p170"/>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347" name="Google Shape;1347;p170"/>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Instalasi dan Konfigurasi </a:t>
            </a:r>
            <a:r>
              <a:rPr i="1" lang="en-US" sz="4000"/>
              <a:t>Wireless Router</a:t>
            </a:r>
            <a:endParaRPr i="1"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348" name="Google Shape;1348;p170"/>
          <p:cNvSpPr txBox="1"/>
          <p:nvPr/>
        </p:nvSpPr>
        <p:spPr>
          <a:xfrm>
            <a:off x="914400" y="716575"/>
            <a:ext cx="102402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18. Tampilan </a:t>
            </a:r>
            <a:r>
              <a:rPr i="1" lang="en-US" sz="2500">
                <a:latin typeface="Raleway"/>
                <a:ea typeface="Raleway"/>
                <a:cs typeface="Raleway"/>
                <a:sym typeface="Raleway"/>
              </a:rPr>
              <a:t>Wireless</a:t>
            </a:r>
            <a:r>
              <a:rPr lang="en-US" sz="2500">
                <a:latin typeface="Raleway"/>
                <a:ea typeface="Raleway"/>
                <a:cs typeface="Raleway"/>
                <a:sym typeface="Raleway"/>
              </a:rPr>
              <a:t> Pada </a:t>
            </a:r>
            <a:r>
              <a:rPr i="1" lang="en-US" sz="2500">
                <a:latin typeface="Raleway"/>
                <a:ea typeface="Raleway"/>
                <a:cs typeface="Raleway"/>
                <a:sym typeface="Raleway"/>
              </a:rPr>
              <a:t>Chromebook</a:t>
            </a:r>
            <a:endParaRPr i="1" sz="2500">
              <a:latin typeface="Raleway"/>
              <a:ea typeface="Raleway"/>
              <a:cs typeface="Raleway"/>
              <a:sym typeface="Raleway"/>
            </a:endParaRPr>
          </a:p>
        </p:txBody>
      </p:sp>
      <p:pic>
        <p:nvPicPr>
          <p:cNvPr id="1349" name="Google Shape;1349;p170"/>
          <p:cNvPicPr preferRelativeResize="0"/>
          <p:nvPr/>
        </p:nvPicPr>
        <p:blipFill>
          <a:blip r:embed="rId3">
            <a:alphaModFix/>
          </a:blip>
          <a:stretch>
            <a:fillRect/>
          </a:stretch>
        </p:blipFill>
        <p:spPr>
          <a:xfrm>
            <a:off x="1752600" y="1499882"/>
            <a:ext cx="8908149" cy="4986425"/>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3" name="Shape 1353"/>
        <p:cNvGrpSpPr/>
        <p:nvPr/>
      </p:nvGrpSpPr>
      <p:grpSpPr>
        <a:xfrm>
          <a:off x="0" y="0"/>
          <a:ext cx="0" cy="0"/>
          <a:chOff x="0" y="0"/>
          <a:chExt cx="0" cy="0"/>
        </a:xfrm>
      </p:grpSpPr>
      <p:sp>
        <p:nvSpPr>
          <p:cNvPr id="1354" name="Google Shape;1354;p171"/>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355" name="Google Shape;1355;p171"/>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356" name="Google Shape;1356;p171"/>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Instalasi dan Konfigurasi </a:t>
            </a:r>
            <a:r>
              <a:rPr i="1" lang="en-US" sz="4000"/>
              <a:t>Wireless Router</a:t>
            </a:r>
            <a:endParaRPr i="1"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357" name="Google Shape;1357;p171"/>
          <p:cNvSpPr txBox="1"/>
          <p:nvPr/>
        </p:nvSpPr>
        <p:spPr>
          <a:xfrm>
            <a:off x="914400" y="716575"/>
            <a:ext cx="102402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19. Tampilan Isian </a:t>
            </a:r>
            <a:r>
              <a:rPr i="1" lang="en-US" sz="2500">
                <a:latin typeface="Raleway"/>
                <a:ea typeface="Raleway"/>
                <a:cs typeface="Raleway"/>
                <a:sym typeface="Raleway"/>
              </a:rPr>
              <a:t>Password Default SSID Wireless</a:t>
            </a:r>
            <a:endParaRPr i="1" sz="2500">
              <a:latin typeface="Raleway"/>
              <a:ea typeface="Raleway"/>
              <a:cs typeface="Raleway"/>
              <a:sym typeface="Raleway"/>
            </a:endParaRPr>
          </a:p>
        </p:txBody>
      </p:sp>
      <p:pic>
        <p:nvPicPr>
          <p:cNvPr id="1358" name="Google Shape;1358;p171"/>
          <p:cNvPicPr preferRelativeResize="0"/>
          <p:nvPr/>
        </p:nvPicPr>
        <p:blipFill>
          <a:blip r:embed="rId3">
            <a:alphaModFix/>
          </a:blip>
          <a:stretch>
            <a:fillRect/>
          </a:stretch>
        </p:blipFill>
        <p:spPr>
          <a:xfrm>
            <a:off x="2971800" y="1499884"/>
            <a:ext cx="6333900" cy="5007725"/>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2" name="Shape 1362"/>
        <p:cNvGrpSpPr/>
        <p:nvPr/>
      </p:nvGrpSpPr>
      <p:grpSpPr>
        <a:xfrm>
          <a:off x="0" y="0"/>
          <a:ext cx="0" cy="0"/>
          <a:chOff x="0" y="0"/>
          <a:chExt cx="0" cy="0"/>
        </a:xfrm>
      </p:grpSpPr>
      <p:sp>
        <p:nvSpPr>
          <p:cNvPr id="1363" name="Google Shape;1363;p172"/>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364" name="Google Shape;1364;p172"/>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365" name="Google Shape;1365;p172"/>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Instalasi dan Konfigurasi </a:t>
            </a:r>
            <a:r>
              <a:rPr i="1" lang="en-US" sz="4000"/>
              <a:t>Wireless Router</a:t>
            </a:r>
            <a:endParaRPr i="1"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366" name="Google Shape;1366;p172"/>
          <p:cNvSpPr txBox="1"/>
          <p:nvPr/>
        </p:nvSpPr>
        <p:spPr>
          <a:xfrm>
            <a:off x="1002725" y="716575"/>
            <a:ext cx="101520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20</a:t>
            </a:r>
            <a:r>
              <a:rPr lang="en-US" sz="2500">
                <a:latin typeface="Raleway"/>
                <a:ea typeface="Raleway"/>
                <a:cs typeface="Raleway"/>
                <a:sym typeface="Raleway"/>
              </a:rPr>
              <a:t>. Tampilan </a:t>
            </a:r>
            <a:r>
              <a:rPr i="1" lang="en-US" sz="2500">
                <a:latin typeface="Raleway"/>
                <a:ea typeface="Raleway"/>
                <a:cs typeface="Raleway"/>
                <a:sym typeface="Raleway"/>
              </a:rPr>
              <a:t>Login User</a:t>
            </a:r>
            <a:r>
              <a:rPr lang="en-US" sz="2500">
                <a:latin typeface="Raleway"/>
                <a:ea typeface="Raleway"/>
                <a:cs typeface="Raleway"/>
                <a:sym typeface="Raleway"/>
              </a:rPr>
              <a:t> dan </a:t>
            </a:r>
            <a:r>
              <a:rPr i="1" lang="en-US" sz="2500">
                <a:latin typeface="Raleway"/>
                <a:ea typeface="Raleway"/>
                <a:cs typeface="Raleway"/>
                <a:sym typeface="Raleway"/>
              </a:rPr>
              <a:t>Password</a:t>
            </a:r>
            <a:r>
              <a:rPr lang="en-US" sz="2500">
                <a:latin typeface="Raleway"/>
                <a:ea typeface="Raleway"/>
                <a:cs typeface="Raleway"/>
                <a:sym typeface="Raleway"/>
              </a:rPr>
              <a:t> Admin</a:t>
            </a:r>
            <a:endParaRPr i="1" sz="2500">
              <a:latin typeface="Raleway"/>
              <a:ea typeface="Raleway"/>
              <a:cs typeface="Raleway"/>
              <a:sym typeface="Raleway"/>
            </a:endParaRPr>
          </a:p>
        </p:txBody>
      </p:sp>
      <p:pic>
        <p:nvPicPr>
          <p:cNvPr id="1367" name="Google Shape;1367;p172"/>
          <p:cNvPicPr preferRelativeResize="0"/>
          <p:nvPr/>
        </p:nvPicPr>
        <p:blipFill>
          <a:blip r:embed="rId3">
            <a:alphaModFix/>
          </a:blip>
          <a:stretch>
            <a:fillRect/>
          </a:stretch>
        </p:blipFill>
        <p:spPr>
          <a:xfrm>
            <a:off x="1817650" y="1533333"/>
            <a:ext cx="8779875" cy="4930650"/>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1" name="Shape 1371"/>
        <p:cNvGrpSpPr/>
        <p:nvPr/>
      </p:nvGrpSpPr>
      <p:grpSpPr>
        <a:xfrm>
          <a:off x="0" y="0"/>
          <a:ext cx="0" cy="0"/>
          <a:chOff x="0" y="0"/>
          <a:chExt cx="0" cy="0"/>
        </a:xfrm>
      </p:grpSpPr>
      <p:sp>
        <p:nvSpPr>
          <p:cNvPr id="1372" name="Google Shape;1372;p173"/>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373" name="Google Shape;1373;p173"/>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374" name="Google Shape;1374;p173"/>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Instalasi dan Konfigurasi </a:t>
            </a:r>
            <a:r>
              <a:rPr i="1" lang="en-US" sz="4000"/>
              <a:t>Wireless Router</a:t>
            </a:r>
            <a:endParaRPr i="1"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375" name="Google Shape;1375;p173"/>
          <p:cNvSpPr txBox="1"/>
          <p:nvPr/>
        </p:nvSpPr>
        <p:spPr>
          <a:xfrm>
            <a:off x="1002725" y="716575"/>
            <a:ext cx="101520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21</a:t>
            </a:r>
            <a:r>
              <a:rPr lang="en-US" sz="2500">
                <a:latin typeface="Raleway"/>
                <a:ea typeface="Raleway"/>
                <a:cs typeface="Raleway"/>
                <a:sym typeface="Raleway"/>
              </a:rPr>
              <a:t>. Tampilan Menu WiFi Status</a:t>
            </a:r>
            <a:endParaRPr sz="2500">
              <a:latin typeface="Raleway"/>
              <a:ea typeface="Raleway"/>
              <a:cs typeface="Raleway"/>
              <a:sym typeface="Raleway"/>
            </a:endParaRPr>
          </a:p>
        </p:txBody>
      </p:sp>
      <p:pic>
        <p:nvPicPr>
          <p:cNvPr id="1376" name="Google Shape;1376;p173"/>
          <p:cNvPicPr preferRelativeResize="0"/>
          <p:nvPr/>
        </p:nvPicPr>
        <p:blipFill>
          <a:blip r:embed="rId3">
            <a:alphaModFix/>
          </a:blip>
          <a:stretch>
            <a:fillRect/>
          </a:stretch>
        </p:blipFill>
        <p:spPr>
          <a:xfrm>
            <a:off x="2590800" y="1499880"/>
            <a:ext cx="7170225" cy="4977150"/>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0" name="Shape 1380"/>
        <p:cNvGrpSpPr/>
        <p:nvPr/>
      </p:nvGrpSpPr>
      <p:grpSpPr>
        <a:xfrm>
          <a:off x="0" y="0"/>
          <a:ext cx="0" cy="0"/>
          <a:chOff x="0" y="0"/>
          <a:chExt cx="0" cy="0"/>
        </a:xfrm>
      </p:grpSpPr>
      <p:sp>
        <p:nvSpPr>
          <p:cNvPr id="1381" name="Google Shape;1381;p174"/>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382" name="Google Shape;1382;p174"/>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383" name="Google Shape;1383;p174"/>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Instalasi dan Konfigurasi </a:t>
            </a:r>
            <a:r>
              <a:rPr i="1" lang="en-US" sz="4000"/>
              <a:t>Wireless Router</a:t>
            </a:r>
            <a:endParaRPr i="1"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384" name="Google Shape;1384;p174"/>
          <p:cNvSpPr txBox="1"/>
          <p:nvPr/>
        </p:nvSpPr>
        <p:spPr>
          <a:xfrm>
            <a:off x="1020650" y="716575"/>
            <a:ext cx="101340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22. Tampilan Merubah SSID </a:t>
            </a:r>
            <a:r>
              <a:rPr lang="en-US" sz="2500">
                <a:latin typeface="Raleway"/>
                <a:ea typeface="Raleway"/>
                <a:cs typeface="Raleway"/>
                <a:sym typeface="Raleway"/>
              </a:rPr>
              <a:t>Wifi</a:t>
            </a:r>
            <a:endParaRPr sz="2500">
              <a:latin typeface="Raleway"/>
              <a:ea typeface="Raleway"/>
              <a:cs typeface="Raleway"/>
              <a:sym typeface="Raleway"/>
            </a:endParaRPr>
          </a:p>
        </p:txBody>
      </p:sp>
      <p:pic>
        <p:nvPicPr>
          <p:cNvPr id="1385" name="Google Shape;1385;p174"/>
          <p:cNvPicPr preferRelativeResize="0"/>
          <p:nvPr/>
        </p:nvPicPr>
        <p:blipFill>
          <a:blip r:embed="rId3">
            <a:alphaModFix/>
          </a:blip>
          <a:stretch>
            <a:fillRect/>
          </a:stretch>
        </p:blipFill>
        <p:spPr>
          <a:xfrm>
            <a:off x="2514600" y="1499882"/>
            <a:ext cx="7300325" cy="50471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p67"/>
          <p:cNvSpPr txBox="1"/>
          <p:nvPr>
            <p:ph idx="4294967295" type="title"/>
          </p:nvPr>
        </p:nvSpPr>
        <p:spPr>
          <a:xfrm>
            <a:off x="662525" y="288575"/>
            <a:ext cx="10615200" cy="7635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SzPts val="3700"/>
              <a:buNone/>
            </a:pPr>
            <a:r>
              <a:rPr lang="en-US" sz="3600">
                <a:solidFill>
                  <a:srgbClr val="4A86E8"/>
                </a:solidFill>
              </a:rPr>
              <a:t>Prosedur Menambah Akun</a:t>
            </a:r>
            <a:br>
              <a:rPr lang="en-US" sz="3600">
                <a:solidFill>
                  <a:srgbClr val="000000"/>
                </a:solidFill>
                <a:latin typeface="Montserrat"/>
                <a:ea typeface="Montserrat"/>
                <a:cs typeface="Montserrat"/>
                <a:sym typeface="Montserrat"/>
              </a:rPr>
            </a:br>
            <a:endParaRPr sz="3600">
              <a:solidFill>
                <a:srgbClr val="000000"/>
              </a:solidFill>
              <a:latin typeface="Montserrat"/>
              <a:ea typeface="Montserrat"/>
              <a:cs typeface="Montserrat"/>
              <a:sym typeface="Montserrat"/>
            </a:endParaRPr>
          </a:p>
          <a:p>
            <a:pPr indent="0" lvl="0" marL="0" rtl="0" algn="ctr">
              <a:lnSpc>
                <a:spcPct val="100000"/>
              </a:lnSpc>
              <a:spcBef>
                <a:spcPts val="0"/>
              </a:spcBef>
              <a:spcAft>
                <a:spcPts val="0"/>
              </a:spcAft>
              <a:buSzPts val="3700"/>
              <a:buNone/>
            </a:pPr>
            <a:r>
              <a:t/>
            </a:r>
            <a:endParaRPr sz="3600">
              <a:latin typeface="Montserrat"/>
              <a:ea typeface="Montserrat"/>
              <a:cs typeface="Montserrat"/>
              <a:sym typeface="Montserrat"/>
            </a:endParaRPr>
          </a:p>
        </p:txBody>
      </p:sp>
      <p:pic>
        <p:nvPicPr>
          <p:cNvPr id="583" name="Google Shape;583;p67"/>
          <p:cNvPicPr preferRelativeResize="0"/>
          <p:nvPr/>
        </p:nvPicPr>
        <p:blipFill rotWithShape="1">
          <a:blip r:embed="rId3">
            <a:alphaModFix/>
          </a:blip>
          <a:srcRect b="21673" l="5370" r="4377" t="19782"/>
          <a:stretch/>
        </p:blipFill>
        <p:spPr>
          <a:xfrm>
            <a:off x="2354217" y="2323367"/>
            <a:ext cx="7785166" cy="3778335"/>
          </a:xfrm>
          <a:prstGeom prst="rect">
            <a:avLst/>
          </a:prstGeom>
          <a:noFill/>
          <a:ln>
            <a:noFill/>
          </a:ln>
        </p:spPr>
      </p:pic>
      <p:sp>
        <p:nvSpPr>
          <p:cNvPr id="584" name="Google Shape;584;p67"/>
          <p:cNvSpPr txBox="1"/>
          <p:nvPr>
            <p:ph idx="4294967295" type="body"/>
          </p:nvPr>
        </p:nvSpPr>
        <p:spPr>
          <a:xfrm>
            <a:off x="662525" y="926625"/>
            <a:ext cx="11529600" cy="768000"/>
          </a:xfrm>
          <a:prstGeom prst="rect">
            <a:avLst/>
          </a:prstGeom>
          <a:noFill/>
          <a:ln>
            <a:noFill/>
          </a:ln>
        </p:spPr>
        <p:txBody>
          <a:bodyPr anchorCtr="0" anchor="t" bIns="121900" lIns="121900" spcFirstLastPara="1" rIns="121900" wrap="square" tIns="121900">
            <a:noAutofit/>
          </a:bodyPr>
          <a:lstStyle/>
          <a:p>
            <a:pPr indent="-488950" lvl="0" marL="609600" rtl="0" algn="l">
              <a:lnSpc>
                <a:spcPct val="100000"/>
              </a:lnSpc>
              <a:spcBef>
                <a:spcPts val="0"/>
              </a:spcBef>
              <a:spcAft>
                <a:spcPts val="0"/>
              </a:spcAft>
              <a:buSzPts val="2900"/>
              <a:buAutoNum type="arabicPeriod"/>
            </a:pPr>
            <a:r>
              <a:rPr lang="en-US" sz="2900"/>
              <a:t>Aktifkan Chromebook yang sudah terkoneksi jaringan, klik “Tambahkan Pengguna”</a:t>
            </a:r>
            <a:endParaRPr sz="2900"/>
          </a:p>
          <a:p>
            <a:pPr indent="0" lvl="0" marL="0" rtl="0" algn="l">
              <a:lnSpc>
                <a:spcPct val="100000"/>
              </a:lnSpc>
              <a:spcBef>
                <a:spcPts val="0"/>
              </a:spcBef>
              <a:spcAft>
                <a:spcPts val="0"/>
              </a:spcAft>
              <a:buSzPts val="3700"/>
              <a:buNone/>
            </a:pPr>
            <a:r>
              <a:t/>
            </a:r>
            <a:endParaRPr sz="3200">
              <a:latin typeface="Montserrat"/>
              <a:ea typeface="Montserrat"/>
              <a:cs typeface="Montserrat"/>
              <a:sym typeface="Montserrat"/>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9" name="Shape 1389"/>
        <p:cNvGrpSpPr/>
        <p:nvPr/>
      </p:nvGrpSpPr>
      <p:grpSpPr>
        <a:xfrm>
          <a:off x="0" y="0"/>
          <a:ext cx="0" cy="0"/>
          <a:chOff x="0" y="0"/>
          <a:chExt cx="0" cy="0"/>
        </a:xfrm>
      </p:grpSpPr>
      <p:sp>
        <p:nvSpPr>
          <p:cNvPr id="1390" name="Google Shape;1390;p175"/>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391" name="Google Shape;1391;p175"/>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392" name="Google Shape;1392;p175"/>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Instalasi dan Konfigurasi </a:t>
            </a:r>
            <a:r>
              <a:rPr i="1" lang="en-US" sz="4000"/>
              <a:t>Wireless Router</a:t>
            </a:r>
            <a:endParaRPr i="1"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393" name="Google Shape;1393;p175"/>
          <p:cNvSpPr txBox="1"/>
          <p:nvPr/>
        </p:nvSpPr>
        <p:spPr>
          <a:xfrm>
            <a:off x="1020650" y="716575"/>
            <a:ext cx="101340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23. Tampilan </a:t>
            </a:r>
            <a:r>
              <a:rPr i="1" lang="en-US" sz="2500">
                <a:latin typeface="Raleway"/>
                <a:ea typeface="Raleway"/>
                <a:cs typeface="Raleway"/>
                <a:sym typeface="Raleway"/>
              </a:rPr>
              <a:t>SSID </a:t>
            </a:r>
            <a:r>
              <a:rPr i="1" lang="en-US" sz="2500">
                <a:latin typeface="Raleway"/>
                <a:ea typeface="Raleway"/>
                <a:cs typeface="Raleway"/>
                <a:sym typeface="Raleway"/>
              </a:rPr>
              <a:t>Wifi</a:t>
            </a:r>
            <a:r>
              <a:rPr i="1" lang="en-US" sz="2500">
                <a:latin typeface="Raleway"/>
                <a:ea typeface="Raleway"/>
                <a:cs typeface="Raleway"/>
                <a:sym typeface="Raleway"/>
              </a:rPr>
              <a:t> </a:t>
            </a:r>
            <a:r>
              <a:rPr lang="en-US" sz="2500">
                <a:latin typeface="Raleway"/>
                <a:ea typeface="Raleway"/>
                <a:cs typeface="Raleway"/>
                <a:sym typeface="Raleway"/>
              </a:rPr>
              <a:t>Berhasil Dirubah</a:t>
            </a:r>
            <a:endParaRPr sz="2500">
              <a:latin typeface="Raleway"/>
              <a:ea typeface="Raleway"/>
              <a:cs typeface="Raleway"/>
              <a:sym typeface="Raleway"/>
            </a:endParaRPr>
          </a:p>
        </p:txBody>
      </p:sp>
      <p:pic>
        <p:nvPicPr>
          <p:cNvPr id="1394" name="Google Shape;1394;p175"/>
          <p:cNvPicPr preferRelativeResize="0"/>
          <p:nvPr/>
        </p:nvPicPr>
        <p:blipFill>
          <a:blip r:embed="rId3">
            <a:alphaModFix/>
          </a:blip>
          <a:stretch>
            <a:fillRect/>
          </a:stretch>
        </p:blipFill>
        <p:spPr>
          <a:xfrm>
            <a:off x="1905000" y="1499882"/>
            <a:ext cx="8835650" cy="4967825"/>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8" name="Shape 1398"/>
        <p:cNvGrpSpPr/>
        <p:nvPr/>
      </p:nvGrpSpPr>
      <p:grpSpPr>
        <a:xfrm>
          <a:off x="0" y="0"/>
          <a:ext cx="0" cy="0"/>
          <a:chOff x="0" y="0"/>
          <a:chExt cx="0" cy="0"/>
        </a:xfrm>
      </p:grpSpPr>
      <p:sp>
        <p:nvSpPr>
          <p:cNvPr id="1399" name="Google Shape;1399;p176"/>
          <p:cNvSpPr txBox="1"/>
          <p:nvPr>
            <p:ph idx="2" type="title"/>
          </p:nvPr>
        </p:nvSpPr>
        <p:spPr>
          <a:xfrm flipH="1">
            <a:off x="1115404" y="2519767"/>
            <a:ext cx="5424300" cy="1185300"/>
          </a:xfrm>
          <a:prstGeom prst="rect">
            <a:avLst/>
          </a:prstGeom>
        </p:spPr>
        <p:txBody>
          <a:bodyPr anchorCtr="0" anchor="b" bIns="121900" lIns="121900" spcFirstLastPara="1" rIns="121900" wrap="square" tIns="121900">
            <a:normAutofit fontScale="90000"/>
          </a:bodyPr>
          <a:lstStyle/>
          <a:p>
            <a:pPr indent="0" lvl="0" marL="0" rtl="0" algn="l">
              <a:spcBef>
                <a:spcPts val="0"/>
              </a:spcBef>
              <a:spcAft>
                <a:spcPts val="0"/>
              </a:spcAft>
              <a:buNone/>
            </a:pPr>
            <a:r>
              <a:rPr lang="en-US"/>
              <a:t>Terimakasih</a:t>
            </a:r>
            <a:endParaRPr/>
          </a:p>
        </p:txBody>
      </p:sp>
      <p:pic>
        <p:nvPicPr>
          <p:cNvPr descr="logo-None-kemdikbud" id="1400" name="Google Shape;1400;p176"/>
          <p:cNvPicPr preferRelativeResize="0"/>
          <p:nvPr/>
        </p:nvPicPr>
        <p:blipFill rotWithShape="1">
          <a:blip r:embed="rId3">
            <a:alphaModFix/>
          </a:blip>
          <a:srcRect b="0" l="0" r="0" t="0"/>
          <a:stretch/>
        </p:blipFill>
        <p:spPr>
          <a:xfrm>
            <a:off x="6273568" y="1304703"/>
            <a:ext cx="3499565" cy="349933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68"/>
          <p:cNvSpPr txBox="1"/>
          <p:nvPr>
            <p:ph idx="4294967295" type="title"/>
          </p:nvPr>
        </p:nvSpPr>
        <p:spPr>
          <a:xfrm>
            <a:off x="698325" y="304400"/>
            <a:ext cx="10579200" cy="671400"/>
          </a:xfrm>
          <a:prstGeom prst="rect">
            <a:avLst/>
          </a:prstGeom>
          <a:noFill/>
          <a:ln>
            <a:noFill/>
          </a:ln>
        </p:spPr>
        <p:txBody>
          <a:bodyPr anchorCtr="0" anchor="t" bIns="121900" lIns="121900" spcFirstLastPara="1" rIns="121900" wrap="square" tIns="121900">
            <a:noAutofit/>
          </a:bodyPr>
          <a:lstStyle/>
          <a:p>
            <a:pPr indent="0" lvl="0" marL="0" marR="0" rtl="0" algn="l">
              <a:lnSpc>
                <a:spcPct val="90000"/>
              </a:lnSpc>
              <a:spcBef>
                <a:spcPts val="0"/>
              </a:spcBef>
              <a:spcAft>
                <a:spcPts val="0"/>
              </a:spcAft>
              <a:buSzPts val="3700"/>
              <a:buNone/>
            </a:pPr>
            <a:r>
              <a:rPr lang="en-US" sz="3600">
                <a:solidFill>
                  <a:srgbClr val="4A86E8"/>
                </a:solidFill>
              </a:rPr>
              <a:t>Prosedur</a:t>
            </a:r>
            <a:r>
              <a:rPr lang="en-US"/>
              <a:t> </a:t>
            </a:r>
            <a:r>
              <a:rPr lang="en-US" sz="3600">
                <a:solidFill>
                  <a:srgbClr val="4A86E8"/>
                </a:solidFill>
              </a:rPr>
              <a:t>Menambah</a:t>
            </a:r>
            <a:r>
              <a:rPr lang="en-US"/>
              <a:t> </a:t>
            </a:r>
            <a:r>
              <a:rPr lang="en-US" sz="3600">
                <a:solidFill>
                  <a:srgbClr val="4A86E8"/>
                </a:solidFill>
              </a:rPr>
              <a:t>Akun (2)</a:t>
            </a:r>
            <a:endParaRPr/>
          </a:p>
        </p:txBody>
      </p:sp>
      <p:sp>
        <p:nvSpPr>
          <p:cNvPr id="590" name="Google Shape;590;p68"/>
          <p:cNvSpPr txBox="1"/>
          <p:nvPr>
            <p:ph idx="4294967295" type="body"/>
          </p:nvPr>
        </p:nvSpPr>
        <p:spPr>
          <a:xfrm>
            <a:off x="698325" y="926625"/>
            <a:ext cx="11493600" cy="768000"/>
          </a:xfrm>
          <a:prstGeom prst="rect">
            <a:avLst/>
          </a:prstGeom>
          <a:noFill/>
          <a:ln>
            <a:noFill/>
          </a:ln>
        </p:spPr>
        <p:txBody>
          <a:bodyPr anchorCtr="0" anchor="t" bIns="121900" lIns="121900" spcFirstLastPara="1" rIns="121900" wrap="square" tIns="121900">
            <a:noAutofit/>
          </a:bodyPr>
          <a:lstStyle/>
          <a:p>
            <a:pPr indent="-501650" lvl="0" marL="609600" rtl="0" algn="just">
              <a:lnSpc>
                <a:spcPct val="100000"/>
              </a:lnSpc>
              <a:spcBef>
                <a:spcPts val="0"/>
              </a:spcBef>
              <a:spcAft>
                <a:spcPts val="0"/>
              </a:spcAft>
              <a:buSzPts val="3100"/>
              <a:buAutoNum type="arabicPeriod" startAt="2"/>
            </a:pPr>
            <a:r>
              <a:rPr lang="en-US" sz="3100"/>
              <a:t>Pilih akun email yang akan ditambahkan, misal kita pilih “Anda” kemudian pilih berikutnya</a:t>
            </a:r>
            <a:endParaRPr sz="3100"/>
          </a:p>
        </p:txBody>
      </p:sp>
      <p:pic>
        <p:nvPicPr>
          <p:cNvPr id="591" name="Google Shape;591;p68"/>
          <p:cNvPicPr preferRelativeResize="0"/>
          <p:nvPr/>
        </p:nvPicPr>
        <p:blipFill rotWithShape="1">
          <a:blip r:embed="rId3">
            <a:alphaModFix/>
          </a:blip>
          <a:srcRect b="22455" l="20999" r="20390" t="12794"/>
          <a:stretch/>
        </p:blipFill>
        <p:spPr>
          <a:xfrm>
            <a:off x="3812983" y="2033905"/>
            <a:ext cx="5371800" cy="44406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69"/>
          <p:cNvSpPr txBox="1"/>
          <p:nvPr>
            <p:ph idx="4294967295" type="title"/>
          </p:nvPr>
        </p:nvSpPr>
        <p:spPr>
          <a:xfrm>
            <a:off x="914400" y="593367"/>
            <a:ext cx="10363200" cy="7635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SzPts val="3700"/>
              <a:buNone/>
            </a:pPr>
            <a:r>
              <a:rPr lang="en-US" sz="3600">
                <a:solidFill>
                  <a:srgbClr val="4A86E8"/>
                </a:solidFill>
              </a:rPr>
              <a:t>Prosedur Menambah Akun (3) </a:t>
            </a:r>
            <a:br>
              <a:rPr lang="en-US" sz="3600">
                <a:solidFill>
                  <a:srgbClr val="000000"/>
                </a:solidFill>
                <a:latin typeface="Montserrat"/>
                <a:ea typeface="Montserrat"/>
                <a:cs typeface="Montserrat"/>
                <a:sym typeface="Montserrat"/>
              </a:rPr>
            </a:br>
            <a:endParaRPr sz="3600">
              <a:solidFill>
                <a:srgbClr val="000000"/>
              </a:solidFill>
              <a:latin typeface="Montserrat"/>
              <a:ea typeface="Montserrat"/>
              <a:cs typeface="Montserrat"/>
              <a:sym typeface="Montserrat"/>
            </a:endParaRPr>
          </a:p>
          <a:p>
            <a:pPr indent="0" lvl="0" marL="0" rtl="0" algn="ctr">
              <a:lnSpc>
                <a:spcPct val="100000"/>
              </a:lnSpc>
              <a:spcBef>
                <a:spcPts val="0"/>
              </a:spcBef>
              <a:spcAft>
                <a:spcPts val="0"/>
              </a:spcAft>
              <a:buSzPts val="3700"/>
              <a:buNone/>
            </a:pPr>
            <a:r>
              <a:t/>
            </a:r>
            <a:endParaRPr sz="3600">
              <a:latin typeface="Montserrat"/>
              <a:ea typeface="Montserrat"/>
              <a:cs typeface="Montserrat"/>
              <a:sym typeface="Montserrat"/>
            </a:endParaRPr>
          </a:p>
          <a:p>
            <a:pPr indent="0" lvl="0" marL="0" rtl="0" algn="ctr">
              <a:lnSpc>
                <a:spcPct val="100000"/>
              </a:lnSpc>
              <a:spcBef>
                <a:spcPts val="0"/>
              </a:spcBef>
              <a:spcAft>
                <a:spcPts val="0"/>
              </a:spcAft>
              <a:buSzPts val="3700"/>
              <a:buNone/>
            </a:pPr>
            <a:r>
              <a:t/>
            </a:r>
            <a:endParaRPr/>
          </a:p>
        </p:txBody>
      </p:sp>
      <p:sp>
        <p:nvSpPr>
          <p:cNvPr id="597" name="Google Shape;597;p69"/>
          <p:cNvSpPr txBox="1"/>
          <p:nvPr>
            <p:ph idx="4294967295" type="subTitle"/>
          </p:nvPr>
        </p:nvSpPr>
        <p:spPr>
          <a:xfrm>
            <a:off x="914400" y="1356967"/>
            <a:ext cx="10835100" cy="4675500"/>
          </a:xfrm>
          <a:prstGeom prst="rect">
            <a:avLst/>
          </a:prstGeom>
          <a:noFill/>
          <a:ln>
            <a:noFill/>
          </a:ln>
        </p:spPr>
        <p:txBody>
          <a:bodyPr anchorCtr="0" anchor="t" bIns="121900" lIns="121900" spcFirstLastPara="1" rIns="121900" wrap="square" tIns="121900">
            <a:noAutofit/>
          </a:bodyPr>
          <a:lstStyle/>
          <a:p>
            <a:pPr indent="-501650" lvl="0" marL="609600" rtl="0" algn="l">
              <a:lnSpc>
                <a:spcPct val="100000"/>
              </a:lnSpc>
              <a:spcBef>
                <a:spcPts val="0"/>
              </a:spcBef>
              <a:spcAft>
                <a:spcPts val="0"/>
              </a:spcAft>
              <a:buSzPts val="3100"/>
              <a:buAutoNum type="arabicPeriod" startAt="3"/>
            </a:pPr>
            <a:r>
              <a:rPr lang="en-US" sz="3100"/>
              <a:t>Ketik User Akun Belajar.id kemudian klik berikutnya</a:t>
            </a:r>
            <a:endParaRPr sz="3100"/>
          </a:p>
        </p:txBody>
      </p:sp>
      <p:pic>
        <p:nvPicPr>
          <p:cNvPr id="598" name="Google Shape;598;p69"/>
          <p:cNvPicPr preferRelativeResize="0"/>
          <p:nvPr/>
        </p:nvPicPr>
        <p:blipFill rotWithShape="1">
          <a:blip r:embed="rId3">
            <a:alphaModFix/>
          </a:blip>
          <a:srcRect b="14881" l="9274" r="14331" t="7568"/>
          <a:stretch/>
        </p:blipFill>
        <p:spPr>
          <a:xfrm>
            <a:off x="3366717" y="2211067"/>
            <a:ext cx="5458566" cy="41462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70"/>
          <p:cNvSpPr txBox="1"/>
          <p:nvPr>
            <p:ph idx="4294967295" type="title"/>
          </p:nvPr>
        </p:nvSpPr>
        <p:spPr>
          <a:xfrm>
            <a:off x="795125" y="537175"/>
            <a:ext cx="10482600" cy="819600"/>
          </a:xfrm>
          <a:prstGeom prst="rect">
            <a:avLst/>
          </a:prstGeom>
          <a:noFill/>
          <a:ln>
            <a:noFill/>
          </a:ln>
        </p:spPr>
        <p:txBody>
          <a:bodyPr anchorCtr="0" anchor="t" bIns="121900" lIns="121900" spcFirstLastPara="1" rIns="121900" wrap="square" tIns="121900">
            <a:noAutofit/>
          </a:bodyPr>
          <a:lstStyle/>
          <a:p>
            <a:pPr indent="0" lvl="0" marL="0" marR="0" rtl="0" algn="l">
              <a:lnSpc>
                <a:spcPct val="90000"/>
              </a:lnSpc>
              <a:spcBef>
                <a:spcPts val="0"/>
              </a:spcBef>
              <a:spcAft>
                <a:spcPts val="0"/>
              </a:spcAft>
              <a:buSzPts val="3700"/>
              <a:buNone/>
            </a:pPr>
            <a:r>
              <a:rPr lang="en-US" sz="3600">
                <a:solidFill>
                  <a:srgbClr val="4A86E8"/>
                </a:solidFill>
              </a:rPr>
              <a:t>Prosedur</a:t>
            </a:r>
            <a:r>
              <a:rPr b="1" lang="en-US" sz="3600">
                <a:solidFill>
                  <a:srgbClr val="4A86E8"/>
                </a:solidFill>
                <a:latin typeface="Montserrat"/>
                <a:ea typeface="Montserrat"/>
                <a:cs typeface="Montserrat"/>
                <a:sym typeface="Montserrat"/>
              </a:rPr>
              <a:t> </a:t>
            </a:r>
            <a:r>
              <a:rPr lang="en-US" sz="3600">
                <a:solidFill>
                  <a:srgbClr val="4A86E8"/>
                </a:solidFill>
              </a:rPr>
              <a:t>Menambah</a:t>
            </a:r>
            <a:r>
              <a:rPr b="1" lang="en-US" sz="3600">
                <a:solidFill>
                  <a:srgbClr val="4A86E8"/>
                </a:solidFill>
                <a:latin typeface="Montserrat"/>
                <a:ea typeface="Montserrat"/>
                <a:cs typeface="Montserrat"/>
                <a:sym typeface="Montserrat"/>
              </a:rPr>
              <a:t> </a:t>
            </a:r>
            <a:r>
              <a:rPr lang="en-US" sz="3600">
                <a:solidFill>
                  <a:srgbClr val="4A86E8"/>
                </a:solidFill>
              </a:rPr>
              <a:t>Akun (4)</a:t>
            </a:r>
            <a:r>
              <a:rPr b="1" lang="en-US" sz="3600">
                <a:solidFill>
                  <a:srgbClr val="4A86E8"/>
                </a:solidFill>
                <a:latin typeface="Montserrat"/>
                <a:ea typeface="Montserrat"/>
                <a:cs typeface="Montserrat"/>
                <a:sym typeface="Montserrat"/>
              </a:rPr>
              <a:t> </a:t>
            </a:r>
            <a:br>
              <a:rPr lang="en-US" sz="3600">
                <a:solidFill>
                  <a:srgbClr val="000000"/>
                </a:solidFill>
                <a:latin typeface="Montserrat"/>
                <a:ea typeface="Montserrat"/>
                <a:cs typeface="Montserrat"/>
                <a:sym typeface="Montserrat"/>
              </a:rPr>
            </a:br>
            <a:endParaRPr sz="3600">
              <a:solidFill>
                <a:srgbClr val="000000"/>
              </a:solidFill>
              <a:latin typeface="Montserrat"/>
              <a:ea typeface="Montserrat"/>
              <a:cs typeface="Montserrat"/>
              <a:sym typeface="Montserrat"/>
            </a:endParaRPr>
          </a:p>
          <a:p>
            <a:pPr indent="0" lvl="0" marL="0" rtl="0" algn="ctr">
              <a:lnSpc>
                <a:spcPct val="100000"/>
              </a:lnSpc>
              <a:spcBef>
                <a:spcPts val="0"/>
              </a:spcBef>
              <a:spcAft>
                <a:spcPts val="0"/>
              </a:spcAft>
              <a:buSzPts val="3700"/>
              <a:buNone/>
            </a:pPr>
            <a:r>
              <a:t/>
            </a:r>
            <a:endParaRPr sz="3600">
              <a:latin typeface="Montserrat"/>
              <a:ea typeface="Montserrat"/>
              <a:cs typeface="Montserrat"/>
              <a:sym typeface="Montserrat"/>
            </a:endParaRPr>
          </a:p>
          <a:p>
            <a:pPr indent="0" lvl="0" marL="0" rtl="0" algn="ctr">
              <a:lnSpc>
                <a:spcPct val="100000"/>
              </a:lnSpc>
              <a:spcBef>
                <a:spcPts val="0"/>
              </a:spcBef>
              <a:spcAft>
                <a:spcPts val="0"/>
              </a:spcAft>
              <a:buSzPts val="3700"/>
              <a:buNone/>
            </a:pPr>
            <a:r>
              <a:t/>
            </a:r>
            <a:endParaRPr/>
          </a:p>
          <a:p>
            <a:pPr indent="0" lvl="0" marL="0" rtl="0" algn="ctr">
              <a:lnSpc>
                <a:spcPct val="100000"/>
              </a:lnSpc>
              <a:spcBef>
                <a:spcPts val="0"/>
              </a:spcBef>
              <a:spcAft>
                <a:spcPts val="0"/>
              </a:spcAft>
              <a:buSzPts val="3700"/>
              <a:buNone/>
            </a:pPr>
            <a:r>
              <a:t/>
            </a:r>
            <a:endParaRPr/>
          </a:p>
        </p:txBody>
      </p:sp>
      <p:sp>
        <p:nvSpPr>
          <p:cNvPr id="604" name="Google Shape;604;p70"/>
          <p:cNvSpPr txBox="1"/>
          <p:nvPr>
            <p:ph idx="4294967295" type="subTitle"/>
          </p:nvPr>
        </p:nvSpPr>
        <p:spPr>
          <a:xfrm>
            <a:off x="795133" y="1464700"/>
            <a:ext cx="4021500" cy="4675500"/>
          </a:xfrm>
          <a:prstGeom prst="rect">
            <a:avLst/>
          </a:prstGeom>
          <a:noFill/>
          <a:ln>
            <a:noFill/>
          </a:ln>
        </p:spPr>
        <p:txBody>
          <a:bodyPr anchorCtr="0" anchor="t" bIns="121900" lIns="121900" spcFirstLastPara="1" rIns="121900" wrap="square" tIns="121900">
            <a:noAutofit/>
          </a:bodyPr>
          <a:lstStyle/>
          <a:p>
            <a:pPr indent="-501650" lvl="0" marL="609600" rtl="0" algn="l">
              <a:lnSpc>
                <a:spcPct val="100000"/>
              </a:lnSpc>
              <a:spcBef>
                <a:spcPts val="0"/>
              </a:spcBef>
              <a:spcAft>
                <a:spcPts val="0"/>
              </a:spcAft>
              <a:buSzPts val="3100"/>
              <a:buAutoNum type="arabicPeriod" startAt="4"/>
            </a:pPr>
            <a:r>
              <a:rPr lang="en-US" sz="3100"/>
              <a:t>Masukan Password/sandi</a:t>
            </a:r>
            <a:endParaRPr sz="3100"/>
          </a:p>
        </p:txBody>
      </p:sp>
      <p:pic>
        <p:nvPicPr>
          <p:cNvPr id="605" name="Google Shape;605;p70"/>
          <p:cNvPicPr preferRelativeResize="0"/>
          <p:nvPr/>
        </p:nvPicPr>
        <p:blipFill rotWithShape="1">
          <a:blip r:embed="rId3">
            <a:alphaModFix/>
          </a:blip>
          <a:srcRect b="10464" l="13178" r="11988" t="13315"/>
          <a:stretch/>
        </p:blipFill>
        <p:spPr>
          <a:xfrm>
            <a:off x="4816800" y="1356967"/>
            <a:ext cx="6560934" cy="494943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71"/>
          <p:cNvSpPr txBox="1"/>
          <p:nvPr>
            <p:ph idx="4294967295" type="title"/>
          </p:nvPr>
        </p:nvSpPr>
        <p:spPr>
          <a:xfrm>
            <a:off x="914400" y="593367"/>
            <a:ext cx="10363200" cy="763500"/>
          </a:xfrm>
          <a:prstGeom prst="rect">
            <a:avLst/>
          </a:prstGeom>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rgbClr val="000000"/>
              </a:buClr>
              <a:buSzPts val="3700"/>
              <a:buFont typeface="Arial"/>
              <a:buNone/>
            </a:pPr>
            <a:r>
              <a:rPr lang="en-US" sz="3600">
                <a:solidFill>
                  <a:srgbClr val="4A86E8"/>
                </a:solidFill>
              </a:rPr>
              <a:t>Prosedur Menambah Akun (5)</a:t>
            </a:r>
            <a:br>
              <a:rPr lang="en-US" sz="3600">
                <a:solidFill>
                  <a:srgbClr val="000000"/>
                </a:solidFill>
                <a:latin typeface="Montserrat"/>
                <a:ea typeface="Montserrat"/>
                <a:cs typeface="Montserrat"/>
                <a:sym typeface="Montserrat"/>
              </a:rPr>
            </a:br>
            <a:endParaRPr sz="3600">
              <a:solidFill>
                <a:srgbClr val="000000"/>
              </a:solidFill>
              <a:latin typeface="Montserrat"/>
              <a:ea typeface="Montserrat"/>
              <a:cs typeface="Montserrat"/>
              <a:sym typeface="Montserrat"/>
            </a:endParaRPr>
          </a:p>
          <a:p>
            <a:pPr indent="0" lvl="0" marL="0" rtl="0" algn="l">
              <a:spcBef>
                <a:spcPts val="0"/>
              </a:spcBef>
              <a:spcAft>
                <a:spcPts val="0"/>
              </a:spcAft>
              <a:buClr>
                <a:srgbClr val="000000"/>
              </a:buClr>
              <a:buSzPts val="3700"/>
              <a:buFont typeface="Arial"/>
              <a:buNone/>
            </a:pPr>
            <a:r>
              <a:t/>
            </a:r>
            <a:endParaRPr sz="3600">
              <a:latin typeface="Montserrat"/>
              <a:ea typeface="Montserrat"/>
              <a:cs typeface="Montserrat"/>
              <a:sym typeface="Montserrat"/>
            </a:endParaRPr>
          </a:p>
          <a:p>
            <a:pPr indent="0" lvl="0" marL="0" rtl="0" algn="l">
              <a:spcBef>
                <a:spcPts val="0"/>
              </a:spcBef>
              <a:spcAft>
                <a:spcPts val="0"/>
              </a:spcAft>
              <a:buClr>
                <a:srgbClr val="000000"/>
              </a:buClr>
              <a:buSzPts val="3700"/>
              <a:buFont typeface="Arial"/>
              <a:buNone/>
            </a:pPr>
            <a:r>
              <a:t/>
            </a:r>
            <a:endParaRPr sz="3600"/>
          </a:p>
          <a:p>
            <a:pPr indent="0" lvl="0" marL="0" rtl="0" algn="l">
              <a:spcBef>
                <a:spcPts val="0"/>
              </a:spcBef>
              <a:spcAft>
                <a:spcPts val="0"/>
              </a:spcAft>
              <a:buClr>
                <a:srgbClr val="000000"/>
              </a:buClr>
              <a:buSzPts val="3700"/>
              <a:buFont typeface="Arial"/>
              <a:buNone/>
            </a:pPr>
            <a:r>
              <a:t/>
            </a:r>
            <a:endParaRPr sz="3600"/>
          </a:p>
          <a:p>
            <a:pPr indent="0" lvl="0" marL="0" rtl="0" algn="l">
              <a:spcBef>
                <a:spcPts val="0"/>
              </a:spcBef>
              <a:spcAft>
                <a:spcPts val="0"/>
              </a:spcAft>
              <a:buNone/>
            </a:pPr>
            <a:r>
              <a:t/>
            </a:r>
            <a:endParaRPr sz="3600"/>
          </a:p>
        </p:txBody>
      </p:sp>
      <p:sp>
        <p:nvSpPr>
          <p:cNvPr id="611" name="Google Shape;611;p71"/>
          <p:cNvSpPr txBox="1"/>
          <p:nvPr>
            <p:ph idx="4294967295" type="subTitle"/>
          </p:nvPr>
        </p:nvSpPr>
        <p:spPr>
          <a:xfrm>
            <a:off x="965200" y="1464700"/>
            <a:ext cx="5107500" cy="4675500"/>
          </a:xfrm>
          <a:prstGeom prst="rect">
            <a:avLst/>
          </a:prstGeom>
        </p:spPr>
        <p:txBody>
          <a:bodyPr anchorCtr="0" anchor="t" bIns="121900" lIns="121900" spcFirstLastPara="1" rIns="121900" wrap="square" tIns="121900">
            <a:normAutofit/>
          </a:bodyPr>
          <a:lstStyle/>
          <a:p>
            <a:pPr indent="-501650" lvl="0" marL="609600" rtl="0" algn="l">
              <a:spcBef>
                <a:spcPts val="0"/>
              </a:spcBef>
              <a:spcAft>
                <a:spcPts val="0"/>
              </a:spcAft>
              <a:buSzPts val="3100"/>
              <a:buAutoNum type="arabicPeriod" startAt="5"/>
            </a:pPr>
            <a:r>
              <a:rPr lang="en-US" sz="3100"/>
              <a:t>Akun sudah berhasil ditambahkan dan siap menggunakan Chromebook</a:t>
            </a:r>
            <a:endParaRPr sz="3100"/>
          </a:p>
        </p:txBody>
      </p:sp>
      <p:pic>
        <p:nvPicPr>
          <p:cNvPr id="612" name="Google Shape;612;p71"/>
          <p:cNvPicPr preferRelativeResize="0"/>
          <p:nvPr/>
        </p:nvPicPr>
        <p:blipFill rotWithShape="1">
          <a:blip r:embed="rId3">
            <a:alphaModFix/>
          </a:blip>
          <a:srcRect b="8011" l="27134" r="12149" t="36503"/>
          <a:stretch/>
        </p:blipFill>
        <p:spPr>
          <a:xfrm>
            <a:off x="7154400" y="1464700"/>
            <a:ext cx="4123200" cy="503523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72"/>
          <p:cNvSpPr txBox="1"/>
          <p:nvPr>
            <p:ph idx="4294967295" type="title"/>
          </p:nvPr>
        </p:nvSpPr>
        <p:spPr>
          <a:xfrm>
            <a:off x="914400" y="593367"/>
            <a:ext cx="10363200" cy="763500"/>
          </a:xfrm>
          <a:prstGeom prst="rect">
            <a:avLst/>
          </a:prstGeom>
        </p:spPr>
        <p:txBody>
          <a:bodyPr anchorCtr="0" anchor="t" bIns="121900" lIns="121900" spcFirstLastPara="1" rIns="121900" wrap="square" tIns="121900">
            <a:normAutofit/>
          </a:bodyPr>
          <a:lstStyle/>
          <a:p>
            <a:pPr indent="0" lvl="0" marL="0" rtl="0" algn="l">
              <a:lnSpc>
                <a:spcPct val="90000"/>
              </a:lnSpc>
              <a:spcBef>
                <a:spcPts val="0"/>
              </a:spcBef>
              <a:spcAft>
                <a:spcPts val="0"/>
              </a:spcAft>
              <a:buClr>
                <a:srgbClr val="000000"/>
              </a:buClr>
              <a:buSzPts val="3700"/>
              <a:buFont typeface="Arial"/>
              <a:buNone/>
            </a:pPr>
            <a:r>
              <a:rPr lang="en-US" sz="3600">
                <a:solidFill>
                  <a:srgbClr val="4A86E8"/>
                </a:solidFill>
              </a:rPr>
              <a:t>Prosedur Menghapus Akun</a:t>
            </a:r>
            <a:endParaRPr>
              <a:solidFill>
                <a:srgbClr val="4A86E8"/>
              </a:solidFill>
            </a:endParaRPr>
          </a:p>
        </p:txBody>
      </p:sp>
      <p:sp>
        <p:nvSpPr>
          <p:cNvPr id="618" name="Google Shape;618;p72"/>
          <p:cNvSpPr txBox="1"/>
          <p:nvPr>
            <p:ph idx="4294967295" type="subTitle"/>
          </p:nvPr>
        </p:nvSpPr>
        <p:spPr>
          <a:xfrm>
            <a:off x="965200" y="1464700"/>
            <a:ext cx="4653900" cy="3927600"/>
          </a:xfrm>
          <a:prstGeom prst="rect">
            <a:avLst/>
          </a:prstGeom>
        </p:spPr>
        <p:txBody>
          <a:bodyPr anchorCtr="0" anchor="t" bIns="121900" lIns="121900" spcFirstLastPara="1" rIns="121900" wrap="square" tIns="121900">
            <a:normAutofit/>
          </a:bodyPr>
          <a:lstStyle/>
          <a:p>
            <a:pPr indent="-508000" lvl="0" marL="609600" rtl="0" algn="l">
              <a:spcBef>
                <a:spcPts val="0"/>
              </a:spcBef>
              <a:spcAft>
                <a:spcPts val="0"/>
              </a:spcAft>
              <a:buSzPts val="3200"/>
              <a:buAutoNum type="arabicPeriod"/>
            </a:pPr>
            <a:r>
              <a:rPr lang="en-US" sz="3200"/>
              <a:t>Aktifkan Chromebook, kemudian lihat  akun email yang muncul dilayar</a:t>
            </a:r>
            <a:endParaRPr sz="3200"/>
          </a:p>
        </p:txBody>
      </p:sp>
      <p:pic>
        <p:nvPicPr>
          <p:cNvPr id="619" name="Google Shape;619;p72"/>
          <p:cNvPicPr preferRelativeResize="0"/>
          <p:nvPr/>
        </p:nvPicPr>
        <p:blipFill rotWithShape="1">
          <a:blip r:embed="rId3">
            <a:alphaModFix/>
          </a:blip>
          <a:srcRect b="23307" l="3867" r="4051" t="13597"/>
          <a:stretch/>
        </p:blipFill>
        <p:spPr>
          <a:xfrm>
            <a:off x="6299600" y="1464700"/>
            <a:ext cx="5151699" cy="37101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73"/>
          <p:cNvSpPr txBox="1"/>
          <p:nvPr>
            <p:ph idx="4294967295" type="title"/>
          </p:nvPr>
        </p:nvSpPr>
        <p:spPr>
          <a:xfrm>
            <a:off x="914400" y="593367"/>
            <a:ext cx="10363200" cy="763500"/>
          </a:xfrm>
          <a:prstGeom prst="rect">
            <a:avLst/>
          </a:prstGeom>
        </p:spPr>
        <p:txBody>
          <a:bodyPr anchorCtr="0" anchor="t" bIns="121900" lIns="121900" spcFirstLastPara="1" rIns="121900" wrap="square" tIns="121900">
            <a:normAutofit fontScale="90000"/>
          </a:bodyPr>
          <a:lstStyle/>
          <a:p>
            <a:pPr indent="0" lvl="0" marL="0" rtl="0" algn="l">
              <a:lnSpc>
                <a:spcPct val="90000"/>
              </a:lnSpc>
              <a:spcBef>
                <a:spcPts val="0"/>
              </a:spcBef>
              <a:spcAft>
                <a:spcPts val="0"/>
              </a:spcAft>
              <a:buNone/>
            </a:pPr>
            <a:r>
              <a:rPr lang="en-US" sz="3600">
                <a:solidFill>
                  <a:srgbClr val="4A86E8"/>
                </a:solidFill>
              </a:rPr>
              <a:t>Prosedur Menghapus Akun (2)</a:t>
            </a:r>
            <a:endParaRPr>
              <a:solidFill>
                <a:srgbClr val="4A86E8"/>
              </a:solidFill>
            </a:endParaRPr>
          </a:p>
          <a:p>
            <a:pPr indent="0" lvl="0" marL="0" rtl="0" algn="l">
              <a:spcBef>
                <a:spcPts val="0"/>
              </a:spcBef>
              <a:spcAft>
                <a:spcPts val="0"/>
              </a:spcAft>
              <a:buNone/>
            </a:pPr>
            <a:r>
              <a:t/>
            </a:r>
            <a:endParaRPr>
              <a:solidFill>
                <a:srgbClr val="4A86E8"/>
              </a:solidFill>
            </a:endParaRPr>
          </a:p>
        </p:txBody>
      </p:sp>
      <p:sp>
        <p:nvSpPr>
          <p:cNvPr id="625" name="Google Shape;625;p73"/>
          <p:cNvSpPr txBox="1"/>
          <p:nvPr>
            <p:ph idx="4294967295" type="subTitle"/>
          </p:nvPr>
        </p:nvSpPr>
        <p:spPr>
          <a:xfrm>
            <a:off x="965200" y="1464700"/>
            <a:ext cx="10312500" cy="4675500"/>
          </a:xfrm>
          <a:prstGeom prst="rect">
            <a:avLst/>
          </a:prstGeom>
        </p:spPr>
        <p:txBody>
          <a:bodyPr anchorCtr="0" anchor="t" bIns="121900" lIns="121900" spcFirstLastPara="1" rIns="121900" wrap="square" tIns="121900">
            <a:normAutofit/>
          </a:bodyPr>
          <a:lstStyle/>
          <a:p>
            <a:pPr indent="-508000" lvl="0" marL="609600" rtl="0" algn="l">
              <a:spcBef>
                <a:spcPts val="0"/>
              </a:spcBef>
              <a:spcAft>
                <a:spcPts val="0"/>
              </a:spcAft>
              <a:buSzPts val="3200"/>
              <a:buAutoNum type="arabicPeriod" startAt="2"/>
            </a:pPr>
            <a:r>
              <a:rPr lang="en-US" sz="3200"/>
              <a:t>Pilih Akun email dan hapus</a:t>
            </a:r>
            <a:endParaRPr sz="3200"/>
          </a:p>
        </p:txBody>
      </p:sp>
      <p:pic>
        <p:nvPicPr>
          <p:cNvPr id="626" name="Google Shape;626;p73"/>
          <p:cNvPicPr preferRelativeResize="0"/>
          <p:nvPr/>
        </p:nvPicPr>
        <p:blipFill rotWithShape="1">
          <a:blip r:embed="rId3">
            <a:alphaModFix/>
          </a:blip>
          <a:srcRect b="25977" l="5706" r="2254" t="6143"/>
          <a:stretch/>
        </p:blipFill>
        <p:spPr>
          <a:xfrm>
            <a:off x="2571125" y="2294725"/>
            <a:ext cx="7100551" cy="39186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74"/>
          <p:cNvSpPr txBox="1"/>
          <p:nvPr>
            <p:ph idx="4294967295" type="title"/>
          </p:nvPr>
        </p:nvSpPr>
        <p:spPr>
          <a:xfrm>
            <a:off x="914400" y="593367"/>
            <a:ext cx="10363200" cy="763500"/>
          </a:xfrm>
          <a:prstGeom prst="rect">
            <a:avLst/>
          </a:prstGeom>
        </p:spPr>
        <p:txBody>
          <a:bodyPr anchorCtr="0" anchor="t" bIns="121900" lIns="121900" spcFirstLastPara="1" rIns="121900" wrap="square" tIns="121900">
            <a:normAutofit fontScale="90000"/>
          </a:bodyPr>
          <a:lstStyle/>
          <a:p>
            <a:pPr indent="0" lvl="0" marL="0" rtl="0" algn="l">
              <a:lnSpc>
                <a:spcPct val="90000"/>
              </a:lnSpc>
              <a:spcBef>
                <a:spcPts val="0"/>
              </a:spcBef>
              <a:spcAft>
                <a:spcPts val="0"/>
              </a:spcAft>
              <a:buNone/>
            </a:pPr>
            <a:r>
              <a:rPr lang="en-US" sz="3600">
                <a:solidFill>
                  <a:srgbClr val="4A86E8"/>
                </a:solidFill>
              </a:rPr>
              <a:t>Prosedur Menghapus Akun (3)</a:t>
            </a:r>
            <a:endParaRPr>
              <a:solidFill>
                <a:srgbClr val="4A86E8"/>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632" name="Google Shape;632;p74"/>
          <p:cNvSpPr txBox="1"/>
          <p:nvPr>
            <p:ph idx="4294967295" type="subTitle"/>
          </p:nvPr>
        </p:nvSpPr>
        <p:spPr>
          <a:xfrm>
            <a:off x="965200" y="1464700"/>
            <a:ext cx="10312500" cy="4675500"/>
          </a:xfrm>
          <a:prstGeom prst="rect">
            <a:avLst/>
          </a:prstGeom>
        </p:spPr>
        <p:txBody>
          <a:bodyPr anchorCtr="0" anchor="t" bIns="121900" lIns="121900" spcFirstLastPara="1" rIns="121900" wrap="square" tIns="121900">
            <a:normAutofit/>
          </a:bodyPr>
          <a:lstStyle/>
          <a:p>
            <a:pPr indent="-508000" lvl="0" marL="609600" rtl="0" algn="l">
              <a:spcBef>
                <a:spcPts val="0"/>
              </a:spcBef>
              <a:spcAft>
                <a:spcPts val="0"/>
              </a:spcAft>
              <a:buSzPts val="3200"/>
              <a:buAutoNum type="arabicPeriod" startAt="3"/>
            </a:pPr>
            <a:r>
              <a:rPr lang="en-US" sz="3200"/>
              <a:t>Otomatis akun akan terhapus</a:t>
            </a:r>
            <a:endParaRPr sz="3200"/>
          </a:p>
        </p:txBody>
      </p:sp>
      <p:pic>
        <p:nvPicPr>
          <p:cNvPr id="633" name="Google Shape;633;p74"/>
          <p:cNvPicPr preferRelativeResize="0"/>
          <p:nvPr/>
        </p:nvPicPr>
        <p:blipFill rotWithShape="1">
          <a:blip r:embed="rId3">
            <a:alphaModFix/>
          </a:blip>
          <a:srcRect b="19831" l="7135" r="2203" t="15338"/>
          <a:stretch/>
        </p:blipFill>
        <p:spPr>
          <a:xfrm>
            <a:off x="2335525" y="2278675"/>
            <a:ext cx="7520950" cy="40242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57"/>
          <p:cNvSpPr txBox="1"/>
          <p:nvPr/>
        </p:nvSpPr>
        <p:spPr>
          <a:xfrm>
            <a:off x="1589600" y="173935"/>
            <a:ext cx="9012900" cy="8619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Clr>
                <a:schemeClr val="dk1"/>
              </a:buClr>
              <a:buSzPts val="1100"/>
              <a:buFont typeface="Arial"/>
              <a:buNone/>
            </a:pPr>
            <a:r>
              <a:rPr b="1" lang="en-US" sz="4000">
                <a:solidFill>
                  <a:srgbClr val="305DBF"/>
                </a:solidFill>
                <a:latin typeface="Poppins"/>
                <a:ea typeface="Poppins"/>
                <a:cs typeface="Poppins"/>
                <a:sym typeface="Poppins"/>
              </a:rPr>
              <a:t>Materi</a:t>
            </a:r>
            <a:endParaRPr sz="4000">
              <a:solidFill>
                <a:srgbClr val="305DBF"/>
              </a:solidFill>
              <a:latin typeface="Nunito"/>
              <a:ea typeface="Nunito"/>
              <a:cs typeface="Nunito"/>
              <a:sym typeface="Nunito"/>
            </a:endParaRPr>
          </a:p>
        </p:txBody>
      </p:sp>
      <p:sp>
        <p:nvSpPr>
          <p:cNvPr id="504" name="Google Shape;504;p57"/>
          <p:cNvSpPr txBox="1"/>
          <p:nvPr/>
        </p:nvSpPr>
        <p:spPr>
          <a:xfrm>
            <a:off x="1589550" y="1140900"/>
            <a:ext cx="9012900" cy="5094900"/>
          </a:xfrm>
          <a:prstGeom prst="rect">
            <a:avLst/>
          </a:prstGeom>
          <a:noFill/>
          <a:ln>
            <a:noFill/>
          </a:ln>
        </p:spPr>
        <p:txBody>
          <a:bodyPr anchorCtr="0" anchor="t" bIns="91425" lIns="91425" spcFirstLastPara="1" rIns="91425" wrap="square" tIns="91425">
            <a:spAutoFit/>
          </a:bodyPr>
          <a:lstStyle/>
          <a:p>
            <a:pPr indent="-368300" lvl="0" marL="457200" rtl="0" algn="just">
              <a:lnSpc>
                <a:spcPct val="150000"/>
              </a:lnSpc>
              <a:spcBef>
                <a:spcPts val="0"/>
              </a:spcBef>
              <a:spcAft>
                <a:spcPts val="0"/>
              </a:spcAft>
              <a:buClr>
                <a:schemeClr val="dk1"/>
              </a:buClr>
              <a:buSzPts val="2200"/>
              <a:buFont typeface="Roboto"/>
              <a:buAutoNum type="arabicPeriod"/>
            </a:pPr>
            <a:r>
              <a:rPr lang="en-US" sz="2200">
                <a:solidFill>
                  <a:schemeClr val="dk1"/>
                </a:solidFill>
                <a:latin typeface="Roboto"/>
                <a:ea typeface="Roboto"/>
                <a:cs typeface="Roboto"/>
                <a:sym typeface="Roboto"/>
              </a:rPr>
              <a:t>Pengaturan awal booting dan login chromebook</a:t>
            </a:r>
            <a:endParaRPr sz="2200">
              <a:solidFill>
                <a:schemeClr val="dk1"/>
              </a:solidFill>
              <a:latin typeface="Roboto"/>
              <a:ea typeface="Roboto"/>
              <a:cs typeface="Roboto"/>
              <a:sym typeface="Roboto"/>
            </a:endParaRPr>
          </a:p>
          <a:p>
            <a:pPr indent="-368300" lvl="0" marL="457200" rtl="0" algn="just">
              <a:lnSpc>
                <a:spcPct val="150000"/>
              </a:lnSpc>
              <a:spcBef>
                <a:spcPts val="0"/>
              </a:spcBef>
              <a:spcAft>
                <a:spcPts val="0"/>
              </a:spcAft>
              <a:buClr>
                <a:schemeClr val="dk1"/>
              </a:buClr>
              <a:buSzPts val="2200"/>
              <a:buFont typeface="Roboto"/>
              <a:buAutoNum type="arabicPeriod"/>
            </a:pPr>
            <a:r>
              <a:rPr lang="en-US" sz="2200">
                <a:solidFill>
                  <a:schemeClr val="dk1"/>
                </a:solidFill>
                <a:latin typeface="Roboto"/>
                <a:ea typeface="Roboto"/>
                <a:cs typeface="Roboto"/>
                <a:sym typeface="Roboto"/>
              </a:rPr>
              <a:t>Menambah dan menghapus akun login</a:t>
            </a:r>
            <a:endParaRPr sz="2200">
              <a:solidFill>
                <a:schemeClr val="dk1"/>
              </a:solidFill>
              <a:latin typeface="Roboto"/>
              <a:ea typeface="Roboto"/>
              <a:cs typeface="Roboto"/>
              <a:sym typeface="Roboto"/>
            </a:endParaRPr>
          </a:p>
          <a:p>
            <a:pPr indent="-368300" lvl="0" marL="457200" rtl="0" algn="just">
              <a:lnSpc>
                <a:spcPct val="150000"/>
              </a:lnSpc>
              <a:spcBef>
                <a:spcPts val="0"/>
              </a:spcBef>
              <a:spcAft>
                <a:spcPts val="0"/>
              </a:spcAft>
              <a:buClr>
                <a:schemeClr val="dk1"/>
              </a:buClr>
              <a:buSzPts val="2200"/>
              <a:buFont typeface="Roboto"/>
              <a:buAutoNum type="arabicPeriod"/>
            </a:pPr>
            <a:r>
              <a:rPr lang="en-US" sz="2200">
                <a:solidFill>
                  <a:schemeClr val="dk1"/>
                </a:solidFill>
                <a:latin typeface="Roboto"/>
                <a:ea typeface="Roboto"/>
                <a:cs typeface="Roboto"/>
                <a:sym typeface="Roboto"/>
              </a:rPr>
              <a:t>Pintasan keyboard dan touchpad</a:t>
            </a:r>
            <a:endParaRPr i="1" sz="2200">
              <a:solidFill>
                <a:schemeClr val="dk1"/>
              </a:solidFill>
              <a:latin typeface="Roboto"/>
              <a:ea typeface="Roboto"/>
              <a:cs typeface="Roboto"/>
              <a:sym typeface="Roboto"/>
            </a:endParaRPr>
          </a:p>
          <a:p>
            <a:pPr indent="-368300" lvl="0" marL="457200" rtl="0" algn="just">
              <a:lnSpc>
                <a:spcPct val="150000"/>
              </a:lnSpc>
              <a:spcBef>
                <a:spcPts val="0"/>
              </a:spcBef>
              <a:spcAft>
                <a:spcPts val="0"/>
              </a:spcAft>
              <a:buClr>
                <a:schemeClr val="dk1"/>
              </a:buClr>
              <a:buSzPts val="2200"/>
              <a:buFont typeface="Roboto"/>
              <a:buAutoNum type="arabicPeriod"/>
            </a:pPr>
            <a:r>
              <a:rPr lang="en-US" sz="2200">
                <a:solidFill>
                  <a:schemeClr val="dk1"/>
                </a:solidFill>
                <a:latin typeface="Roboto"/>
                <a:ea typeface="Roboto"/>
                <a:cs typeface="Roboto"/>
                <a:sym typeface="Roboto"/>
              </a:rPr>
              <a:t>Mengganti bahasa chrome os dan chrome browser</a:t>
            </a:r>
            <a:endParaRPr sz="2200">
              <a:solidFill>
                <a:schemeClr val="dk1"/>
              </a:solidFill>
              <a:latin typeface="Roboto"/>
              <a:ea typeface="Roboto"/>
              <a:cs typeface="Roboto"/>
              <a:sym typeface="Roboto"/>
            </a:endParaRPr>
          </a:p>
          <a:p>
            <a:pPr indent="-368300" lvl="0" marL="457200" rtl="0" algn="just">
              <a:lnSpc>
                <a:spcPct val="150000"/>
              </a:lnSpc>
              <a:spcBef>
                <a:spcPts val="0"/>
              </a:spcBef>
              <a:spcAft>
                <a:spcPts val="0"/>
              </a:spcAft>
              <a:buClr>
                <a:schemeClr val="dk1"/>
              </a:buClr>
              <a:buSzPts val="2200"/>
              <a:buFont typeface="Roboto"/>
              <a:buAutoNum type="arabicPeriod"/>
            </a:pPr>
            <a:r>
              <a:rPr lang="en-US" sz="2200">
                <a:solidFill>
                  <a:schemeClr val="dk1"/>
                </a:solidFill>
                <a:latin typeface="Roboto"/>
                <a:ea typeface="Roboto"/>
                <a:cs typeface="Roboto"/>
                <a:sym typeface="Roboto"/>
              </a:rPr>
              <a:t>Pengenalan fitur setelan pada chromebook</a:t>
            </a:r>
            <a:endParaRPr sz="2200">
              <a:solidFill>
                <a:schemeClr val="dk1"/>
              </a:solidFill>
              <a:latin typeface="Roboto"/>
              <a:ea typeface="Roboto"/>
              <a:cs typeface="Roboto"/>
              <a:sym typeface="Roboto"/>
            </a:endParaRPr>
          </a:p>
          <a:p>
            <a:pPr indent="-368300" lvl="0" marL="457200" rtl="0" algn="just">
              <a:lnSpc>
                <a:spcPct val="150000"/>
              </a:lnSpc>
              <a:spcBef>
                <a:spcPts val="0"/>
              </a:spcBef>
              <a:spcAft>
                <a:spcPts val="0"/>
              </a:spcAft>
              <a:buClr>
                <a:schemeClr val="dk1"/>
              </a:buClr>
              <a:buSzPts val="2200"/>
              <a:buFont typeface="Roboto"/>
              <a:buAutoNum type="arabicPeriod"/>
            </a:pPr>
            <a:r>
              <a:rPr lang="en-US" sz="2200">
                <a:solidFill>
                  <a:schemeClr val="dk1"/>
                </a:solidFill>
                <a:latin typeface="Roboto"/>
                <a:ea typeface="Roboto"/>
                <a:cs typeface="Roboto"/>
                <a:sym typeface="Roboto"/>
              </a:rPr>
              <a:t>Menambah dan menghapus aplikasi serta ekstensi</a:t>
            </a:r>
            <a:endParaRPr sz="2200">
              <a:solidFill>
                <a:schemeClr val="dk1"/>
              </a:solidFill>
              <a:latin typeface="Roboto"/>
              <a:ea typeface="Roboto"/>
              <a:cs typeface="Roboto"/>
              <a:sym typeface="Roboto"/>
            </a:endParaRPr>
          </a:p>
          <a:p>
            <a:pPr indent="-368300" lvl="0" marL="457200" rtl="0" algn="just">
              <a:lnSpc>
                <a:spcPct val="150000"/>
              </a:lnSpc>
              <a:spcBef>
                <a:spcPts val="0"/>
              </a:spcBef>
              <a:spcAft>
                <a:spcPts val="0"/>
              </a:spcAft>
              <a:buClr>
                <a:schemeClr val="dk1"/>
              </a:buClr>
              <a:buSzPts val="2200"/>
              <a:buFont typeface="Roboto"/>
              <a:buAutoNum type="arabicPeriod"/>
            </a:pPr>
            <a:r>
              <a:rPr lang="en-US" sz="2200">
                <a:solidFill>
                  <a:schemeClr val="dk1"/>
                </a:solidFill>
                <a:latin typeface="Roboto"/>
                <a:ea typeface="Roboto"/>
                <a:cs typeface="Roboto"/>
                <a:sym typeface="Roboto"/>
              </a:rPr>
              <a:t>Menggunakan chromebook secara offline</a:t>
            </a:r>
            <a:endParaRPr sz="2200">
              <a:solidFill>
                <a:schemeClr val="dk1"/>
              </a:solidFill>
              <a:latin typeface="Roboto"/>
              <a:ea typeface="Roboto"/>
              <a:cs typeface="Roboto"/>
              <a:sym typeface="Roboto"/>
            </a:endParaRPr>
          </a:p>
          <a:p>
            <a:pPr indent="-368300" lvl="0" marL="457200" rtl="0" algn="just">
              <a:lnSpc>
                <a:spcPct val="150000"/>
              </a:lnSpc>
              <a:spcBef>
                <a:spcPts val="0"/>
              </a:spcBef>
              <a:spcAft>
                <a:spcPts val="0"/>
              </a:spcAft>
              <a:buClr>
                <a:schemeClr val="dk1"/>
              </a:buClr>
              <a:buSzPts val="2200"/>
              <a:buFont typeface="Roboto"/>
              <a:buAutoNum type="arabicPeriod"/>
            </a:pPr>
            <a:r>
              <a:rPr lang="en-US" sz="2200">
                <a:solidFill>
                  <a:schemeClr val="dk1"/>
                </a:solidFill>
                <a:latin typeface="Roboto"/>
                <a:ea typeface="Roboto"/>
                <a:cs typeface="Roboto"/>
                <a:sym typeface="Roboto"/>
              </a:rPr>
              <a:t>Menghubungkan printer ke chromebook</a:t>
            </a:r>
            <a:endParaRPr sz="2200">
              <a:solidFill>
                <a:schemeClr val="dk1"/>
              </a:solidFill>
              <a:latin typeface="Roboto"/>
              <a:ea typeface="Roboto"/>
              <a:cs typeface="Roboto"/>
              <a:sym typeface="Roboto"/>
            </a:endParaRPr>
          </a:p>
          <a:p>
            <a:pPr indent="-368300" lvl="0" marL="457200" rtl="0" algn="just">
              <a:lnSpc>
                <a:spcPct val="150000"/>
              </a:lnSpc>
              <a:spcBef>
                <a:spcPts val="0"/>
              </a:spcBef>
              <a:spcAft>
                <a:spcPts val="0"/>
              </a:spcAft>
              <a:buClr>
                <a:schemeClr val="dk1"/>
              </a:buClr>
              <a:buSzPts val="2200"/>
              <a:buFont typeface="Roboto"/>
              <a:buAutoNum type="arabicPeriod"/>
            </a:pPr>
            <a:r>
              <a:rPr lang="en-US" sz="2200">
                <a:solidFill>
                  <a:schemeClr val="dk1"/>
                </a:solidFill>
                <a:latin typeface="Roboto"/>
                <a:ea typeface="Roboto"/>
                <a:cs typeface="Roboto"/>
                <a:sym typeface="Roboto"/>
              </a:rPr>
              <a:t>Instalasi dan konfigurasi wireless router</a:t>
            </a:r>
            <a:endParaRPr sz="2200">
              <a:solidFill>
                <a:schemeClr val="dk1"/>
              </a:solidFill>
              <a:latin typeface="Roboto"/>
              <a:ea typeface="Roboto"/>
              <a:cs typeface="Roboto"/>
              <a:sym typeface="Roboto"/>
            </a:endParaRPr>
          </a:p>
          <a:p>
            <a:pPr indent="-368300" lvl="0" marL="457200" rtl="0" algn="just">
              <a:lnSpc>
                <a:spcPct val="150000"/>
              </a:lnSpc>
              <a:spcBef>
                <a:spcPts val="0"/>
              </a:spcBef>
              <a:spcAft>
                <a:spcPts val="0"/>
              </a:spcAft>
              <a:buClr>
                <a:schemeClr val="dk1"/>
              </a:buClr>
              <a:buSzPts val="2200"/>
              <a:buFont typeface="Roboto"/>
              <a:buAutoNum type="arabicPeriod"/>
            </a:pPr>
            <a:r>
              <a:rPr lang="en-US" sz="2200">
                <a:solidFill>
                  <a:schemeClr val="dk1"/>
                </a:solidFill>
                <a:latin typeface="Roboto"/>
                <a:ea typeface="Roboto"/>
                <a:cs typeface="Roboto"/>
                <a:sym typeface="Roboto"/>
              </a:rPr>
              <a:t>Instalasi dan konfigurasi proyektor</a:t>
            </a:r>
            <a:endParaRPr sz="2200">
              <a:solidFill>
                <a:schemeClr val="dk1"/>
              </a:solidFill>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75"/>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639" name="Google Shape;639;p75"/>
          <p:cNvSpPr txBox="1"/>
          <p:nvPr/>
        </p:nvSpPr>
        <p:spPr>
          <a:xfrm>
            <a:off x="3294000" y="2797950"/>
            <a:ext cx="56040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500">
                <a:solidFill>
                  <a:srgbClr val="0000FF"/>
                </a:solidFill>
                <a:latin typeface="Poppins"/>
                <a:ea typeface="Poppins"/>
                <a:cs typeface="Poppins"/>
                <a:sym typeface="Poppins"/>
              </a:rPr>
              <a:t>Pintasan Keyboard dan Touchpad</a:t>
            </a:r>
            <a:endParaRPr b="1" sz="3500">
              <a:solidFill>
                <a:srgbClr val="0000FF"/>
              </a:solidFill>
              <a:latin typeface="Poppins"/>
              <a:ea typeface="Poppins"/>
              <a:cs typeface="Poppins"/>
              <a:sym typeface="Poppins"/>
            </a:endParaRPr>
          </a:p>
        </p:txBody>
      </p:sp>
      <p:sp>
        <p:nvSpPr>
          <p:cNvPr id="640" name="Google Shape;640;p75"/>
          <p:cNvSpPr txBox="1"/>
          <p:nvPr/>
        </p:nvSpPr>
        <p:spPr>
          <a:xfrm>
            <a:off x="1969625" y="2736000"/>
            <a:ext cx="1324500" cy="1462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300">
                <a:solidFill>
                  <a:srgbClr val="0000FF"/>
                </a:solidFill>
                <a:latin typeface="Impact"/>
                <a:ea typeface="Impact"/>
                <a:cs typeface="Impact"/>
                <a:sym typeface="Impact"/>
              </a:rPr>
              <a:t>03</a:t>
            </a:r>
            <a:endParaRPr sz="8300">
              <a:solidFill>
                <a:srgbClr val="0000FF"/>
              </a:solidFill>
              <a:latin typeface="Impact"/>
              <a:ea typeface="Impact"/>
              <a:cs typeface="Impact"/>
              <a:sym typeface="Impact"/>
            </a:endParaRPr>
          </a:p>
        </p:txBody>
      </p:sp>
      <p:pic>
        <p:nvPicPr>
          <p:cNvPr id="641" name="Google Shape;641;p75"/>
          <p:cNvPicPr preferRelativeResize="0"/>
          <p:nvPr/>
        </p:nvPicPr>
        <p:blipFill>
          <a:blip r:embed="rId3">
            <a:alphaModFix/>
          </a:blip>
          <a:stretch>
            <a:fillRect/>
          </a:stretch>
        </p:blipFill>
        <p:spPr>
          <a:xfrm>
            <a:off x="8280075" y="4838025"/>
            <a:ext cx="3743681" cy="1707775"/>
          </a:xfrm>
          <a:prstGeom prst="rect">
            <a:avLst/>
          </a:prstGeom>
          <a:noFill/>
          <a:ln>
            <a:noFill/>
          </a:ln>
        </p:spPr>
      </p:pic>
    </p:spTree>
  </p:cSld>
  <p:clrMapOvr>
    <a:masterClrMapping/>
  </p:clrMapOvr>
  <mc:AlternateContent>
    <mc:Choice Requires="p14">
      <p:transition spd="slow" p14:dur="25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76"/>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647" name="Google Shape;647;p76"/>
          <p:cNvSpPr txBox="1"/>
          <p:nvPr>
            <p:ph type="title"/>
          </p:nvPr>
        </p:nvSpPr>
        <p:spPr>
          <a:xfrm>
            <a:off x="812925" y="851450"/>
            <a:ext cx="6549600" cy="8586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SzPts val="1300"/>
              <a:buNone/>
            </a:pPr>
            <a:r>
              <a:rPr b="1" lang="en-US" sz="4000">
                <a:solidFill>
                  <a:srgbClr val="305DBF"/>
                </a:solidFill>
                <a:latin typeface="Poppins"/>
                <a:ea typeface="Poppins"/>
                <a:cs typeface="Poppins"/>
                <a:sym typeface="Poppins"/>
              </a:rPr>
              <a:t>Pintasan Keyboard  </a:t>
            </a:r>
            <a:endParaRPr b="1" sz="4000">
              <a:solidFill>
                <a:srgbClr val="305DBF"/>
              </a:solidFill>
              <a:latin typeface="Poppins"/>
              <a:ea typeface="Poppins"/>
              <a:cs typeface="Poppins"/>
              <a:sym typeface="Poppins"/>
            </a:endParaRPr>
          </a:p>
          <a:p>
            <a:pPr indent="0" lvl="0" marL="0" rtl="0" algn="ctr">
              <a:spcBef>
                <a:spcPts val="0"/>
              </a:spcBef>
              <a:spcAft>
                <a:spcPts val="0"/>
              </a:spcAft>
              <a:buSzPts val="1300"/>
              <a:buNone/>
            </a:pPr>
            <a:r>
              <a:t/>
            </a:r>
            <a:endParaRPr b="1" sz="4700">
              <a:solidFill>
                <a:srgbClr val="305DBF"/>
              </a:solidFill>
              <a:latin typeface="Fredoka One"/>
              <a:ea typeface="Fredoka One"/>
              <a:cs typeface="Fredoka One"/>
              <a:sym typeface="Fredoka One"/>
            </a:endParaRPr>
          </a:p>
          <a:p>
            <a:pPr indent="0" lvl="0" marL="0" rtl="0" algn="ctr">
              <a:spcBef>
                <a:spcPts val="0"/>
              </a:spcBef>
              <a:spcAft>
                <a:spcPts val="0"/>
              </a:spcAft>
              <a:buClr>
                <a:schemeClr val="dk1"/>
              </a:buClr>
              <a:buSzPts val="1500"/>
              <a:buFont typeface="Arial"/>
              <a:buNone/>
            </a:pPr>
            <a:r>
              <a:t/>
            </a:r>
            <a:endParaRPr b="1" sz="4700">
              <a:solidFill>
                <a:srgbClr val="305DBF"/>
              </a:solidFill>
              <a:latin typeface="Fredoka One"/>
              <a:ea typeface="Fredoka One"/>
              <a:cs typeface="Fredoka One"/>
              <a:sym typeface="Fredoka One"/>
            </a:endParaRPr>
          </a:p>
          <a:p>
            <a:pPr indent="0" lvl="0" marL="0" rtl="0" algn="ctr">
              <a:spcBef>
                <a:spcPts val="0"/>
              </a:spcBef>
              <a:spcAft>
                <a:spcPts val="0"/>
              </a:spcAft>
              <a:buClr>
                <a:schemeClr val="dk1"/>
              </a:buClr>
              <a:buSzPts val="1500"/>
              <a:buFont typeface="Arial"/>
              <a:buNone/>
            </a:pPr>
            <a:r>
              <a:t/>
            </a:r>
            <a:endParaRPr b="1" sz="4700">
              <a:solidFill>
                <a:srgbClr val="305DBF"/>
              </a:solidFill>
              <a:latin typeface="Fredoka One"/>
              <a:ea typeface="Fredoka One"/>
              <a:cs typeface="Fredoka One"/>
              <a:sym typeface="Fredoka One"/>
            </a:endParaRPr>
          </a:p>
          <a:p>
            <a:pPr indent="0" lvl="0" marL="0" rtl="0" algn="ctr">
              <a:spcBef>
                <a:spcPts val="0"/>
              </a:spcBef>
              <a:spcAft>
                <a:spcPts val="0"/>
              </a:spcAft>
              <a:buSzPts val="1300"/>
              <a:buNone/>
            </a:pPr>
            <a:r>
              <a:rPr b="1" lang="en-US" sz="4700">
                <a:solidFill>
                  <a:srgbClr val="305DBF"/>
                </a:solidFill>
                <a:latin typeface="Fredoka One"/>
                <a:ea typeface="Fredoka One"/>
                <a:cs typeface="Fredoka One"/>
                <a:sym typeface="Fredoka One"/>
              </a:rPr>
              <a:t> </a:t>
            </a:r>
            <a:endParaRPr b="1" sz="4700">
              <a:solidFill>
                <a:srgbClr val="305DBF"/>
              </a:solidFill>
              <a:latin typeface="Fredoka One"/>
              <a:ea typeface="Fredoka One"/>
              <a:cs typeface="Fredoka One"/>
              <a:sym typeface="Fredoka One"/>
            </a:endParaRPr>
          </a:p>
          <a:p>
            <a:pPr indent="0" lvl="0" marL="0" rtl="0" algn="ctr">
              <a:spcBef>
                <a:spcPts val="0"/>
              </a:spcBef>
              <a:spcAft>
                <a:spcPts val="0"/>
              </a:spcAft>
              <a:buClr>
                <a:schemeClr val="dk1"/>
              </a:buClr>
              <a:buSzPts val="1500"/>
              <a:buFont typeface="Arial"/>
              <a:buNone/>
            </a:pPr>
            <a:r>
              <a:t/>
            </a:r>
            <a:endParaRPr b="1" sz="4700">
              <a:solidFill>
                <a:srgbClr val="305DBF"/>
              </a:solidFill>
              <a:latin typeface="Fredoka One"/>
              <a:ea typeface="Fredoka One"/>
              <a:cs typeface="Fredoka One"/>
              <a:sym typeface="Fredoka One"/>
            </a:endParaRPr>
          </a:p>
          <a:p>
            <a:pPr indent="0" lvl="0" marL="0" rtl="0" algn="ctr">
              <a:spcBef>
                <a:spcPts val="0"/>
              </a:spcBef>
              <a:spcAft>
                <a:spcPts val="0"/>
              </a:spcAft>
              <a:buClr>
                <a:schemeClr val="dk1"/>
              </a:buClr>
              <a:buSzPts val="1500"/>
              <a:buFont typeface="Arial"/>
              <a:buNone/>
            </a:pPr>
            <a:r>
              <a:t/>
            </a:r>
            <a:endParaRPr b="1" sz="4700">
              <a:solidFill>
                <a:srgbClr val="305DBF"/>
              </a:solidFill>
              <a:latin typeface="Fredoka One"/>
              <a:ea typeface="Fredoka One"/>
              <a:cs typeface="Fredoka One"/>
              <a:sym typeface="Fredoka One"/>
            </a:endParaRPr>
          </a:p>
          <a:p>
            <a:pPr indent="0" lvl="0" marL="0" rtl="0" algn="ctr">
              <a:spcBef>
                <a:spcPts val="0"/>
              </a:spcBef>
              <a:spcAft>
                <a:spcPts val="0"/>
              </a:spcAft>
              <a:buSzPts val="1300"/>
              <a:buNone/>
            </a:pPr>
            <a:r>
              <a:t/>
            </a:r>
            <a:endParaRPr b="1" sz="4700">
              <a:solidFill>
                <a:srgbClr val="305DBF"/>
              </a:solidFill>
              <a:latin typeface="Fredoka One"/>
              <a:ea typeface="Fredoka One"/>
              <a:cs typeface="Fredoka One"/>
              <a:sym typeface="Fredoka One"/>
            </a:endParaRPr>
          </a:p>
          <a:p>
            <a:pPr indent="0" lvl="0" marL="0" rtl="0" algn="ctr">
              <a:spcBef>
                <a:spcPts val="0"/>
              </a:spcBef>
              <a:spcAft>
                <a:spcPts val="0"/>
              </a:spcAft>
              <a:buClr>
                <a:schemeClr val="dk1"/>
              </a:buClr>
              <a:buSzPts val="1500"/>
              <a:buFont typeface="Arial"/>
              <a:buNone/>
            </a:pPr>
            <a:r>
              <a:t/>
            </a:r>
            <a:endParaRPr b="1" sz="5000">
              <a:solidFill>
                <a:srgbClr val="305DBF"/>
              </a:solidFill>
              <a:latin typeface="Fredoka One"/>
              <a:ea typeface="Fredoka One"/>
              <a:cs typeface="Fredoka One"/>
              <a:sym typeface="Fredoka One"/>
            </a:endParaRPr>
          </a:p>
          <a:p>
            <a:pPr indent="0" lvl="0" marL="0" rtl="0" algn="ctr">
              <a:spcBef>
                <a:spcPts val="0"/>
              </a:spcBef>
              <a:spcAft>
                <a:spcPts val="0"/>
              </a:spcAft>
              <a:buClr>
                <a:schemeClr val="dk1"/>
              </a:buClr>
              <a:buSzPts val="1500"/>
              <a:buFont typeface="Arial"/>
              <a:buNone/>
            </a:pPr>
            <a:r>
              <a:t/>
            </a:r>
            <a:endParaRPr b="1" sz="5000">
              <a:solidFill>
                <a:srgbClr val="305DBF"/>
              </a:solidFill>
              <a:latin typeface="Fredoka One"/>
              <a:ea typeface="Fredoka One"/>
              <a:cs typeface="Fredoka One"/>
              <a:sym typeface="Fredoka One"/>
            </a:endParaRPr>
          </a:p>
          <a:p>
            <a:pPr indent="0" lvl="0" marL="0" rtl="0" algn="ctr">
              <a:spcBef>
                <a:spcPts val="0"/>
              </a:spcBef>
              <a:spcAft>
                <a:spcPts val="0"/>
              </a:spcAft>
              <a:buSzPts val="1300"/>
              <a:buNone/>
            </a:pPr>
            <a:r>
              <a:t/>
            </a:r>
            <a:endParaRPr b="1" sz="5000">
              <a:solidFill>
                <a:srgbClr val="305DBF"/>
              </a:solidFill>
              <a:latin typeface="Fredoka One"/>
              <a:ea typeface="Fredoka One"/>
              <a:cs typeface="Fredoka One"/>
              <a:sym typeface="Fredoka One"/>
            </a:endParaRPr>
          </a:p>
          <a:p>
            <a:pPr indent="0" lvl="0" marL="0" rtl="0" algn="ctr">
              <a:spcBef>
                <a:spcPts val="0"/>
              </a:spcBef>
              <a:spcAft>
                <a:spcPts val="0"/>
              </a:spcAft>
              <a:buClr>
                <a:schemeClr val="dk1"/>
              </a:buClr>
              <a:buSzPts val="1300"/>
              <a:buFont typeface="Arial"/>
              <a:buNone/>
            </a:pPr>
            <a:r>
              <a:t/>
            </a:r>
            <a:endParaRPr b="1" sz="5000">
              <a:solidFill>
                <a:srgbClr val="305DBF"/>
              </a:solidFill>
              <a:latin typeface="Fredoka One"/>
              <a:ea typeface="Fredoka One"/>
              <a:cs typeface="Fredoka One"/>
              <a:sym typeface="Fredoka One"/>
            </a:endParaRPr>
          </a:p>
          <a:p>
            <a:pPr indent="0" lvl="0" marL="0" rtl="0" algn="ctr">
              <a:spcBef>
                <a:spcPts val="0"/>
              </a:spcBef>
              <a:spcAft>
                <a:spcPts val="0"/>
              </a:spcAft>
              <a:buSzPts val="1300"/>
              <a:buNone/>
            </a:pPr>
            <a:r>
              <a:t/>
            </a:r>
            <a:endParaRPr b="1" sz="3500">
              <a:solidFill>
                <a:srgbClr val="305DBF"/>
              </a:solidFill>
            </a:endParaRPr>
          </a:p>
        </p:txBody>
      </p:sp>
      <p:grpSp>
        <p:nvGrpSpPr>
          <p:cNvPr id="648" name="Google Shape;648;p76"/>
          <p:cNvGrpSpPr/>
          <p:nvPr/>
        </p:nvGrpSpPr>
        <p:grpSpPr>
          <a:xfrm>
            <a:off x="906354" y="2245921"/>
            <a:ext cx="10511287" cy="3544842"/>
            <a:chOff x="398225" y="1363026"/>
            <a:chExt cx="8712215" cy="2670717"/>
          </a:xfrm>
        </p:grpSpPr>
        <p:grpSp>
          <p:nvGrpSpPr>
            <p:cNvPr id="649" name="Google Shape;649;p76"/>
            <p:cNvGrpSpPr/>
            <p:nvPr/>
          </p:nvGrpSpPr>
          <p:grpSpPr>
            <a:xfrm>
              <a:off x="398225" y="1363026"/>
              <a:ext cx="4823205" cy="2670717"/>
              <a:chOff x="907671" y="1256782"/>
              <a:chExt cx="6063874" cy="3518267"/>
            </a:xfrm>
          </p:grpSpPr>
          <p:pic>
            <p:nvPicPr>
              <p:cNvPr id="650" name="Google Shape;650;p76"/>
              <p:cNvPicPr preferRelativeResize="0"/>
              <p:nvPr/>
            </p:nvPicPr>
            <p:blipFill rotWithShape="1">
              <a:blip r:embed="rId3">
                <a:alphaModFix/>
              </a:blip>
              <a:srcRect b="13710" l="14282" r="14089" t="15797"/>
              <a:stretch/>
            </p:blipFill>
            <p:spPr>
              <a:xfrm>
                <a:off x="907671" y="1256782"/>
                <a:ext cx="6063874" cy="3518267"/>
              </a:xfrm>
              <a:prstGeom prst="rect">
                <a:avLst/>
              </a:prstGeom>
              <a:noFill/>
              <a:ln>
                <a:noFill/>
              </a:ln>
            </p:spPr>
          </p:pic>
          <p:sp>
            <p:nvSpPr>
              <p:cNvPr id="651" name="Google Shape;651;p76"/>
              <p:cNvSpPr/>
              <p:nvPr/>
            </p:nvSpPr>
            <p:spPr>
              <a:xfrm>
                <a:off x="1071716" y="1533832"/>
                <a:ext cx="5820600" cy="2507100"/>
              </a:xfrm>
              <a:prstGeom prst="rect">
                <a:avLst/>
              </a:prstGeom>
              <a:noFill/>
              <a:ln cap="flat" cmpd="sng" w="28575">
                <a:solidFill>
                  <a:srgbClr val="FFFF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C000"/>
                  </a:solidFill>
                  <a:latin typeface="Calibri"/>
                  <a:ea typeface="Calibri"/>
                  <a:cs typeface="Calibri"/>
                  <a:sym typeface="Calibri"/>
                </a:endParaRPr>
              </a:p>
            </p:txBody>
          </p:sp>
        </p:grpSp>
        <p:grpSp>
          <p:nvGrpSpPr>
            <p:cNvPr id="652" name="Google Shape;652;p76"/>
            <p:cNvGrpSpPr/>
            <p:nvPr/>
          </p:nvGrpSpPr>
          <p:grpSpPr>
            <a:xfrm>
              <a:off x="4283665" y="1822095"/>
              <a:ext cx="4826775" cy="1549125"/>
              <a:chOff x="5711554" y="2429460"/>
              <a:chExt cx="6435700" cy="2065500"/>
            </a:xfrm>
          </p:grpSpPr>
          <p:sp>
            <p:nvSpPr>
              <p:cNvPr id="653" name="Google Shape;653;p76"/>
              <p:cNvSpPr/>
              <p:nvPr/>
            </p:nvSpPr>
            <p:spPr>
              <a:xfrm>
                <a:off x="5711554" y="2429460"/>
                <a:ext cx="6254400" cy="2065500"/>
              </a:xfrm>
              <a:prstGeom prst="leftArrowCallout">
                <a:avLst>
                  <a:gd fmla="val 16786" name="adj1"/>
                  <a:gd fmla="val 15453" name="adj2"/>
                  <a:gd fmla="val 25000" name="adj3"/>
                  <a:gd fmla="val 88656" name="adj4"/>
                </a:avLst>
              </a:prstGeom>
              <a:noFill/>
              <a:ln cap="flat" cmpd="sng" w="19050">
                <a:solidFill>
                  <a:srgbClr val="0000FF"/>
                </a:solidFill>
                <a:prstDash val="solid"/>
                <a:round/>
                <a:headEnd len="sm" w="sm" type="none"/>
                <a:tailEnd len="sm" w="sm" type="none"/>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5B9BD5"/>
                  </a:solidFill>
                  <a:latin typeface="Calibri"/>
                  <a:ea typeface="Calibri"/>
                  <a:cs typeface="Calibri"/>
                  <a:sym typeface="Calibri"/>
                </a:endParaRPr>
              </a:p>
            </p:txBody>
          </p:sp>
          <p:sp>
            <p:nvSpPr>
              <p:cNvPr id="654" name="Google Shape;654;p76"/>
              <p:cNvSpPr txBox="1"/>
              <p:nvPr/>
            </p:nvSpPr>
            <p:spPr>
              <a:xfrm>
                <a:off x="7300754" y="2509334"/>
                <a:ext cx="4846500" cy="1557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2800"/>
                  <a:buFont typeface="Arial"/>
                  <a:buNone/>
                </a:pPr>
                <a:r>
                  <a:rPr i="0" lang="en-US" sz="2700" u="none" cap="none" strike="noStrike">
                    <a:solidFill>
                      <a:schemeClr val="accent2"/>
                    </a:solidFill>
                    <a:latin typeface="Roboto"/>
                    <a:ea typeface="Roboto"/>
                    <a:cs typeface="Roboto"/>
                    <a:sym typeface="Roboto"/>
                  </a:rPr>
                  <a:t>Pintasan </a:t>
                </a:r>
                <a:r>
                  <a:rPr lang="en-US" sz="2700">
                    <a:solidFill>
                      <a:schemeClr val="accent2"/>
                    </a:solidFill>
                    <a:latin typeface="Roboto"/>
                    <a:ea typeface="Roboto"/>
                    <a:cs typeface="Roboto"/>
                    <a:sym typeface="Roboto"/>
                  </a:rPr>
                  <a:t>K</a:t>
                </a:r>
                <a:r>
                  <a:rPr i="0" lang="en-US" sz="2700" u="none" cap="none" strike="noStrike">
                    <a:solidFill>
                      <a:schemeClr val="accent2"/>
                    </a:solidFill>
                    <a:latin typeface="Roboto"/>
                    <a:ea typeface="Roboto"/>
                    <a:cs typeface="Roboto"/>
                    <a:sym typeface="Roboto"/>
                  </a:rPr>
                  <a:t>eyboard Chromebook digunakan untuk membantu menyelesaikan pekerjaan supaya lebih cepat </a:t>
                </a:r>
                <a:endParaRPr i="0" sz="2700" u="none" cap="none" strike="noStrike">
                  <a:solidFill>
                    <a:schemeClr val="accent2"/>
                  </a:solidFill>
                  <a:latin typeface="Roboto"/>
                  <a:ea typeface="Roboto"/>
                  <a:cs typeface="Roboto"/>
                  <a:sym typeface="Roboto"/>
                </a:endParaRPr>
              </a:p>
            </p:txBody>
          </p:sp>
        </p:gr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77"/>
          <p:cNvSpPr txBox="1"/>
          <p:nvPr>
            <p:ph idx="4294967295" type="title"/>
          </p:nvPr>
        </p:nvSpPr>
        <p:spPr>
          <a:xfrm>
            <a:off x="841575" y="186975"/>
            <a:ext cx="104361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t>Pintasan Popular Keyboard (1)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graphicFrame>
        <p:nvGraphicFramePr>
          <p:cNvPr id="660" name="Google Shape;660;p77"/>
          <p:cNvGraphicFramePr/>
          <p:nvPr/>
        </p:nvGraphicFramePr>
        <p:xfrm>
          <a:off x="985322" y="1093053"/>
          <a:ext cx="3000000" cy="3000000"/>
        </p:xfrm>
        <a:graphic>
          <a:graphicData uri="http://schemas.openxmlformats.org/drawingml/2006/table">
            <a:tbl>
              <a:tblPr bandRow="1" firstRow="1">
                <a:noFill/>
                <a:tableStyleId>{676E3DEC-4264-43F9-89AB-711833B2155C}</a:tableStyleId>
              </a:tblPr>
              <a:tblGrid>
                <a:gridCol w="5059775"/>
                <a:gridCol w="4827675"/>
              </a:tblGrid>
              <a:tr h="600225">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Deskripsi</a:t>
                      </a:r>
                      <a:endParaRPr b="0" sz="2800" u="none" cap="none" strike="noStrike">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7371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jendela baru</a:t>
                      </a:r>
                      <a:endParaRPr i="1" sz="2000" u="none" cap="none" strike="noStrike">
                        <a:solidFill>
                          <a:srgbClr val="000000"/>
                        </a:solidFill>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n</a:t>
                      </a:r>
                      <a:endParaRPr i="1" sz="2000" u="none" cap="none" strike="noStrike">
                        <a:latin typeface="Raleway"/>
                        <a:ea typeface="Raleway"/>
                        <a:cs typeface="Raleway"/>
                        <a:sym typeface="Raleway"/>
                      </a:endParaRPr>
                    </a:p>
                  </a:txBody>
                  <a:tcPr marT="0" marB="0" marR="68575" marL="68575" anchor="ctr">
                    <a:solidFill>
                      <a:srgbClr val="D7ECFC"/>
                    </a:solidFill>
                  </a:tcPr>
                </a:tc>
              </a:tr>
              <a:tr h="7371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jendela yang paling lama </a:t>
                      </a:r>
                      <a:endParaRPr i="1" sz="2000" u="none" cap="none" strike="noStrike">
                        <a:latin typeface="Raleway"/>
                        <a:ea typeface="Raleway"/>
                        <a:cs typeface="Raleway"/>
                        <a:sym typeface="Raleway"/>
                      </a:endParaRPr>
                    </a:p>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tidak digunakan</a:t>
                      </a:r>
                      <a:endParaRPr i="1" sz="20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Tekan dan tahan Alt + Shift, ketuk Tab sampai jendela yang di inginkan terbuka, kemudian lepaskan</a:t>
                      </a:r>
                      <a:endParaRPr i="1" sz="2000" u="none" cap="none" strike="noStrike">
                        <a:latin typeface="Raleway"/>
                        <a:ea typeface="Raleway"/>
                        <a:cs typeface="Raleway"/>
                        <a:sym typeface="Raleway"/>
                      </a:endParaRPr>
                    </a:p>
                  </a:txBody>
                  <a:tcPr marT="0" marB="0" marR="68575" marL="68575" anchor="ctr">
                    <a:solidFill>
                      <a:srgbClr val="FFFFFF"/>
                    </a:solidFill>
                  </a:tcPr>
                </a:tc>
              </a:tr>
              <a:tr h="7371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tab 1 sampai 8</a:t>
                      </a:r>
                      <a:endParaRPr i="1" sz="20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+ 1 sampai 8</a:t>
                      </a:r>
                      <a:endParaRPr i="1" sz="2000" u="none" cap="none" strike="noStrike">
                        <a:latin typeface="Raleway"/>
                        <a:ea typeface="Raleway"/>
                        <a:cs typeface="Raleway"/>
                        <a:sym typeface="Raleway"/>
                      </a:endParaRPr>
                    </a:p>
                  </a:txBody>
                  <a:tcPr marT="0" marB="0" marR="68575" marL="68575" anchor="ctr">
                    <a:solidFill>
                      <a:srgbClr val="D7ECFC"/>
                    </a:solidFill>
                  </a:tcPr>
                </a:tc>
              </a:tr>
              <a:tr h="7371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tab baru</a:t>
                      </a:r>
                      <a:endParaRPr i="1" sz="20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t</a:t>
                      </a:r>
                      <a:endParaRPr i="1" sz="2000" u="none" cap="none" strike="noStrike">
                        <a:latin typeface="Raleway"/>
                        <a:ea typeface="Raleway"/>
                        <a:cs typeface="Raleway"/>
                        <a:sym typeface="Raleway"/>
                      </a:endParaRPr>
                    </a:p>
                  </a:txBody>
                  <a:tcPr marT="0" marB="0" marR="68575" marL="68575" anchor="ctr">
                    <a:solidFill>
                      <a:srgbClr val="FFFFFF"/>
                    </a:solidFill>
                  </a:tcPr>
                </a:tc>
              </a:tr>
              <a:tr h="7371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tab berikutnya</a:t>
                      </a:r>
                      <a:endParaRPr i="1" sz="20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Tab</a:t>
                      </a:r>
                      <a:endParaRPr i="1" sz="2000" u="none" cap="none" strike="noStrike">
                        <a:latin typeface="Raleway"/>
                        <a:ea typeface="Raleway"/>
                        <a:cs typeface="Raleway"/>
                        <a:sym typeface="Raleway"/>
                      </a:endParaRPr>
                    </a:p>
                  </a:txBody>
                  <a:tcPr marT="0" marB="0" marR="68575" marL="68575" anchor="ctr">
                    <a:solidFill>
                      <a:srgbClr val="D7ECFC"/>
                    </a:solidFill>
                  </a:tcPr>
                </a:tc>
              </a:tr>
              <a:tr h="7371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tab sebelumnya</a:t>
                      </a:r>
                      <a:endParaRPr i="1" sz="20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Shift + Tab</a:t>
                      </a:r>
                      <a:endParaRPr i="1" sz="2000" u="none" cap="none" strike="noStrike">
                        <a:latin typeface="Raleway"/>
                        <a:ea typeface="Raleway"/>
                        <a:cs typeface="Raleway"/>
                        <a:sym typeface="Raleway"/>
                      </a:endParaRPr>
                    </a:p>
                  </a:txBody>
                  <a:tcPr marT="0" marB="0" marR="68575" marL="68575" anchor="ctr">
                    <a:solidFill>
                      <a:srgbClr val="FFFFFF"/>
                    </a:solidFill>
                  </a:tcP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p78"/>
          <p:cNvSpPr txBox="1"/>
          <p:nvPr>
            <p:ph idx="4294967295" type="title"/>
          </p:nvPr>
        </p:nvSpPr>
        <p:spPr>
          <a:xfrm>
            <a:off x="824870" y="258599"/>
            <a:ext cx="64629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t>Pintasan Popular Keyboard (2)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graphicFrame>
        <p:nvGraphicFramePr>
          <p:cNvPr id="666" name="Google Shape;666;p78"/>
          <p:cNvGraphicFramePr/>
          <p:nvPr/>
        </p:nvGraphicFramePr>
        <p:xfrm>
          <a:off x="950483" y="1233932"/>
          <a:ext cx="3000000" cy="3000000"/>
        </p:xfrm>
        <a:graphic>
          <a:graphicData uri="http://schemas.openxmlformats.org/drawingml/2006/table">
            <a:tbl>
              <a:tblPr bandRow="1" firstRow="1">
                <a:noFill/>
                <a:tableStyleId>{676E3DEC-4264-43F9-89AB-711833B2155C}</a:tableStyleId>
              </a:tblPr>
              <a:tblGrid>
                <a:gridCol w="5111475"/>
                <a:gridCol w="4876975"/>
              </a:tblGrid>
              <a:tr h="552275">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Deskripsi</a:t>
                      </a:r>
                      <a:endParaRPr b="0" sz="2800" u="none" cap="none" strike="noStrike">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6782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Memuat</a:t>
                      </a:r>
                      <a:r>
                        <a:rPr i="1" lang="en-US" sz="2000" u="none" cap="none" strike="noStrike">
                          <a:latin typeface="Raleway"/>
                          <a:ea typeface="Raleway"/>
                          <a:cs typeface="Raleway"/>
                          <a:sym typeface="Raleway"/>
                        </a:rPr>
                        <a:t> </a:t>
                      </a:r>
                      <a:r>
                        <a:rPr i="1" lang="en-US" sz="2000" u="none" cap="none" strike="noStrike">
                          <a:solidFill>
                            <a:srgbClr val="000000"/>
                          </a:solidFill>
                          <a:latin typeface="Raleway"/>
                          <a:ea typeface="Raleway"/>
                          <a:cs typeface="Raleway"/>
                          <a:sym typeface="Raleway"/>
                        </a:rPr>
                        <a:t>ulang halaman aktif</a:t>
                      </a:r>
                      <a:endParaRPr i="1" sz="2000" u="none" cap="none" strike="noStrike">
                        <a:solidFill>
                          <a:srgbClr val="000000"/>
                        </a:solidFill>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       atau Ctrl + </a:t>
                      </a:r>
                      <a:endParaRPr sz="1500" u="none" cap="none" strike="noStrike">
                        <a:latin typeface="Raleway"/>
                        <a:ea typeface="Raleway"/>
                        <a:cs typeface="Raleway"/>
                        <a:sym typeface="Raleway"/>
                      </a:endParaRPr>
                    </a:p>
                  </a:txBody>
                  <a:tcPr marT="0" marB="0" marR="68575" marL="68575" anchor="ctr">
                    <a:solidFill>
                      <a:srgbClr val="FFFFFF"/>
                    </a:solidFill>
                  </a:tcPr>
                </a:tc>
              </a:tr>
              <a:tr h="6782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Menempatkan fokus pada kolom URL penelusuran</a:t>
                      </a:r>
                      <a:endParaRPr i="1" sz="20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Alt + r</a:t>
                      </a:r>
                      <a:endParaRPr i="1" sz="2000" u="none" cap="none" strike="noStrike">
                        <a:latin typeface="Raleway"/>
                        <a:ea typeface="Raleway"/>
                        <a:cs typeface="Raleway"/>
                        <a:sym typeface="Raleway"/>
                      </a:endParaRPr>
                    </a:p>
                  </a:txBody>
                  <a:tcPr marT="0" marB="0" marR="68575" marL="68575" anchor="ctr">
                    <a:solidFill>
                      <a:srgbClr val="D7ECFC"/>
                    </a:solidFill>
                  </a:tcPr>
                </a:tc>
              </a:tr>
              <a:tr h="6782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Menempelkan konten dari papan klip</a:t>
                      </a:r>
                      <a:endParaRPr i="1" sz="20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v</a:t>
                      </a:r>
                      <a:endParaRPr i="1" sz="2000" u="none" cap="none" strike="noStrike">
                        <a:latin typeface="Raleway"/>
                        <a:ea typeface="Raleway"/>
                        <a:cs typeface="Raleway"/>
                        <a:sym typeface="Raleway"/>
                      </a:endParaRPr>
                    </a:p>
                  </a:txBody>
                  <a:tcPr marT="0" marB="0" marR="68575" marL="68575" anchor="ctr">
                    <a:solidFill>
                      <a:srgbClr val="FFFFFF"/>
                    </a:solidFill>
                  </a:tcPr>
                </a:tc>
              </a:tr>
              <a:tr h="6782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Mengaktifkan dan Menonaktifkan Caps Lock</a:t>
                      </a:r>
                      <a:endParaRPr i="1" sz="20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Alt + Telusuri</a:t>
                      </a:r>
                      <a:endParaRPr i="1" sz="2000" u="none" cap="none" strike="noStrike">
                        <a:latin typeface="Raleway"/>
                        <a:ea typeface="Raleway"/>
                        <a:cs typeface="Raleway"/>
                        <a:sym typeface="Raleway"/>
                      </a:endParaRPr>
                    </a:p>
                  </a:txBody>
                  <a:tcPr marT="0" marB="0" marR="68575" marL="68575" anchor="ctr">
                    <a:solidFill>
                      <a:srgbClr val="D7ECFC"/>
                    </a:solidFill>
                  </a:tcPr>
                </a:tc>
              </a:tr>
              <a:tr h="6782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Mengambil screenshot sebagian</a:t>
                      </a:r>
                      <a:endParaRPr i="1" sz="20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Shift + </a:t>
                      </a:r>
                      <a:endParaRPr i="1" sz="2000" u="none" cap="none" strike="noStrike">
                        <a:latin typeface="Raleway"/>
                        <a:ea typeface="Raleway"/>
                        <a:cs typeface="Raleway"/>
                        <a:sym typeface="Raleway"/>
                      </a:endParaRPr>
                    </a:p>
                  </a:txBody>
                  <a:tcPr marT="0" marB="0" marR="68575" marL="68575" anchor="ctr">
                    <a:solidFill>
                      <a:srgbClr val="FFFFFF"/>
                    </a:solidFill>
                  </a:tcPr>
                </a:tc>
              </a:tr>
              <a:tr h="6782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Menyalin konten yang dipilih ke papan klip</a:t>
                      </a:r>
                      <a:endParaRPr i="1" sz="20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c</a:t>
                      </a:r>
                      <a:endParaRPr i="1" sz="2000" u="none" cap="none" strike="noStrike">
                        <a:latin typeface="Raleway"/>
                        <a:ea typeface="Raleway"/>
                        <a:cs typeface="Raleway"/>
                        <a:sym typeface="Raleway"/>
                      </a:endParaRPr>
                    </a:p>
                  </a:txBody>
                  <a:tcPr marT="0" marB="0" marR="68575" marL="68575" anchor="ctr">
                    <a:solidFill>
                      <a:srgbClr val="D7ECFC"/>
                    </a:solidFill>
                  </a:tcPr>
                </a:tc>
              </a:tr>
              <a:tr h="6782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Mode ringkasan</a:t>
                      </a:r>
                      <a:endParaRPr i="1" sz="20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t/>
                      </a:r>
                      <a:endParaRPr i="1" sz="2000" u="none" cap="none" strike="noStrike">
                        <a:solidFill>
                          <a:srgbClr val="000000"/>
                        </a:solidFill>
                        <a:latin typeface="Raleway"/>
                        <a:ea typeface="Raleway"/>
                        <a:cs typeface="Raleway"/>
                        <a:sym typeface="Raleway"/>
                      </a:endParaRPr>
                    </a:p>
                  </a:txBody>
                  <a:tcPr marT="0" marB="0" marR="68575" marL="68575" anchor="ctr">
                    <a:solidFill>
                      <a:srgbClr val="FFFFFF"/>
                    </a:solidFill>
                  </a:tcP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p79"/>
          <p:cNvSpPr txBox="1"/>
          <p:nvPr>
            <p:ph idx="4294967295" type="title"/>
          </p:nvPr>
        </p:nvSpPr>
        <p:spPr>
          <a:xfrm>
            <a:off x="733153" y="304392"/>
            <a:ext cx="10363200" cy="5466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t>Pintasan Tab dan Jendela Keyboard (1)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graphicFrame>
        <p:nvGraphicFramePr>
          <p:cNvPr id="672" name="Google Shape;672;p79"/>
          <p:cNvGraphicFramePr/>
          <p:nvPr/>
        </p:nvGraphicFramePr>
        <p:xfrm>
          <a:off x="918253" y="1240779"/>
          <a:ext cx="3000000" cy="3000000"/>
        </p:xfrm>
        <a:graphic>
          <a:graphicData uri="http://schemas.openxmlformats.org/drawingml/2006/table">
            <a:tbl>
              <a:tblPr bandRow="1" firstRow="1">
                <a:noFill/>
                <a:tableStyleId>{676E3DEC-4264-43F9-89AB-711833B2155C}</a:tableStyleId>
              </a:tblPr>
              <a:tblGrid>
                <a:gridCol w="5094975"/>
                <a:gridCol w="4861275"/>
              </a:tblGrid>
              <a:tr h="586175">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Deskripsi</a:t>
                      </a:r>
                      <a:endParaRPr b="0" sz="2800" u="none" cap="none" strike="noStrike">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6787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jendela baru</a:t>
                      </a:r>
                      <a:endParaRPr i="1" sz="2000" u="none" cap="none" strike="noStrike">
                        <a:solidFill>
                          <a:srgbClr val="000000"/>
                        </a:solidFill>
                        <a:latin typeface="Raleway"/>
                        <a:ea typeface="Raleway"/>
                        <a:cs typeface="Raleway"/>
                        <a:sym typeface="Raleway"/>
                      </a:endParaRPr>
                    </a:p>
                  </a:txBody>
                  <a:tcPr marT="0" marB="0" marR="68575" marL="68575" anchor="ctr">
                    <a:solidFill>
                      <a:srgbClr val="D7ECFC"/>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n</a:t>
                      </a:r>
                      <a:endParaRPr sz="1500" u="none" cap="none" strike="noStrike">
                        <a:latin typeface="Raleway"/>
                        <a:ea typeface="Raleway"/>
                        <a:cs typeface="Raleway"/>
                        <a:sym typeface="Raleway"/>
                      </a:endParaRPr>
                    </a:p>
                  </a:txBody>
                  <a:tcPr marT="0" marB="0" marR="68575" marL="68575" anchor="ctr">
                    <a:solidFill>
                      <a:srgbClr val="D7ECFC"/>
                    </a:solidFill>
                  </a:tcPr>
                </a:tc>
              </a:tr>
              <a:tr h="6787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jendela baru dalam Mode samaran</a:t>
                      </a:r>
                      <a:endParaRPr i="1" sz="2000" u="none" cap="none" strike="noStrike">
                        <a:solidFill>
                          <a:srgbClr val="000000"/>
                        </a:solidFill>
                        <a:latin typeface="Raleway"/>
                        <a:ea typeface="Raleway"/>
                        <a:cs typeface="Raleway"/>
                        <a:sym typeface="Raleway"/>
                      </a:endParaRPr>
                    </a:p>
                  </a:txBody>
                  <a:tcPr marT="0" marB="0" marR="68575" marL="68575" anchor="ctr">
                    <a:solidFill>
                      <a:srgbClr val="FFFFFF"/>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Ctrl + n</a:t>
                      </a:r>
                      <a:endParaRPr sz="1500" u="none" cap="none" strike="noStrike">
                        <a:latin typeface="Raleway"/>
                        <a:ea typeface="Raleway"/>
                        <a:cs typeface="Raleway"/>
                        <a:sym typeface="Raleway"/>
                      </a:endParaRPr>
                    </a:p>
                  </a:txBody>
                  <a:tcPr marT="0" marB="0" marR="68575" marL="68575" anchor="ctr">
                    <a:solidFill>
                      <a:srgbClr val="FFFFFF"/>
                    </a:solidFill>
                  </a:tcPr>
                </a:tc>
              </a:tr>
              <a:tr h="6787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tab baru</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t</a:t>
                      </a:r>
                      <a:endParaRPr sz="1500" u="none" cap="none" strike="noStrike">
                        <a:latin typeface="Raleway"/>
                        <a:ea typeface="Raleway"/>
                        <a:cs typeface="Raleway"/>
                        <a:sym typeface="Raleway"/>
                      </a:endParaRPr>
                    </a:p>
                  </a:txBody>
                  <a:tcPr marT="0" marB="0" marR="68575" marL="68575" anchor="ctr">
                    <a:solidFill>
                      <a:srgbClr val="D7ECFC"/>
                    </a:solidFill>
                  </a:tcPr>
                </a:tc>
              </a:tr>
              <a:tr h="6787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file di browser</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+o</a:t>
                      </a:r>
                      <a:endParaRPr sz="1500" u="none" cap="none" strike="noStrike">
                        <a:latin typeface="Raleway"/>
                        <a:ea typeface="Raleway"/>
                        <a:cs typeface="Raleway"/>
                        <a:sym typeface="Raleway"/>
                      </a:endParaRPr>
                    </a:p>
                  </a:txBody>
                  <a:tcPr marT="0" marB="0" marR="68575" marL="68575" anchor="ctr">
                    <a:solidFill>
                      <a:srgbClr val="FFFFFF"/>
                    </a:solidFill>
                  </a:tcPr>
                </a:tc>
              </a:tr>
              <a:tr h="6787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Menutup tab aktif</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+w</a:t>
                      </a:r>
                      <a:endParaRPr sz="1500" u="none" cap="none" strike="noStrike">
                        <a:latin typeface="Raleway"/>
                        <a:ea typeface="Raleway"/>
                        <a:cs typeface="Raleway"/>
                        <a:sym typeface="Raleway"/>
                      </a:endParaRPr>
                    </a:p>
                  </a:txBody>
                  <a:tcPr marT="0" marB="0" marR="68575" marL="68575" anchor="ctr">
                    <a:solidFill>
                      <a:srgbClr val="D7ECFC"/>
                    </a:solidFill>
                  </a:tcPr>
                </a:tc>
              </a:tr>
              <a:tr h="6787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Menutup jendela aktif</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Ctrl +w</a:t>
                      </a:r>
                      <a:endParaRPr sz="1500" u="none" cap="none" strike="noStrike">
                        <a:latin typeface="Raleway"/>
                        <a:ea typeface="Raleway"/>
                        <a:cs typeface="Raleway"/>
                        <a:sym typeface="Raleway"/>
                      </a:endParaRPr>
                    </a:p>
                  </a:txBody>
                  <a:tcPr marT="0" marB="0" marR="68575" marL="68575" anchor="ctr">
                    <a:solidFill>
                      <a:srgbClr val="FFFFFF"/>
                    </a:solidFill>
                  </a:tcPr>
                </a:tc>
              </a:tr>
              <a:tr h="6787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kembali tab atau jendela yang terakhir ditutup</a:t>
                      </a:r>
                      <a:endParaRPr i="1" sz="2000" u="none" cap="none" strike="noStrike">
                        <a:solidFill>
                          <a:srgbClr val="000000"/>
                        </a:solidFill>
                        <a:latin typeface="Raleway"/>
                        <a:ea typeface="Raleway"/>
                        <a:cs typeface="Raleway"/>
                        <a:sym typeface="Raleway"/>
                      </a:endParaRPr>
                    </a:p>
                  </a:txBody>
                  <a:tcPr marT="0" marB="0" marR="68575" marL="68575" anchor="ctr">
                    <a:solidFill>
                      <a:srgbClr val="D7ECFC"/>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+Ctrl +t</a:t>
                      </a:r>
                      <a:endParaRPr sz="1500" u="none" cap="none" strike="noStrike">
                        <a:latin typeface="Raleway"/>
                        <a:ea typeface="Raleway"/>
                        <a:cs typeface="Raleway"/>
                        <a:sym typeface="Raleway"/>
                      </a:endParaRPr>
                    </a:p>
                  </a:txBody>
                  <a:tcPr marT="0" marB="0" marR="68575" marL="68575" anchor="ctr">
                    <a:solidFill>
                      <a:srgbClr val="D7ECFC"/>
                    </a:solidFill>
                  </a:tcPr>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p80"/>
          <p:cNvSpPr txBox="1"/>
          <p:nvPr>
            <p:ph idx="4294967295" type="title"/>
          </p:nvPr>
        </p:nvSpPr>
        <p:spPr>
          <a:xfrm>
            <a:off x="663716" y="91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t>Pintasan Tab dan Jendela Keyboard (2)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graphicFrame>
        <p:nvGraphicFramePr>
          <p:cNvPr id="678" name="Google Shape;678;p80"/>
          <p:cNvGraphicFramePr/>
          <p:nvPr/>
        </p:nvGraphicFramePr>
        <p:xfrm>
          <a:off x="819932" y="615319"/>
          <a:ext cx="3000000" cy="3000000"/>
        </p:xfrm>
        <a:graphic>
          <a:graphicData uri="http://schemas.openxmlformats.org/drawingml/2006/table">
            <a:tbl>
              <a:tblPr bandRow="1" firstRow="1">
                <a:noFill/>
                <a:tableStyleId>{676E3DEC-4264-43F9-89AB-711833B2155C}</a:tableStyleId>
              </a:tblPr>
              <a:tblGrid>
                <a:gridCol w="5286175"/>
                <a:gridCol w="5043675"/>
              </a:tblGrid>
              <a:tr h="544975">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Deskripsi</a:t>
                      </a:r>
                      <a:endParaRPr b="0" sz="2800" u="none" cap="none" strike="noStrike">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6693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tab 1-8 di jendela</a:t>
                      </a:r>
                      <a:endParaRPr i="1" sz="2000" u="none" cap="none" strike="noStrike">
                        <a:solidFill>
                          <a:srgbClr val="000000"/>
                        </a:solidFill>
                        <a:latin typeface="Raleway"/>
                        <a:ea typeface="Raleway"/>
                        <a:cs typeface="Raleway"/>
                        <a:sym typeface="Raleway"/>
                      </a:endParaRPr>
                    </a:p>
                  </a:txBody>
                  <a:tcPr marT="0" marB="0" marR="68575" marL="68575" anchor="ctr">
                    <a:solidFill>
                      <a:srgbClr val="FFFFFF"/>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+ 1 sampai Ctrl + 8</a:t>
                      </a:r>
                      <a:endParaRPr sz="1500" u="none" cap="none" strike="noStrike">
                        <a:latin typeface="Raleway"/>
                        <a:ea typeface="Raleway"/>
                        <a:cs typeface="Raleway"/>
                        <a:sym typeface="Raleway"/>
                      </a:endParaRPr>
                    </a:p>
                  </a:txBody>
                  <a:tcPr marT="0" marB="0" marR="68575" marL="68575" anchor="ctr">
                    <a:solidFill>
                      <a:srgbClr val="FFFFFF"/>
                    </a:solidFill>
                  </a:tcPr>
                </a:tc>
              </a:tr>
              <a:tr h="671475">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tab terakhir di jendela</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+ 9</a:t>
                      </a:r>
                      <a:endParaRPr sz="1500" u="none" cap="none" strike="noStrike">
                        <a:latin typeface="Raleway"/>
                        <a:ea typeface="Raleway"/>
                        <a:cs typeface="Raleway"/>
                        <a:sym typeface="Raleway"/>
                      </a:endParaRPr>
                    </a:p>
                  </a:txBody>
                  <a:tcPr marT="0" marB="0" marR="68575" marL="68575" anchor="ctr">
                    <a:solidFill>
                      <a:srgbClr val="D7ECFC"/>
                    </a:solidFill>
                  </a:tcPr>
                </a:tc>
              </a:tr>
              <a:tr h="6693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tab berikutnya di jendela</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Tab</a:t>
                      </a:r>
                      <a:endParaRPr sz="1500" u="none" cap="none" strike="noStrike">
                        <a:latin typeface="Raleway"/>
                        <a:ea typeface="Raleway"/>
                        <a:cs typeface="Raleway"/>
                        <a:sym typeface="Raleway"/>
                      </a:endParaRPr>
                    </a:p>
                  </a:txBody>
                  <a:tcPr marT="0" marB="0" marR="68575" marL="68575" anchor="ctr">
                    <a:solidFill>
                      <a:srgbClr val="FFFFFF"/>
                    </a:solidFill>
                  </a:tcPr>
                </a:tc>
              </a:tr>
              <a:tr h="6693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tab sebelumnya di jendela</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Ctrl + Tab</a:t>
                      </a:r>
                      <a:endParaRPr sz="1500" u="none" cap="none" strike="noStrike">
                        <a:latin typeface="Raleway"/>
                        <a:ea typeface="Raleway"/>
                        <a:cs typeface="Raleway"/>
                        <a:sym typeface="Raleway"/>
                      </a:endParaRPr>
                    </a:p>
                  </a:txBody>
                  <a:tcPr marT="0" marB="0" marR="68575" marL="68575" anchor="ctr">
                    <a:solidFill>
                      <a:srgbClr val="D7ECFC"/>
                    </a:solidFill>
                  </a:tcPr>
                </a:tc>
              </a:tr>
              <a:tr h="6693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Beralih antarjendela dengan cepat</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Tekan &amp; tahan Alt, tap Tab sampai jendela yang Anda inginkan terbuka, lalu lepaskan.</a:t>
                      </a:r>
                      <a:endParaRPr sz="1500" u="none" cap="none" strike="noStrike">
                        <a:latin typeface="Raleway"/>
                        <a:ea typeface="Raleway"/>
                        <a:cs typeface="Raleway"/>
                        <a:sym typeface="Raleway"/>
                      </a:endParaRPr>
                    </a:p>
                  </a:txBody>
                  <a:tcPr marT="0" marB="0" marR="68575" marL="68575" anchor="ctr">
                    <a:solidFill>
                      <a:srgbClr val="FFFFFF"/>
                    </a:solidFill>
                  </a:tcPr>
                </a:tc>
              </a:tr>
              <a:tr h="10049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jendela yang Anda gunakan baru-baru ini</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Tekan &amp; tahan Shift + Alt, tap Tab sampai jendela yang Anda inginkan terbuka, lalu lepaskan.</a:t>
                      </a:r>
                      <a:endParaRPr sz="1500" u="none" cap="none" strike="noStrike">
                        <a:latin typeface="Raleway"/>
                        <a:ea typeface="Raleway"/>
                        <a:cs typeface="Raleway"/>
                        <a:sym typeface="Raleway"/>
                      </a:endParaRPr>
                    </a:p>
                  </a:txBody>
                  <a:tcPr marT="0" marB="0" marR="68575" marL="68575" anchor="ctr">
                    <a:solidFill>
                      <a:srgbClr val="D7ECFC"/>
                    </a:solidFill>
                  </a:tcPr>
                </a:tc>
              </a:tr>
              <a:tr h="6693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halaman sebelumnya dalam histori penjelajahan</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Alt + Panah kiri  </a:t>
                      </a:r>
                      <a:endParaRPr sz="1500" u="none" cap="none" strike="noStrike">
                        <a:latin typeface="Raleway"/>
                        <a:ea typeface="Raleway"/>
                        <a:cs typeface="Raleway"/>
                        <a:sym typeface="Raleway"/>
                      </a:endParaRPr>
                    </a:p>
                  </a:txBody>
                  <a:tcPr marT="0" marB="0" marR="68575" marL="68575" anchor="ctr">
                    <a:solidFill>
                      <a:srgbClr val="FFFFFF"/>
                    </a:solidFill>
                  </a:tcP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81"/>
          <p:cNvSpPr txBox="1"/>
          <p:nvPr>
            <p:ph idx="4294967295" type="title"/>
          </p:nvPr>
        </p:nvSpPr>
        <p:spPr>
          <a:xfrm>
            <a:off x="699528"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t>Pintasan Tab dan Jendela Keyboard (3)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graphicFrame>
        <p:nvGraphicFramePr>
          <p:cNvPr id="684" name="Google Shape;684;p81"/>
          <p:cNvGraphicFramePr/>
          <p:nvPr/>
        </p:nvGraphicFramePr>
        <p:xfrm>
          <a:off x="819933" y="767717"/>
          <a:ext cx="3000000" cy="3000000"/>
        </p:xfrm>
        <a:graphic>
          <a:graphicData uri="http://schemas.openxmlformats.org/drawingml/2006/table">
            <a:tbl>
              <a:tblPr bandRow="1" firstRow="1">
                <a:noFill/>
                <a:tableStyleId>{676E3DEC-4264-43F9-89AB-711833B2155C}</a:tableStyleId>
              </a:tblPr>
              <a:tblGrid>
                <a:gridCol w="5268025"/>
                <a:gridCol w="5026375"/>
              </a:tblGrid>
              <a:tr h="570175">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Deskripsi</a:t>
                      </a:r>
                      <a:endParaRPr b="0" sz="2800" u="none" cap="none" strike="noStrike">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7119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halaman berikutnya dalam histori penjelajahan</a:t>
                      </a:r>
                      <a:endParaRPr i="1" sz="2000" u="none" cap="none" strike="noStrike">
                        <a:solidFill>
                          <a:srgbClr val="000000"/>
                        </a:solidFill>
                        <a:latin typeface="Raleway"/>
                        <a:ea typeface="Raleway"/>
                        <a:cs typeface="Raleway"/>
                        <a:sym typeface="Raleway"/>
                      </a:endParaRPr>
                    </a:p>
                  </a:txBody>
                  <a:tcPr marT="0" marB="0" marR="68575" marL="68575" anchor="ctr">
                    <a:solidFill>
                      <a:srgbClr val="FFFFFF"/>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Alt + Panah kanan  </a:t>
                      </a:r>
                      <a:endParaRPr sz="1500" u="none" cap="none" strike="noStrike">
                        <a:latin typeface="Raleway"/>
                        <a:ea typeface="Raleway"/>
                        <a:cs typeface="Raleway"/>
                        <a:sym typeface="Raleway"/>
                      </a:endParaRPr>
                    </a:p>
                  </a:txBody>
                  <a:tcPr marT="0" marB="0" marR="68575" marL="68575" anchor="ctr">
                    <a:solidFill>
                      <a:srgbClr val="FFFFFF"/>
                    </a:solidFill>
                  </a:tcPr>
                </a:tc>
              </a:tr>
              <a:tr h="702475">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link dalam tab baru di latar belakang</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Tekan Ctrl dan klik link</a:t>
                      </a:r>
                      <a:endParaRPr sz="1500" u="none" cap="none" strike="noStrike">
                        <a:latin typeface="Raleway"/>
                        <a:ea typeface="Raleway"/>
                        <a:cs typeface="Raleway"/>
                        <a:sym typeface="Raleway"/>
                      </a:endParaRPr>
                    </a:p>
                  </a:txBody>
                  <a:tcPr marT="0" marB="0" marR="68575" marL="68575" anchor="ctr">
                    <a:solidFill>
                      <a:srgbClr val="D7ECFC"/>
                    </a:solidFill>
                  </a:tcPr>
                </a:tc>
              </a:tr>
              <a:tr h="7002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link di tab baru dan beralih ke tab baru</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Tekan Shift + Ctrl dan klik link</a:t>
                      </a:r>
                      <a:endParaRPr sz="1500" u="none" cap="none" strike="noStrike">
                        <a:latin typeface="Raleway"/>
                        <a:ea typeface="Raleway"/>
                        <a:cs typeface="Raleway"/>
                        <a:sym typeface="Raleway"/>
                      </a:endParaRPr>
                    </a:p>
                  </a:txBody>
                  <a:tcPr marT="0" marB="0" marR="68575" marL="68575" anchor="ctr">
                    <a:solidFill>
                      <a:srgbClr val="FFFFFF"/>
                    </a:solidFill>
                  </a:tcPr>
                </a:tc>
              </a:tr>
              <a:tr h="7002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link di jendela baru</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Tekan Shift dan klik link</a:t>
                      </a:r>
                      <a:endParaRPr sz="1500" u="none" cap="none" strike="noStrike">
                        <a:latin typeface="Raleway"/>
                        <a:ea typeface="Raleway"/>
                        <a:cs typeface="Raleway"/>
                        <a:sym typeface="Raleway"/>
                      </a:endParaRPr>
                    </a:p>
                  </a:txBody>
                  <a:tcPr marT="0" marB="0" marR="68575" marL="68575" anchor="ctr">
                    <a:solidFill>
                      <a:srgbClr val="D7ECFC"/>
                    </a:solidFill>
                  </a:tcPr>
                </a:tc>
              </a:tr>
              <a:tr h="7002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link di tab</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Seret tautan ke kolom URL tab</a:t>
                      </a:r>
                      <a:endParaRPr sz="1500" u="none" cap="none" strike="noStrike">
                        <a:latin typeface="Raleway"/>
                        <a:ea typeface="Raleway"/>
                        <a:cs typeface="Raleway"/>
                        <a:sym typeface="Raleway"/>
                      </a:endParaRPr>
                    </a:p>
                  </a:txBody>
                  <a:tcPr marT="0" marB="0" marR="68575" marL="68575" anchor="ctr">
                    <a:solidFill>
                      <a:srgbClr val="FFFFFF"/>
                    </a:solidFill>
                  </a:tcPr>
                </a:tc>
              </a:tr>
              <a:tr h="7490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link di tab baru</a:t>
                      </a:r>
                      <a:endParaRPr i="1" sz="2000" u="none" cap="none" strike="noStrike">
                        <a:solidFill>
                          <a:srgbClr val="000000"/>
                        </a:solidFill>
                        <a:latin typeface="Raleway"/>
                        <a:ea typeface="Raleway"/>
                        <a:cs typeface="Raleway"/>
                        <a:sym typeface="Raleway"/>
                      </a:endParaRPr>
                    </a:p>
                  </a:txBody>
                  <a:tcPr marT="0" marB="0" marR="68575" marL="68575" anchor="ctr">
                    <a:solidFill>
                      <a:srgbClr val="D7ECFC"/>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Tarik link ke area kosong di tab setrip</a:t>
                      </a:r>
                      <a:endParaRPr sz="1500" u="none" cap="none" strike="noStrike">
                        <a:latin typeface="Raleway"/>
                        <a:ea typeface="Raleway"/>
                        <a:cs typeface="Raleway"/>
                        <a:sym typeface="Raleway"/>
                      </a:endParaRPr>
                    </a:p>
                  </a:txBody>
                  <a:tcPr marT="0" marB="0" marR="68575" marL="68575" anchor="ctr">
                    <a:solidFill>
                      <a:srgbClr val="D7ECFC"/>
                    </a:solidFill>
                  </a:tcPr>
                </a:tc>
              </a:tr>
              <a:tr h="711900">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halaman web di tab baru`</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Ketik alamat web (URL) di kolom URL, lalu tekan Alt + Enter</a:t>
                      </a:r>
                      <a:endParaRPr sz="1500" u="none" cap="none" strike="noStrike">
                        <a:latin typeface="Raleway"/>
                        <a:ea typeface="Raleway"/>
                        <a:cs typeface="Raleway"/>
                        <a:sym typeface="Raleway"/>
                      </a:endParaRPr>
                    </a:p>
                  </a:txBody>
                  <a:tcPr marT="0" marB="0" marR="68575" marL="68575" anchor="ctr">
                    <a:solidFill>
                      <a:srgbClr val="FFFFFF"/>
                    </a:solidFill>
                  </a:tcPr>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sp>
        <p:nvSpPr>
          <p:cNvPr id="689" name="Google Shape;689;p82"/>
          <p:cNvSpPr txBox="1"/>
          <p:nvPr>
            <p:ph idx="4294967295" type="title"/>
          </p:nvPr>
        </p:nvSpPr>
        <p:spPr>
          <a:xfrm>
            <a:off x="663716" y="232780"/>
            <a:ext cx="10363200" cy="6339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t>Pintasan Tab dan Jendela Keyboard (4)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graphicFrame>
        <p:nvGraphicFramePr>
          <p:cNvPr id="690" name="Google Shape;690;p82"/>
          <p:cNvGraphicFramePr/>
          <p:nvPr/>
        </p:nvGraphicFramePr>
        <p:xfrm>
          <a:off x="819933" y="1145092"/>
          <a:ext cx="3000000" cy="3000000"/>
        </p:xfrm>
        <a:graphic>
          <a:graphicData uri="http://schemas.openxmlformats.org/drawingml/2006/table">
            <a:tbl>
              <a:tblPr bandRow="1" firstRow="1">
                <a:noFill/>
                <a:tableStyleId>{676E3DEC-4264-43F9-89AB-711833B2155C}</a:tableStyleId>
              </a:tblPr>
              <a:tblGrid>
                <a:gridCol w="5268025"/>
                <a:gridCol w="5026375"/>
              </a:tblGrid>
              <a:tr h="623300">
                <a:tc>
                  <a:txBody>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FFFFFF"/>
                          </a:solidFill>
                          <a:latin typeface="Raleway"/>
                          <a:ea typeface="Raleway"/>
                          <a:cs typeface="Raleway"/>
                          <a:sym typeface="Raleway"/>
                        </a:rPr>
                        <a:t>Deskripsi</a:t>
                      </a:r>
                      <a:endParaRPr b="0" i="0" sz="2800" u="none" cap="none" strike="noStrike">
                        <a:solidFill>
                          <a:srgbClr val="FFFFFF"/>
                        </a:solidFill>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FFFFFF"/>
                          </a:solidFill>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778275">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Mengembalikan tab ke posisi semula</a:t>
                      </a:r>
                      <a:endParaRPr i="1" sz="2000" u="none" cap="none" strike="noStrike">
                        <a:solidFill>
                          <a:srgbClr val="000000"/>
                        </a:solidFill>
                        <a:latin typeface="Raleway"/>
                        <a:ea typeface="Raleway"/>
                        <a:cs typeface="Raleway"/>
                        <a:sym typeface="Raleway"/>
                      </a:endParaRPr>
                    </a:p>
                  </a:txBody>
                  <a:tcPr marT="0" marB="0" marR="68575" marL="68575" anchor="ctr">
                    <a:solidFill>
                      <a:srgbClr val="FFFFFF"/>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Saat menarik tab, tekan Esc</a:t>
                      </a:r>
                      <a:endParaRPr sz="1500" u="none" cap="none" strike="noStrike">
                        <a:latin typeface="Raleway"/>
                        <a:ea typeface="Raleway"/>
                        <a:cs typeface="Raleway"/>
                        <a:sym typeface="Raleway"/>
                      </a:endParaRPr>
                    </a:p>
                  </a:txBody>
                  <a:tcPr marT="0" marB="0" marR="68575" marL="68575" anchor="ctr">
                    <a:solidFill>
                      <a:srgbClr val="FFFFFF"/>
                    </a:solidFill>
                  </a:tcPr>
                </a:tc>
              </a:tr>
              <a:tr h="767975">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Mengaitkan jendela ke sebelah kiri</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Alt + [ (kurung siku kiri)</a:t>
                      </a:r>
                      <a:endParaRPr sz="1500" u="none" cap="none" strike="noStrike">
                        <a:latin typeface="Raleway"/>
                        <a:ea typeface="Raleway"/>
                        <a:cs typeface="Raleway"/>
                        <a:sym typeface="Raleway"/>
                      </a:endParaRPr>
                    </a:p>
                  </a:txBody>
                  <a:tcPr marT="0" marB="0" marR="68575" marL="68575" anchor="ctr">
                    <a:solidFill>
                      <a:srgbClr val="D7ECFC"/>
                    </a:solidFill>
                  </a:tcPr>
                </a:tc>
              </a:tr>
              <a:tr h="765475">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Memaksimalkan jendela</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Alt + =</a:t>
                      </a:r>
                      <a:endParaRPr sz="1500" u="none" cap="none" strike="noStrike">
                        <a:latin typeface="Raleway"/>
                        <a:ea typeface="Raleway"/>
                        <a:cs typeface="Raleway"/>
                        <a:sym typeface="Raleway"/>
                      </a:endParaRPr>
                    </a:p>
                  </a:txBody>
                  <a:tcPr marT="0" marB="0" marR="68575" marL="68575" anchor="ctr">
                    <a:solidFill>
                      <a:srgbClr val="FFFFFF"/>
                    </a:solidFill>
                  </a:tcPr>
                </a:tc>
              </a:tr>
              <a:tr h="765475">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Meminimalkan jendela</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Alt + - (minus)</a:t>
                      </a:r>
                      <a:endParaRPr sz="1500" u="none" cap="none" strike="noStrike">
                        <a:latin typeface="Raleway"/>
                        <a:ea typeface="Raleway"/>
                        <a:cs typeface="Raleway"/>
                        <a:sym typeface="Raleway"/>
                      </a:endParaRPr>
                    </a:p>
                  </a:txBody>
                  <a:tcPr marT="0" marB="0" marR="68575" marL="68575" anchor="ctr">
                    <a:solidFill>
                      <a:srgbClr val="D7ECFC"/>
                    </a:solidFill>
                  </a:tcPr>
                </a:tc>
              </a:tr>
              <a:tr h="765475">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Memasang jendela ke sebelah kanan</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Alt + ] (kurung siku kanan)</a:t>
                      </a:r>
                      <a:endParaRPr sz="1500" u="none" cap="none" strike="noStrike">
                        <a:latin typeface="Raleway"/>
                        <a:ea typeface="Raleway"/>
                        <a:cs typeface="Raleway"/>
                        <a:sym typeface="Raleway"/>
                      </a:endParaRPr>
                    </a:p>
                  </a:txBody>
                  <a:tcPr marT="0" marB="0" marR="68575" marL="68575" anchor="ctr">
                    <a:solidFill>
                      <a:srgbClr val="FFFFFF"/>
                    </a:solidFill>
                  </a:tcPr>
                </a:tc>
              </a:tr>
              <a:tr h="818825">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Beralih jendela antarlayar (saat Chromebook Anda terhubung ke monitor)</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just">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Penelusuran   + Alt + m</a:t>
                      </a:r>
                      <a:endParaRPr sz="1500" u="none" cap="none" strike="noStrike">
                        <a:latin typeface="Raleway"/>
                        <a:ea typeface="Raleway"/>
                        <a:cs typeface="Raleway"/>
                        <a:sym typeface="Raleway"/>
                      </a:endParaRPr>
                    </a:p>
                  </a:txBody>
                  <a:tcPr marT="0" marB="0" marR="68575" marL="68575" anchor="ctr">
                    <a:solidFill>
                      <a:srgbClr val="D7ECFC"/>
                    </a:solidFill>
                  </a:tcPr>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83"/>
          <p:cNvSpPr txBox="1"/>
          <p:nvPr>
            <p:ph idx="4294967295" type="title"/>
          </p:nvPr>
        </p:nvSpPr>
        <p:spPr>
          <a:xfrm>
            <a:off x="806964" y="232780"/>
            <a:ext cx="10363200" cy="6339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t>Pintasan Halaman dan Browser (1)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graphicFrame>
        <p:nvGraphicFramePr>
          <p:cNvPr id="696" name="Google Shape;696;p83"/>
          <p:cNvGraphicFramePr/>
          <p:nvPr/>
        </p:nvGraphicFramePr>
        <p:xfrm>
          <a:off x="967416" y="1154425"/>
          <a:ext cx="3000000" cy="3000000"/>
        </p:xfrm>
        <a:graphic>
          <a:graphicData uri="http://schemas.openxmlformats.org/drawingml/2006/table">
            <a:tbl>
              <a:tblPr bandRow="1" firstRow="1">
                <a:noFill/>
                <a:tableStyleId>{676E3DEC-4264-43F9-89AB-711833B2155C}</a:tableStyleId>
              </a:tblPr>
              <a:tblGrid>
                <a:gridCol w="5093000"/>
                <a:gridCol w="4859375"/>
              </a:tblGrid>
              <a:tr h="550675">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Deskripsi</a:t>
                      </a:r>
                      <a:endParaRPr b="0" sz="2800" u="none" cap="none" strike="noStrike">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Halaman ke atas</a:t>
                      </a:r>
                      <a:endParaRPr i="1" sz="2000" u="none" cap="none" strike="noStrike">
                        <a:solidFill>
                          <a:srgbClr val="000000"/>
                        </a:solidFill>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Penelusuran   + Panah atas   atau Alt + Panah atas  </a:t>
                      </a:r>
                      <a:endParaRPr sz="1500" u="none" cap="none" strike="noStrike">
                        <a:latin typeface="Raleway"/>
                        <a:ea typeface="Raleway"/>
                        <a:cs typeface="Raleway"/>
                        <a:sym typeface="Raleway"/>
                      </a:endParaRPr>
                    </a:p>
                  </a:txBody>
                  <a:tcPr marT="0" marB="0" marR="68575" marL="68575" anchor="ctr">
                    <a:solidFill>
                      <a:srgbClr val="D7ECFC"/>
                    </a:solidFill>
                  </a:tcPr>
                </a:tc>
              </a:tr>
              <a:tr h="6496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Halaman ke bawah</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Penelusuran   + Panah bawah   atau Alt + Panah bawah  </a:t>
                      </a:r>
                      <a:endParaRPr sz="1500" u="none" cap="none" strike="noStrike">
                        <a:latin typeface="Raleway"/>
                        <a:ea typeface="Raleway"/>
                        <a:cs typeface="Raleway"/>
                        <a:sym typeface="Raleway"/>
                      </a:endParaRPr>
                    </a:p>
                  </a:txBody>
                  <a:tcPr marT="0" marB="0" marR="68575" marL="68575" anchor="ctr">
                    <a:solidFill>
                      <a:srgbClr val="FFFFFF"/>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Men-scroll halaman ke bawah</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Bilah spasi</a:t>
                      </a:r>
                      <a:endParaRPr sz="1500" u="none" cap="none" strike="noStrike">
                        <a:latin typeface="Raleway"/>
                        <a:ea typeface="Raleway"/>
                        <a:cs typeface="Raleway"/>
                        <a:sym typeface="Raleway"/>
                      </a:endParaRPr>
                    </a:p>
                  </a:txBody>
                  <a:tcPr marT="0" marB="0" marR="68575" marL="68575" anchor="ctr">
                    <a:solidFill>
                      <a:srgbClr val="D7ECFC"/>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halaman bagian atas</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Alt + Panah atas  </a:t>
                      </a:r>
                      <a:endParaRPr sz="1500" u="none" cap="none" strike="noStrike">
                        <a:latin typeface="Raleway"/>
                        <a:ea typeface="Raleway"/>
                        <a:cs typeface="Raleway"/>
                        <a:sym typeface="Raleway"/>
                      </a:endParaRPr>
                    </a:p>
                  </a:txBody>
                  <a:tcPr marT="0" marB="0" marR="68575" marL="68575" anchor="ctr">
                    <a:solidFill>
                      <a:srgbClr val="FFFFFF"/>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halaman bagian bawah</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Alt + Panah bawah  </a:t>
                      </a:r>
                      <a:endParaRPr sz="1500" u="none" cap="none" strike="noStrike">
                        <a:latin typeface="Raleway"/>
                        <a:ea typeface="Raleway"/>
                        <a:cs typeface="Raleway"/>
                        <a:sym typeface="Raleway"/>
                      </a:endParaRPr>
                    </a:p>
                  </a:txBody>
                  <a:tcPr marT="0" marB="0" marR="68575" marL="68575" anchor="ctr">
                    <a:solidFill>
                      <a:srgbClr val="D7ECFC"/>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Mencetak halaman aktif</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p</a:t>
                      </a:r>
                      <a:endParaRPr sz="1500" u="none" cap="none" strike="noStrike">
                        <a:latin typeface="Raleway"/>
                        <a:ea typeface="Raleway"/>
                        <a:cs typeface="Raleway"/>
                        <a:sym typeface="Raleway"/>
                      </a:endParaRPr>
                    </a:p>
                  </a:txBody>
                  <a:tcPr marT="0" marB="0" marR="68575" marL="68575" anchor="ctr">
                    <a:solidFill>
                      <a:srgbClr val="FFFFFF"/>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Menyimpan halaman aktif</a:t>
                      </a:r>
                      <a:endParaRPr sz="1500" u="none" cap="none" strike="noStrike">
                        <a:latin typeface="Raleway"/>
                        <a:ea typeface="Raleway"/>
                        <a:cs typeface="Raleway"/>
                        <a:sym typeface="Raleway"/>
                      </a:endParaRPr>
                    </a:p>
                  </a:txBody>
                  <a:tcPr marT="0" marB="0" marR="68575" marL="68575" anchor="ctr">
                    <a:solidFill>
                      <a:srgbClr val="C4E2FB"/>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s</a:t>
                      </a:r>
                      <a:endParaRPr sz="1500" u="none" cap="none" strike="noStrike">
                        <a:latin typeface="Raleway"/>
                        <a:ea typeface="Raleway"/>
                        <a:cs typeface="Raleway"/>
                        <a:sym typeface="Raleway"/>
                      </a:endParaRPr>
                    </a:p>
                  </a:txBody>
                  <a:tcPr marT="0" marB="0" marR="68575" marL="68575" anchor="ctr">
                    <a:solidFill>
                      <a:srgbClr val="C4E2FB"/>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Memuat ulang halaman aktif</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r</a:t>
                      </a:r>
                      <a:endParaRPr sz="1500" u="none" cap="none" strike="noStrike">
                        <a:latin typeface="Raleway"/>
                        <a:ea typeface="Raleway"/>
                        <a:cs typeface="Raleway"/>
                        <a:sym typeface="Raleway"/>
                      </a:endParaRPr>
                    </a:p>
                  </a:txBody>
                  <a:tcPr marT="0" marB="0" marR="68575" marL="68575" anchor="ctr">
                    <a:solidFill>
                      <a:srgbClr val="FFFFFF"/>
                    </a:solidFill>
                  </a:tcPr>
                </a:tc>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p84"/>
          <p:cNvSpPr txBox="1"/>
          <p:nvPr>
            <p:ph idx="4294967295" type="title"/>
          </p:nvPr>
        </p:nvSpPr>
        <p:spPr>
          <a:xfrm>
            <a:off x="645810" y="304397"/>
            <a:ext cx="10363200" cy="6162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t>Pintasan Halaman dan Browser (2)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graphicFrame>
        <p:nvGraphicFramePr>
          <p:cNvPr id="702" name="Google Shape;702;p84"/>
          <p:cNvGraphicFramePr/>
          <p:nvPr/>
        </p:nvGraphicFramePr>
        <p:xfrm>
          <a:off x="819932" y="1262411"/>
          <a:ext cx="3000000" cy="3000000"/>
        </p:xfrm>
        <a:graphic>
          <a:graphicData uri="http://schemas.openxmlformats.org/drawingml/2006/table">
            <a:tbl>
              <a:tblPr bandRow="1" firstRow="1">
                <a:noFill/>
                <a:tableStyleId>{676E3DEC-4264-43F9-89AB-711833B2155C}</a:tableStyleId>
              </a:tblPr>
              <a:tblGrid>
                <a:gridCol w="5297325"/>
                <a:gridCol w="5054325"/>
              </a:tblGrid>
              <a:tr h="504500">
                <a:tc>
                  <a:txBody>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FFFFFF"/>
                          </a:solidFill>
                          <a:latin typeface="Raleway"/>
                          <a:ea typeface="Raleway"/>
                          <a:cs typeface="Raleway"/>
                          <a:sym typeface="Raleway"/>
                        </a:rPr>
                        <a:t>Deskripsi</a:t>
                      </a:r>
                      <a:endParaRPr b="0" i="0" sz="2800" u="none" cap="none" strike="noStrike">
                        <a:solidFill>
                          <a:srgbClr val="FFFFFF"/>
                        </a:solidFill>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FFFFFF"/>
                          </a:solidFill>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10256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Memuat ulang halaman aktif tanpa menggunakan konten yang disimpan dalam cache</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Ctrl + r</a:t>
                      </a:r>
                      <a:endParaRPr sz="1500" u="none" cap="none" strike="noStrike">
                        <a:latin typeface="Raleway"/>
                        <a:ea typeface="Raleway"/>
                        <a:cs typeface="Raleway"/>
                        <a:sym typeface="Raleway"/>
                      </a:endParaRPr>
                    </a:p>
                  </a:txBody>
                  <a:tcPr marT="0" marB="0" marR="68575" marL="68575" anchor="ctr">
                    <a:solidFill>
                      <a:srgbClr val="FFFFFF"/>
                    </a:solidFill>
                  </a:tcPr>
                </a:tc>
              </a:tr>
              <a:tr h="4549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Memperbesar halaman</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dan +</a:t>
                      </a:r>
                      <a:endParaRPr sz="1500" u="none" cap="none" strike="noStrike">
                        <a:latin typeface="Raleway"/>
                        <a:ea typeface="Raleway"/>
                        <a:cs typeface="Raleway"/>
                        <a:sym typeface="Raleway"/>
                      </a:endParaRPr>
                    </a:p>
                  </a:txBody>
                  <a:tcPr marT="0" marB="0" marR="68575" marL="68575" anchor="ctr">
                    <a:solidFill>
                      <a:srgbClr val="D7ECFC"/>
                    </a:solidFill>
                  </a:tcPr>
                </a:tc>
              </a:tr>
              <a:tr h="4534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Memperkecil halaman</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dan - (minus)</a:t>
                      </a:r>
                      <a:endParaRPr sz="1500" u="none" cap="none" strike="noStrike">
                        <a:latin typeface="Raleway"/>
                        <a:ea typeface="Raleway"/>
                        <a:cs typeface="Raleway"/>
                        <a:sym typeface="Raleway"/>
                      </a:endParaRPr>
                    </a:p>
                  </a:txBody>
                  <a:tcPr marT="0" marB="0" marR="68575" marL="68575" anchor="ctr">
                    <a:solidFill>
                      <a:srgbClr val="FFFFFF"/>
                    </a:solidFill>
                  </a:tcPr>
                </a:tc>
              </a:tr>
              <a:tr h="4534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Mereset tingkat zoom</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+ 0</a:t>
                      </a:r>
                      <a:endParaRPr sz="1500" u="none" cap="none" strike="noStrike">
                        <a:latin typeface="Raleway"/>
                        <a:ea typeface="Raleway"/>
                        <a:cs typeface="Raleway"/>
                        <a:sym typeface="Raleway"/>
                      </a:endParaRPr>
                    </a:p>
                  </a:txBody>
                  <a:tcPr marT="0" marB="0" marR="68575" marL="68575" anchor="ctr">
                    <a:solidFill>
                      <a:srgbClr val="D7ECFC"/>
                    </a:solidFill>
                  </a:tcPr>
                </a:tc>
              </a:tr>
              <a:tr h="6837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Menghentikan pemuatan halaman aktif</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Esc</a:t>
                      </a:r>
                      <a:endParaRPr sz="1500" u="none" cap="none" strike="noStrike">
                        <a:latin typeface="Raleway"/>
                        <a:ea typeface="Raleway"/>
                        <a:cs typeface="Raleway"/>
                        <a:sym typeface="Raleway"/>
                      </a:endParaRPr>
                    </a:p>
                  </a:txBody>
                  <a:tcPr marT="0" marB="0" marR="68575" marL="68575" anchor="ctr">
                    <a:solidFill>
                      <a:srgbClr val="FFFFFF"/>
                    </a:solidFill>
                  </a:tcPr>
                </a:tc>
              </a:tr>
              <a:tr h="485100">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Mengklik kanan pada link</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Tekan Alt dan klik link</a:t>
                      </a:r>
                      <a:endParaRPr sz="1500" u="none" cap="none" strike="noStrike">
                        <a:latin typeface="Raleway"/>
                        <a:ea typeface="Raleway"/>
                        <a:cs typeface="Raleway"/>
                        <a:sym typeface="Raleway"/>
                      </a:endParaRPr>
                    </a:p>
                  </a:txBody>
                  <a:tcPr marT="0" marB="0" marR="68575" marL="68575" anchor="ctr">
                    <a:solidFill>
                      <a:srgbClr val="D7ECFC"/>
                    </a:solidFill>
                  </a:tcPr>
                </a:tc>
              </a:tr>
              <a:tr h="6837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link dalam tab baru di latar belakang</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Tekan Ctrl dan klik link</a:t>
                      </a:r>
                      <a:endParaRPr sz="1500" u="none" cap="none" strike="noStrike">
                        <a:latin typeface="Raleway"/>
                        <a:ea typeface="Raleway"/>
                        <a:cs typeface="Raleway"/>
                        <a:sym typeface="Raleway"/>
                      </a:endParaRPr>
                    </a:p>
                  </a:txBody>
                  <a:tcPr marT="0" marB="0" marR="68575" marL="68575" anchor="ctr">
                    <a:solidFill>
                      <a:srgbClr val="FFFFFF"/>
                    </a:solidFill>
                  </a:tcPr>
                </a:tc>
              </a:tr>
              <a:tr h="485100">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Menyimpan link sebagai bookmark</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Tarik link ke bilah bookmark</a:t>
                      </a:r>
                      <a:endParaRPr sz="1500" u="none" cap="none" strike="noStrike">
                        <a:latin typeface="Raleway"/>
                        <a:ea typeface="Raleway"/>
                        <a:cs typeface="Raleway"/>
                        <a:sym typeface="Raleway"/>
                      </a:endParaRPr>
                    </a:p>
                  </a:txBody>
                  <a:tcPr marT="0" marB="0" marR="68575" marL="68575" anchor="ctr">
                    <a:solidFill>
                      <a:srgbClr val="D7ECFC"/>
                    </a:solidFill>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58"/>
          <p:cNvSpPr txBox="1"/>
          <p:nvPr/>
        </p:nvSpPr>
        <p:spPr>
          <a:xfrm>
            <a:off x="1755446" y="2672600"/>
            <a:ext cx="2309100" cy="1462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300">
                <a:solidFill>
                  <a:srgbClr val="0000FF"/>
                </a:solidFill>
                <a:latin typeface="Impact"/>
                <a:ea typeface="Impact"/>
                <a:cs typeface="Impact"/>
                <a:sym typeface="Impact"/>
              </a:rPr>
              <a:t>01</a:t>
            </a:r>
            <a:endParaRPr sz="8300">
              <a:solidFill>
                <a:srgbClr val="0000FF"/>
              </a:solidFill>
              <a:latin typeface="Impact"/>
              <a:ea typeface="Impact"/>
              <a:cs typeface="Impact"/>
              <a:sym typeface="Impact"/>
            </a:endParaRPr>
          </a:p>
        </p:txBody>
      </p:sp>
      <p:sp>
        <p:nvSpPr>
          <p:cNvPr id="510" name="Google Shape;510;p58"/>
          <p:cNvSpPr txBox="1"/>
          <p:nvPr/>
        </p:nvSpPr>
        <p:spPr>
          <a:xfrm>
            <a:off x="3974925" y="2713350"/>
            <a:ext cx="43854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500">
                <a:solidFill>
                  <a:srgbClr val="0000FF"/>
                </a:solidFill>
                <a:latin typeface="Poppins"/>
                <a:ea typeface="Poppins"/>
                <a:cs typeface="Poppins"/>
                <a:sym typeface="Poppins"/>
              </a:rPr>
              <a:t>Pengaturan Awal Booting dan Login</a:t>
            </a:r>
            <a:endParaRPr b="1" sz="3500">
              <a:solidFill>
                <a:srgbClr val="0000FF"/>
              </a:solidFill>
              <a:latin typeface="Poppins"/>
              <a:ea typeface="Poppins"/>
              <a:cs typeface="Poppins"/>
              <a:sym typeface="Poppins"/>
            </a:endParaRPr>
          </a:p>
        </p:txBody>
      </p:sp>
      <p:pic>
        <p:nvPicPr>
          <p:cNvPr id="511" name="Google Shape;511;p58"/>
          <p:cNvPicPr preferRelativeResize="0"/>
          <p:nvPr/>
        </p:nvPicPr>
        <p:blipFill>
          <a:blip r:embed="rId3">
            <a:alphaModFix/>
          </a:blip>
          <a:stretch>
            <a:fillRect/>
          </a:stretch>
        </p:blipFill>
        <p:spPr>
          <a:xfrm>
            <a:off x="8280075" y="4838025"/>
            <a:ext cx="3743681" cy="1707775"/>
          </a:xfrm>
          <a:prstGeom prst="rect">
            <a:avLst/>
          </a:prstGeom>
          <a:noFill/>
          <a:ln>
            <a:noFill/>
          </a:ln>
        </p:spPr>
      </p:pic>
    </p:spTree>
  </p:cSld>
  <p:clrMapOvr>
    <a:masterClrMapping/>
  </p:clrMapOvr>
  <mc:AlternateContent>
    <mc:Choice Requires="p14">
      <p:transition spd="slow" p14:dur="25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85"/>
          <p:cNvSpPr txBox="1"/>
          <p:nvPr>
            <p:ph idx="4294967295" type="title"/>
          </p:nvPr>
        </p:nvSpPr>
        <p:spPr>
          <a:xfrm>
            <a:off x="789058" y="214861"/>
            <a:ext cx="10363200" cy="6699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t>Pintasan Halaman dan Browser (3)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graphicFrame>
        <p:nvGraphicFramePr>
          <p:cNvPr id="708" name="Google Shape;708;p85"/>
          <p:cNvGraphicFramePr/>
          <p:nvPr/>
        </p:nvGraphicFramePr>
        <p:xfrm>
          <a:off x="930855" y="1112285"/>
          <a:ext cx="3000000" cy="3000000"/>
        </p:xfrm>
        <a:graphic>
          <a:graphicData uri="http://schemas.openxmlformats.org/drawingml/2006/table">
            <a:tbl>
              <a:tblPr bandRow="1" firstRow="1">
                <a:noFill/>
                <a:tableStyleId>{676E3DEC-4264-43F9-89AB-711833B2155C}</a:tableStyleId>
              </a:tblPr>
              <a:tblGrid>
                <a:gridCol w="5286400"/>
                <a:gridCol w="5043875"/>
              </a:tblGrid>
              <a:tr h="433975">
                <a:tc>
                  <a:txBody>
                    <a:bodyPr/>
                    <a:lstStyle/>
                    <a:p>
                      <a:pPr indent="0" lvl="0" marL="0" marR="0" rtl="0" algn="ctr">
                        <a:lnSpc>
                          <a:spcPct val="100000"/>
                        </a:lnSpc>
                        <a:spcBef>
                          <a:spcPts val="0"/>
                        </a:spcBef>
                        <a:spcAft>
                          <a:spcPts val="0"/>
                        </a:spcAft>
                        <a:buClr>
                          <a:srgbClr val="000000"/>
                        </a:buClr>
                        <a:buSzPts val="2500"/>
                        <a:buFont typeface="Arial"/>
                        <a:buNone/>
                      </a:pPr>
                      <a:r>
                        <a:rPr b="0" i="0" lang="en-US" sz="2500" u="none" cap="none" strike="noStrike">
                          <a:solidFill>
                            <a:srgbClr val="FFFFFF"/>
                          </a:solidFill>
                          <a:latin typeface="Raleway"/>
                          <a:ea typeface="Raleway"/>
                          <a:cs typeface="Raleway"/>
                          <a:sym typeface="Raleway"/>
                        </a:rPr>
                        <a:t>Deskripsi</a:t>
                      </a:r>
                      <a:endParaRPr b="0" i="0" sz="2500" u="none" cap="none" strike="noStrike">
                        <a:solidFill>
                          <a:srgbClr val="FFFFFF"/>
                        </a:solidFill>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500"/>
                        <a:buFont typeface="Arial"/>
                        <a:buNone/>
                      </a:pPr>
                      <a:r>
                        <a:rPr b="0" i="0" lang="en-US" sz="2500" u="none" cap="none" strike="noStrike">
                          <a:solidFill>
                            <a:srgbClr val="FFFFFF"/>
                          </a:solidFill>
                          <a:latin typeface="Raleway"/>
                          <a:ea typeface="Raleway"/>
                          <a:cs typeface="Raleway"/>
                          <a:sym typeface="Raleway"/>
                        </a:rPr>
                        <a:t>Pintasan Keyboard</a:t>
                      </a:r>
                      <a:endParaRPr sz="1100" u="none" cap="none" strike="noStrike">
                        <a:latin typeface="Raleway"/>
                        <a:ea typeface="Raleway"/>
                        <a:cs typeface="Raleway"/>
                        <a:sym typeface="Raleway"/>
                      </a:endParaRPr>
                    </a:p>
                  </a:txBody>
                  <a:tcPr marT="45725" marB="45725" marR="91475" marL="91475" anchor="ctr">
                    <a:solidFill>
                      <a:srgbClr val="2978BD"/>
                    </a:solidFill>
                  </a:tcPr>
                </a:tc>
              </a:tr>
              <a:tr h="570875">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Menyimpan link halaman aktif sebagai bookmark</a:t>
                      </a:r>
                      <a:endParaRPr sz="11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Ctrl + d</a:t>
                      </a:r>
                      <a:endParaRPr sz="1100" u="none" cap="none" strike="noStrike">
                        <a:latin typeface="Raleway"/>
                        <a:ea typeface="Raleway"/>
                        <a:cs typeface="Raleway"/>
                        <a:sym typeface="Raleway"/>
                      </a:endParaRPr>
                    </a:p>
                  </a:txBody>
                  <a:tcPr marT="0" marB="0" marR="68575" marL="68575" anchor="ctr">
                    <a:solidFill>
                      <a:srgbClr val="FFFFFF"/>
                    </a:solidFill>
                  </a:tcPr>
                </a:tc>
              </a:tr>
              <a:tr h="863475">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Menyimpan semua halaman yang terbuka di jendela aktif Anda sebagai bookmark dalam folder baru</a:t>
                      </a:r>
                      <a:endParaRPr sz="11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Shift + Ctrl+d</a:t>
                      </a:r>
                      <a:endParaRPr i="1" sz="1700" u="none" cap="none" strike="noStrike">
                        <a:solidFill>
                          <a:srgbClr val="000000"/>
                        </a:solidFill>
                        <a:latin typeface="Raleway"/>
                        <a:ea typeface="Raleway"/>
                        <a:cs typeface="Raleway"/>
                        <a:sym typeface="Raleway"/>
                      </a:endParaRPr>
                    </a:p>
                  </a:txBody>
                  <a:tcPr marT="0" marB="0" marR="68575" marL="68575" anchor="ctr">
                    <a:solidFill>
                      <a:srgbClr val="D7ECFC"/>
                    </a:solidFill>
                  </a:tcPr>
                </a:tc>
              </a:tr>
              <a:tr h="287075">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Menelusuri halaman aktif</a:t>
                      </a:r>
                      <a:endParaRPr sz="11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Ctrl + f</a:t>
                      </a:r>
                      <a:endParaRPr sz="1100" u="none" cap="none" strike="noStrike">
                        <a:latin typeface="Raleway"/>
                        <a:ea typeface="Raleway"/>
                        <a:cs typeface="Raleway"/>
                        <a:sym typeface="Raleway"/>
                      </a:endParaRPr>
                    </a:p>
                  </a:txBody>
                  <a:tcPr marT="0" marB="0" marR="68575" marL="68575" anchor="ctr">
                    <a:solidFill>
                      <a:srgbClr val="FFFFFF"/>
                    </a:solidFill>
                  </a:tcPr>
                </a:tc>
              </a:tr>
              <a:tr h="570875">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Membuka kecocokan berikutnya untuk penelusuran</a:t>
                      </a:r>
                      <a:endParaRPr sz="11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Ctrl + g atau Enter</a:t>
                      </a:r>
                      <a:endParaRPr sz="1100" u="none" cap="none" strike="noStrike">
                        <a:latin typeface="Raleway"/>
                        <a:ea typeface="Raleway"/>
                        <a:cs typeface="Raleway"/>
                        <a:sym typeface="Raleway"/>
                      </a:endParaRPr>
                    </a:p>
                  </a:txBody>
                  <a:tcPr marT="0" marB="0" marR="68575" marL="68575" anchor="ctr">
                    <a:solidFill>
                      <a:srgbClr val="D7ECFC"/>
                    </a:solidFill>
                  </a:tcPr>
                </a:tc>
              </a:tr>
              <a:tr h="570875">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Membuka kecocokan sebelumnya untuk penelusuran</a:t>
                      </a:r>
                      <a:endParaRPr i="1" sz="1700" u="none" cap="none" strike="noStrike">
                        <a:solidFill>
                          <a:srgbClr val="000000"/>
                        </a:solidFill>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Shift + Ctrl + g atau Shift + Enter</a:t>
                      </a:r>
                      <a:endParaRPr sz="1100" u="none" cap="none" strike="noStrike">
                        <a:latin typeface="Raleway"/>
                        <a:ea typeface="Raleway"/>
                        <a:cs typeface="Raleway"/>
                        <a:sym typeface="Raleway"/>
                      </a:endParaRPr>
                    </a:p>
                  </a:txBody>
                  <a:tcPr marT="0" marB="0" marR="68575" marL="68575" anchor="ctr">
                    <a:solidFill>
                      <a:srgbClr val="FFFFFF"/>
                    </a:solidFill>
                  </a:tcPr>
                </a:tc>
              </a:tr>
              <a:tr h="570875">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Membuka kolom informasi yang tidak aktif</a:t>
                      </a:r>
                      <a:endParaRPr i="1" sz="1700" u="none" cap="none" strike="noStrike">
                        <a:solidFill>
                          <a:srgbClr val="000000"/>
                        </a:solidFill>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Alt + Shift + a</a:t>
                      </a:r>
                      <a:endParaRPr sz="1100" u="none" cap="none" strike="noStrike">
                        <a:latin typeface="Raleway"/>
                        <a:ea typeface="Raleway"/>
                        <a:cs typeface="Raleway"/>
                        <a:sym typeface="Raleway"/>
                      </a:endParaRPr>
                    </a:p>
                  </a:txBody>
                  <a:tcPr marT="0" marB="0" marR="68575" marL="68575" anchor="ctr">
                    <a:solidFill>
                      <a:srgbClr val="D7ECFC"/>
                    </a:solidFill>
                  </a:tcPr>
                </a:tc>
              </a:tr>
              <a:tr h="307075">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Melakukan penelusuran Google</a:t>
                      </a:r>
                      <a:endParaRPr sz="11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Ctrl + k atau Ctrl + e</a:t>
                      </a:r>
                      <a:endParaRPr sz="1100" u="none" cap="none" strike="noStrike">
                        <a:latin typeface="Raleway"/>
                        <a:ea typeface="Raleway"/>
                        <a:cs typeface="Raleway"/>
                        <a:sym typeface="Raleway"/>
                      </a:endParaRPr>
                    </a:p>
                  </a:txBody>
                  <a:tcPr marT="0" marB="0" marR="68575" marL="68575" anchor="ctr">
                    <a:solidFill>
                      <a:srgbClr val="FFFFFF"/>
                    </a:solidFill>
                  </a:tcPr>
                </a:tc>
              </a:tr>
              <a:tr h="856275">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Menambahkan www. dan .com ke masukan dalam kolom URL, lalu membuka halaman</a:t>
                      </a:r>
                      <a:endParaRPr i="1" sz="1700" u="none" cap="none" strike="noStrike">
                        <a:solidFill>
                          <a:srgbClr val="000000"/>
                        </a:solidFill>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Ctrl + Enter</a:t>
                      </a:r>
                      <a:endParaRPr sz="1100" u="none" cap="none" strike="noStrike">
                        <a:latin typeface="Raleway"/>
                        <a:ea typeface="Raleway"/>
                        <a:cs typeface="Raleway"/>
                        <a:sym typeface="Raleway"/>
                      </a:endParaRPr>
                    </a:p>
                  </a:txBody>
                  <a:tcPr marT="0" marB="0" marR="68575" marL="68575" anchor="ctr">
                    <a:solidFill>
                      <a:srgbClr val="D7ECFC"/>
                    </a:solidFill>
                  </a:tcPr>
                </a:tc>
              </a:tr>
              <a:tr h="307075">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Melihat sumber halaman</a:t>
                      </a:r>
                      <a:endParaRPr i="1" sz="1700" u="none" cap="none" strike="noStrike">
                        <a:solidFill>
                          <a:srgbClr val="000000"/>
                        </a:solidFill>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1700"/>
                        <a:buFont typeface="Arial"/>
                        <a:buNone/>
                      </a:pPr>
                      <a:r>
                        <a:rPr i="1" lang="en-US" sz="1700" u="none" cap="none" strike="noStrike">
                          <a:solidFill>
                            <a:srgbClr val="000000"/>
                          </a:solidFill>
                          <a:latin typeface="Raleway"/>
                          <a:ea typeface="Raleway"/>
                          <a:cs typeface="Raleway"/>
                          <a:sym typeface="Raleway"/>
                        </a:rPr>
                        <a:t>Ctrl + u</a:t>
                      </a:r>
                      <a:endParaRPr sz="1100" u="none" cap="none" strike="noStrike">
                        <a:latin typeface="Raleway"/>
                        <a:ea typeface="Raleway"/>
                        <a:cs typeface="Raleway"/>
                        <a:sym typeface="Raleway"/>
                      </a:endParaRPr>
                    </a:p>
                  </a:txBody>
                  <a:tcPr marT="0" marB="0" marR="68575" marL="68575" anchor="ctr">
                    <a:solidFill>
                      <a:srgbClr val="FFFFFF"/>
                    </a:solidFill>
                  </a:tcPr>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86"/>
          <p:cNvSpPr txBox="1"/>
          <p:nvPr>
            <p:ph idx="4294967295" type="title"/>
          </p:nvPr>
        </p:nvSpPr>
        <p:spPr>
          <a:xfrm>
            <a:off x="663716" y="13753"/>
            <a:ext cx="10363200" cy="622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t>Pintasan Halaman dan Browser (4)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graphicFrame>
        <p:nvGraphicFramePr>
          <p:cNvPr id="714" name="Google Shape;714;p86"/>
          <p:cNvGraphicFramePr/>
          <p:nvPr/>
        </p:nvGraphicFramePr>
        <p:xfrm>
          <a:off x="819932" y="707781"/>
          <a:ext cx="3000000" cy="3000000"/>
        </p:xfrm>
        <a:graphic>
          <a:graphicData uri="http://schemas.openxmlformats.org/drawingml/2006/table">
            <a:tbl>
              <a:tblPr bandRow="1" firstRow="1">
                <a:noFill/>
                <a:tableStyleId>{676E3DEC-4264-43F9-89AB-711833B2155C}</a:tableStyleId>
              </a:tblPr>
              <a:tblGrid>
                <a:gridCol w="5300375"/>
                <a:gridCol w="5057225"/>
              </a:tblGrid>
              <a:tr h="486875">
                <a:tc>
                  <a:txBody>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FFFFFF"/>
                          </a:solidFill>
                          <a:latin typeface="Raleway"/>
                          <a:ea typeface="Raleway"/>
                          <a:cs typeface="Raleway"/>
                          <a:sym typeface="Raleway"/>
                        </a:rPr>
                        <a:t>Deskripsi</a:t>
                      </a:r>
                      <a:endParaRPr b="0" i="0" sz="2800" u="none" cap="none" strike="noStrike">
                        <a:solidFill>
                          <a:srgbClr val="FFFFFF"/>
                        </a:solidFill>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FFFFFF"/>
                          </a:solidFill>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639400">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Menampilkan atau menyembunyikan panel Developer Tools</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Ctrl + i</a:t>
                      </a:r>
                      <a:endParaRPr i="1" sz="2000" u="none" cap="none" strike="noStrike">
                        <a:solidFill>
                          <a:srgbClr val="000000"/>
                        </a:solidFill>
                        <a:latin typeface="Raleway"/>
                        <a:ea typeface="Raleway"/>
                        <a:cs typeface="Raleway"/>
                        <a:sym typeface="Raleway"/>
                      </a:endParaRPr>
                    </a:p>
                  </a:txBody>
                  <a:tcPr marT="0" marB="0" marR="68575" marL="68575" anchor="ctr">
                    <a:solidFill>
                      <a:srgbClr val="FFFFFF"/>
                    </a:solidFill>
                  </a:tcPr>
                </a:tc>
              </a:tr>
              <a:tr h="639400">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bagian yang dipilih di panel Developer Tools</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Shift + c</a:t>
                      </a:r>
                      <a:endParaRPr sz="1500" u="none" cap="none" strike="noStrike">
                        <a:latin typeface="Raleway"/>
                        <a:ea typeface="Raleway"/>
                        <a:cs typeface="Raleway"/>
                        <a:sym typeface="Raleway"/>
                      </a:endParaRPr>
                    </a:p>
                  </a:txBody>
                  <a:tcPr marT="0" marB="0" marR="68575" marL="68575" anchor="ctr">
                    <a:solidFill>
                      <a:srgbClr val="D7ECFC"/>
                    </a:solidFill>
                  </a:tcPr>
                </a:tc>
              </a:tr>
              <a:tr h="4140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tab Console di panel Developer Tools</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Ctrl +j</a:t>
                      </a:r>
                      <a:endParaRPr sz="1500" u="none" cap="none" strike="noStrike">
                        <a:latin typeface="Raleway"/>
                        <a:ea typeface="Raleway"/>
                        <a:cs typeface="Raleway"/>
                        <a:sym typeface="Raleway"/>
                      </a:endParaRPr>
                    </a:p>
                  </a:txBody>
                  <a:tcPr marT="0" marB="0" marR="68575" marL="68575" anchor="ctr">
                    <a:solidFill>
                      <a:srgbClr val="FFFFFF"/>
                    </a:solidFill>
                  </a:tcPr>
                </a:tc>
              </a:tr>
              <a:tr h="639400">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Menampilkan atau menyembunyikan kolom bookmark</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+Ctrl +b</a:t>
                      </a:r>
                      <a:endParaRPr sz="1500" u="none" cap="none" strike="noStrike">
                        <a:latin typeface="Raleway"/>
                        <a:ea typeface="Raleway"/>
                        <a:cs typeface="Raleway"/>
                        <a:sym typeface="Raleway"/>
                      </a:endParaRPr>
                    </a:p>
                  </a:txBody>
                  <a:tcPr marT="0" marB="0" marR="68575" marL="68575" anchor="ctr">
                    <a:solidFill>
                      <a:srgbClr val="D7ECFC"/>
                    </a:solidFill>
                  </a:tcPr>
                </a:tc>
              </a:tr>
              <a:tr h="4140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Menampilkan toolbar</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Alt + Shift + t</a:t>
                      </a:r>
                      <a:endParaRPr sz="1500" u="none" cap="none" strike="noStrike">
                        <a:latin typeface="Raleway"/>
                        <a:ea typeface="Raleway"/>
                        <a:cs typeface="Raleway"/>
                        <a:sym typeface="Raleway"/>
                      </a:endParaRPr>
                    </a:p>
                  </a:txBody>
                  <a:tcPr marT="0" marB="0" marR="68575" marL="68575" anchor="ctr">
                    <a:solidFill>
                      <a:srgbClr val="FFFFFF"/>
                    </a:solidFill>
                  </a:tcPr>
                </a:tc>
              </a:tr>
              <a:tr h="639400">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bagian yang dipilih di panel Developer Tools</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Shift + c</a:t>
                      </a:r>
                      <a:endParaRPr sz="1500" u="none" cap="none" strike="noStrike">
                        <a:latin typeface="Raleway"/>
                        <a:ea typeface="Raleway"/>
                        <a:cs typeface="Raleway"/>
                        <a:sym typeface="Raleway"/>
                      </a:endParaRPr>
                    </a:p>
                  </a:txBody>
                  <a:tcPr marT="0" marB="0" marR="68575" marL="68575" anchor="ctr">
                    <a:solidFill>
                      <a:srgbClr val="D7ECFC"/>
                    </a:solidFill>
                  </a:tcPr>
                </a:tc>
              </a:tr>
              <a:tr h="442900">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halaman Histori</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h</a:t>
                      </a:r>
                      <a:endParaRPr sz="1500" u="none" cap="none" strike="noStrike">
                        <a:latin typeface="Raleway"/>
                        <a:ea typeface="Raleway"/>
                        <a:cs typeface="Raleway"/>
                        <a:sym typeface="Raleway"/>
                      </a:endParaRPr>
                    </a:p>
                  </a:txBody>
                  <a:tcPr marT="0" marB="0" marR="68575" marL="68575" anchor="ctr">
                    <a:solidFill>
                      <a:srgbClr val="FFFFFF"/>
                    </a:solidFill>
                  </a:tcPr>
                </a:tc>
              </a:tr>
              <a:tr h="442900">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halaman Download</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j</a:t>
                      </a:r>
                      <a:endParaRPr sz="1500" u="none" cap="none" strike="noStrike">
                        <a:latin typeface="Raleway"/>
                        <a:ea typeface="Raleway"/>
                        <a:cs typeface="Raleway"/>
                        <a:sym typeface="Raleway"/>
                      </a:endParaRPr>
                    </a:p>
                  </a:txBody>
                  <a:tcPr marT="0" marB="0" marR="68575" marL="68575" anchor="ctr">
                    <a:solidFill>
                      <a:srgbClr val="D7ECFC"/>
                    </a:solidFill>
                  </a:tcPr>
                </a:tc>
              </a:tr>
              <a:tr h="639400">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Menghapus saran Isi Otomatis yang dipilih saat mengisi formulir</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Alt + Backspace</a:t>
                      </a:r>
                      <a:endParaRPr sz="1500" u="none" cap="none" strike="noStrike">
                        <a:latin typeface="Raleway"/>
                        <a:ea typeface="Raleway"/>
                        <a:cs typeface="Raleway"/>
                        <a:sym typeface="Raleway"/>
                      </a:endParaRPr>
                    </a:p>
                  </a:txBody>
                  <a:tcPr marT="0" marB="0" marR="68575" marL="68575" anchor="ctr">
                    <a:solidFill>
                      <a:srgbClr val="FFFFFF"/>
                    </a:solidFill>
                  </a:tcPr>
                </a:tc>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p87"/>
          <p:cNvSpPr txBox="1"/>
          <p:nvPr>
            <p:ph idx="4294967295" type="title"/>
          </p:nvPr>
        </p:nvSpPr>
        <p:spPr>
          <a:xfrm>
            <a:off x="789058" y="282333"/>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t>Setelan Sistem dan Tampilan (1)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graphicFrame>
        <p:nvGraphicFramePr>
          <p:cNvPr id="720" name="Google Shape;720;p87"/>
          <p:cNvGraphicFramePr/>
          <p:nvPr/>
        </p:nvGraphicFramePr>
        <p:xfrm>
          <a:off x="967416" y="1260441"/>
          <a:ext cx="3000000" cy="3000000"/>
        </p:xfrm>
        <a:graphic>
          <a:graphicData uri="http://schemas.openxmlformats.org/drawingml/2006/table">
            <a:tbl>
              <a:tblPr bandRow="1" firstRow="1">
                <a:noFill/>
                <a:tableStyleId>{676E3DEC-4264-43F9-89AB-711833B2155C}</a:tableStyleId>
              </a:tblPr>
              <a:tblGrid>
                <a:gridCol w="5059775"/>
                <a:gridCol w="4827675"/>
              </a:tblGrid>
              <a:tr h="600225">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Deskripsi</a:t>
                      </a:r>
                      <a:endParaRPr b="0" sz="2800" u="none" cap="none" strike="noStrike">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7371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aplikasi File</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Alt + m</a:t>
                      </a:r>
                      <a:endParaRPr sz="1500" u="none" cap="none" strike="noStrike">
                        <a:latin typeface="Raleway"/>
                        <a:ea typeface="Raleway"/>
                        <a:cs typeface="Raleway"/>
                        <a:sym typeface="Raleway"/>
                      </a:endParaRPr>
                    </a:p>
                  </a:txBody>
                  <a:tcPr marT="0" marB="0" marR="68575" marL="68575" anchor="ctr">
                    <a:solidFill>
                      <a:srgbClr val="D7ECFC"/>
                    </a:solidFill>
                  </a:tcPr>
                </a:tc>
              </a:tr>
              <a:tr h="7371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Melakukan pratinjau file dalam aplikasi File</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Pilih file, lalu tekan Spasi</a:t>
                      </a:r>
                      <a:endParaRPr sz="1500" u="none" cap="none" strike="noStrike">
                        <a:latin typeface="Raleway"/>
                        <a:ea typeface="Raleway"/>
                        <a:cs typeface="Raleway"/>
                        <a:sym typeface="Raleway"/>
                      </a:endParaRPr>
                    </a:p>
                  </a:txBody>
                  <a:tcPr marT="0" marB="0" marR="68575" marL="68575" anchor="ctr">
                    <a:solidFill>
                      <a:srgbClr val="FFFFFF"/>
                    </a:solidFill>
                  </a:tcPr>
                </a:tc>
              </a:tr>
              <a:tr h="7371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Menampilkan file tersembunyi dalam aplikasi File</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a:t>
                      </a:r>
                      <a:endParaRPr sz="1500" u="none" cap="none" strike="noStrike">
                        <a:latin typeface="Raleway"/>
                        <a:ea typeface="Raleway"/>
                        <a:cs typeface="Raleway"/>
                        <a:sym typeface="Raleway"/>
                      </a:endParaRPr>
                    </a:p>
                  </a:txBody>
                  <a:tcPr marT="0" marB="0" marR="68575" marL="68575" anchor="ctr">
                    <a:solidFill>
                      <a:srgbClr val="D7ECFC"/>
                    </a:solidFill>
                  </a:tcPr>
                </a:tc>
              </a:tr>
              <a:tr h="7371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area status (tempat waktu muncul)</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Alt + s</a:t>
                      </a:r>
                      <a:endParaRPr sz="1500" u="none" cap="none" strike="noStrike">
                        <a:latin typeface="Raleway"/>
                        <a:ea typeface="Raleway"/>
                        <a:cs typeface="Raleway"/>
                        <a:sym typeface="Raleway"/>
                      </a:endParaRPr>
                    </a:p>
                  </a:txBody>
                  <a:tcPr marT="0" marB="0" marR="68575" marL="68575" anchor="ctr">
                    <a:solidFill>
                      <a:srgbClr val="FFFFFF"/>
                    </a:solidFill>
                  </a:tcPr>
                </a:tc>
              </a:tr>
              <a:tr h="7371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Mengklik ikon 1-8 di rak</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Alt + 1 sampai Alt + 8</a:t>
                      </a:r>
                      <a:endParaRPr sz="1500" u="none" cap="none" strike="noStrike">
                        <a:latin typeface="Raleway"/>
                        <a:ea typeface="Raleway"/>
                        <a:cs typeface="Raleway"/>
                        <a:sym typeface="Raleway"/>
                      </a:endParaRPr>
                    </a:p>
                  </a:txBody>
                  <a:tcPr marT="0" marB="0" marR="68575" marL="68575" anchor="ctr">
                    <a:solidFill>
                      <a:srgbClr val="D7ECFC"/>
                    </a:solidFill>
                  </a:tcPr>
                </a:tc>
              </a:tr>
              <a:tr h="7371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Mengeklik ikon terakhir di rak</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Alt + 9</a:t>
                      </a:r>
                      <a:endParaRPr sz="1500" u="none" cap="none" strike="noStrike">
                        <a:latin typeface="Raleway"/>
                        <a:ea typeface="Raleway"/>
                        <a:cs typeface="Raleway"/>
                        <a:sym typeface="Raleway"/>
                      </a:endParaRPr>
                    </a:p>
                  </a:txBody>
                  <a:tcPr marT="0" marB="0" marR="68575" marL="68575" anchor="ctr">
                    <a:solidFill>
                      <a:srgbClr val="FFFFFF"/>
                    </a:solidFill>
                  </a:tcPr>
                </a:tc>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sp>
        <p:nvSpPr>
          <p:cNvPr id="725" name="Google Shape;725;p88"/>
          <p:cNvSpPr txBox="1"/>
          <p:nvPr>
            <p:ph idx="4294967295" type="title"/>
          </p:nvPr>
        </p:nvSpPr>
        <p:spPr>
          <a:xfrm>
            <a:off x="663716" y="26442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t> Setelan Sistem dan Tampilan (2)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graphicFrame>
        <p:nvGraphicFramePr>
          <p:cNvPr id="726" name="Google Shape;726;p88"/>
          <p:cNvGraphicFramePr/>
          <p:nvPr/>
        </p:nvGraphicFramePr>
        <p:xfrm>
          <a:off x="914671" y="1246002"/>
          <a:ext cx="3000000" cy="3000000"/>
        </p:xfrm>
        <a:graphic>
          <a:graphicData uri="http://schemas.openxmlformats.org/drawingml/2006/table">
            <a:tbl>
              <a:tblPr bandRow="1" firstRow="1">
                <a:noFill/>
                <a:tableStyleId>{676E3DEC-4264-43F9-89AB-711833B2155C}</a:tableStyleId>
              </a:tblPr>
              <a:tblGrid>
                <a:gridCol w="5111475"/>
                <a:gridCol w="4876975"/>
              </a:tblGrid>
              <a:tr h="552275">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Deskripsi</a:t>
                      </a:r>
                      <a:endParaRPr b="0" sz="2800" u="none" cap="none" strike="noStrike">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6782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Menggunakan tombol F (F1 hingga F12)</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Penelusuran   + 1 sampai Penelusuran   + =</a:t>
                      </a:r>
                      <a:endParaRPr sz="1500" u="none" cap="none" strike="noStrike">
                        <a:latin typeface="Raleway"/>
                        <a:ea typeface="Raleway"/>
                        <a:cs typeface="Raleway"/>
                        <a:sym typeface="Raleway"/>
                      </a:endParaRPr>
                    </a:p>
                  </a:txBody>
                  <a:tcPr marT="0" marB="0" marR="68575" marL="68575" anchor="ctr">
                    <a:solidFill>
                      <a:srgbClr val="FFFFFF"/>
                    </a:solidFill>
                  </a:tcPr>
                </a:tc>
              </a:tr>
              <a:tr h="6782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Melihat notifikasi</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Alt + n</a:t>
                      </a:r>
                      <a:endParaRPr sz="1500" u="none" cap="none" strike="noStrike">
                        <a:latin typeface="Raleway"/>
                        <a:ea typeface="Raleway"/>
                        <a:cs typeface="Raleway"/>
                        <a:sym typeface="Raleway"/>
                      </a:endParaRPr>
                    </a:p>
                  </a:txBody>
                  <a:tcPr marT="0" marB="0" marR="68575" marL="68575" anchor="ctr">
                    <a:solidFill>
                      <a:srgbClr val="D7ECFC"/>
                    </a:solidFill>
                  </a:tcPr>
                </a:tc>
              </a:tr>
              <a:tr h="6782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Mengubah resolusi layar</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Ctrl dan + atau - (minus)</a:t>
                      </a:r>
                      <a:endParaRPr sz="1500" u="none" cap="none" strike="noStrike">
                        <a:latin typeface="Raleway"/>
                        <a:ea typeface="Raleway"/>
                        <a:cs typeface="Raleway"/>
                        <a:sym typeface="Raleway"/>
                      </a:endParaRPr>
                    </a:p>
                  </a:txBody>
                  <a:tcPr marT="0" marB="0" marR="68575" marL="68575" anchor="ctr">
                    <a:solidFill>
                      <a:srgbClr val="FFFFFF"/>
                    </a:solidFill>
                  </a:tcPr>
                </a:tc>
              </a:tr>
              <a:tr h="6782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Mereset resolusi layar ke default</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Ctrl + 0</a:t>
                      </a:r>
                      <a:endParaRPr sz="1500" u="none" cap="none" strike="noStrike">
                        <a:latin typeface="Raleway"/>
                        <a:ea typeface="Raleway"/>
                        <a:cs typeface="Raleway"/>
                        <a:sym typeface="Raleway"/>
                      </a:endParaRPr>
                    </a:p>
                  </a:txBody>
                  <a:tcPr marT="0" marB="0" marR="68575" marL="68575" anchor="ctr">
                    <a:solidFill>
                      <a:srgbClr val="D7ECFC"/>
                    </a:solidFill>
                  </a:tcPr>
                </a:tc>
              </a:tr>
              <a:tr h="6782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Memutar layar 90 derajat</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Ctrl + Putar  </a:t>
                      </a:r>
                      <a:endParaRPr sz="1500" u="none" cap="none" strike="noStrike">
                        <a:latin typeface="Raleway"/>
                        <a:ea typeface="Raleway"/>
                        <a:cs typeface="Raleway"/>
                        <a:sym typeface="Raleway"/>
                      </a:endParaRPr>
                    </a:p>
                  </a:txBody>
                  <a:tcPr marT="0" marB="0" marR="68575" marL="68575" anchor="ctr">
                    <a:solidFill>
                      <a:srgbClr val="FFFFFF"/>
                    </a:solidFill>
                  </a:tcPr>
                </a:tc>
              </a:tr>
              <a:tr h="6782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Beralih ke pengguna berikutnya</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Alt + . (titik)</a:t>
                      </a:r>
                      <a:endParaRPr sz="1500" u="none" cap="none" strike="noStrike">
                        <a:latin typeface="Raleway"/>
                        <a:ea typeface="Raleway"/>
                        <a:cs typeface="Raleway"/>
                        <a:sym typeface="Raleway"/>
                      </a:endParaRPr>
                    </a:p>
                  </a:txBody>
                  <a:tcPr marT="0" marB="0" marR="68575" marL="68575" anchor="ctr">
                    <a:solidFill>
                      <a:srgbClr val="D7ECFC"/>
                    </a:solidFill>
                  </a:tcPr>
                </a:tc>
              </a:tr>
              <a:tr h="6782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Beralih ke pengguna sebelumnya</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Alt + , (koma)</a:t>
                      </a:r>
                      <a:endParaRPr sz="1500" u="none" cap="none" strike="noStrike">
                        <a:latin typeface="Raleway"/>
                        <a:ea typeface="Raleway"/>
                        <a:cs typeface="Raleway"/>
                        <a:sym typeface="Raleway"/>
                      </a:endParaRPr>
                    </a:p>
                  </a:txBody>
                  <a:tcPr marT="0" marB="0" marR="68575" marL="68575" anchor="ctr">
                    <a:solidFill>
                      <a:srgbClr val="FFFFFF"/>
                    </a:solidFill>
                  </a:tcPr>
                </a:tc>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sp>
        <p:nvSpPr>
          <p:cNvPr id="731" name="Google Shape;731;p89"/>
          <p:cNvSpPr txBox="1"/>
          <p:nvPr>
            <p:ph idx="4294967295" type="title"/>
          </p:nvPr>
        </p:nvSpPr>
        <p:spPr>
          <a:xfrm>
            <a:off x="824870" y="246521"/>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t>Pintasan Pengeditan Teks (1)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graphicFrame>
        <p:nvGraphicFramePr>
          <p:cNvPr id="732" name="Google Shape;732;p89"/>
          <p:cNvGraphicFramePr/>
          <p:nvPr/>
        </p:nvGraphicFramePr>
        <p:xfrm>
          <a:off x="967416" y="1154425"/>
          <a:ext cx="3000000" cy="3000000"/>
        </p:xfrm>
        <a:graphic>
          <a:graphicData uri="http://schemas.openxmlformats.org/drawingml/2006/table">
            <a:tbl>
              <a:tblPr bandRow="1" firstRow="1">
                <a:noFill/>
                <a:tableStyleId>{676E3DEC-4264-43F9-89AB-711833B2155C}</a:tableStyleId>
              </a:tblPr>
              <a:tblGrid>
                <a:gridCol w="5093000"/>
                <a:gridCol w="4859375"/>
              </a:tblGrid>
              <a:tr h="550675">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Deskripsi</a:t>
                      </a:r>
                      <a:endParaRPr b="0" sz="2800" u="none" cap="none" strike="noStrike">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Mengaktifkan atau menonaktifkan Caps Lock</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Penelusuran   + Alt</a:t>
                      </a:r>
                      <a:endParaRPr sz="1500" u="none" cap="none" strike="noStrike">
                        <a:latin typeface="Raleway"/>
                        <a:ea typeface="Raleway"/>
                        <a:cs typeface="Raleway"/>
                        <a:sym typeface="Raleway"/>
                      </a:endParaRPr>
                    </a:p>
                  </a:txBody>
                  <a:tcPr marT="0" marB="0" marR="68575" marL="68575" anchor="ctr">
                    <a:solidFill>
                      <a:srgbClr val="D7ECFC"/>
                    </a:solidFill>
                  </a:tcPr>
                </a:tc>
              </a:tr>
              <a:tr h="6496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Memilih semuanya di halaman</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a</a:t>
                      </a:r>
                      <a:endParaRPr sz="1500" u="none" cap="none" strike="noStrike">
                        <a:latin typeface="Raleway"/>
                        <a:ea typeface="Raleway"/>
                        <a:cs typeface="Raleway"/>
                        <a:sym typeface="Raleway"/>
                      </a:endParaRPr>
                    </a:p>
                  </a:txBody>
                  <a:tcPr marT="0" marB="0" marR="68575" marL="68575" anchor="ctr">
                    <a:solidFill>
                      <a:srgbClr val="FFFFFF"/>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Memilih konten di kolom URL</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L atau Alt + d</a:t>
                      </a:r>
                      <a:endParaRPr sz="1500" u="none" cap="none" strike="noStrike">
                        <a:latin typeface="Raleway"/>
                        <a:ea typeface="Raleway"/>
                        <a:cs typeface="Raleway"/>
                        <a:sym typeface="Raleway"/>
                      </a:endParaRPr>
                    </a:p>
                  </a:txBody>
                  <a:tcPr marT="0" marB="0" marR="68575" marL="68575" anchor="ctr">
                    <a:solidFill>
                      <a:srgbClr val="D7ECFC"/>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Memilih kata atau huruf berikutnya</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Ctrl + Panah kanan  </a:t>
                      </a:r>
                      <a:endParaRPr sz="1500" u="none" cap="none" strike="noStrike">
                        <a:latin typeface="Raleway"/>
                        <a:ea typeface="Raleway"/>
                        <a:cs typeface="Raleway"/>
                        <a:sym typeface="Raleway"/>
                      </a:endParaRPr>
                    </a:p>
                  </a:txBody>
                  <a:tcPr marT="0" marB="0" marR="68575" marL="68575" anchor="ctr">
                    <a:solidFill>
                      <a:srgbClr val="FFFFFF"/>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Memilih teks ke akhir baris</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Penelusuran   + Shift + Panah kanan  </a:t>
                      </a:r>
                      <a:endParaRPr sz="1500" u="none" cap="none" strike="noStrike">
                        <a:latin typeface="Raleway"/>
                        <a:ea typeface="Raleway"/>
                        <a:cs typeface="Raleway"/>
                        <a:sym typeface="Raleway"/>
                      </a:endParaRPr>
                    </a:p>
                  </a:txBody>
                  <a:tcPr marT="0" marB="0" marR="68575" marL="68575" anchor="ctr">
                    <a:solidFill>
                      <a:srgbClr val="D7ECFC"/>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Memilih teks ke awal baris</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Penelusuran   + Shift + Panah kiri  </a:t>
                      </a:r>
                      <a:endParaRPr sz="1500" u="none" cap="none" strike="noStrike">
                        <a:latin typeface="Raleway"/>
                        <a:ea typeface="Raleway"/>
                        <a:cs typeface="Raleway"/>
                        <a:sym typeface="Raleway"/>
                      </a:endParaRPr>
                    </a:p>
                  </a:txBody>
                  <a:tcPr marT="0" marB="0" marR="68575" marL="68575" anchor="ctr">
                    <a:solidFill>
                      <a:srgbClr val="FFFFFF"/>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Memilih kata atau huruf sebelumnya</a:t>
                      </a:r>
                      <a:endParaRPr sz="1500" u="none" cap="none" strike="noStrike">
                        <a:latin typeface="Raleway"/>
                        <a:ea typeface="Raleway"/>
                        <a:cs typeface="Raleway"/>
                        <a:sym typeface="Raleway"/>
                      </a:endParaRPr>
                    </a:p>
                  </a:txBody>
                  <a:tcPr marT="0" marB="0" marR="68575" marL="68575" anchor="ctr">
                    <a:solidFill>
                      <a:srgbClr val="C4E2FB"/>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Shift+Ctrl + Panah kiri  </a:t>
                      </a:r>
                      <a:endParaRPr sz="1500" u="none" cap="none" strike="noStrike">
                        <a:latin typeface="Raleway"/>
                        <a:ea typeface="Raleway"/>
                        <a:cs typeface="Raleway"/>
                        <a:sym typeface="Raleway"/>
                      </a:endParaRPr>
                    </a:p>
                  </a:txBody>
                  <a:tcPr marT="0" marB="0" marR="68575" marL="68575" anchor="ctr">
                    <a:solidFill>
                      <a:srgbClr val="C4E2FB"/>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Berpindah ke akhir kata berikutnya</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Panah kanan  </a:t>
                      </a:r>
                      <a:endParaRPr sz="1500" u="none" cap="none" strike="noStrike">
                        <a:latin typeface="Raleway"/>
                        <a:ea typeface="Raleway"/>
                        <a:cs typeface="Raleway"/>
                        <a:sym typeface="Raleway"/>
                      </a:endParaRPr>
                    </a:p>
                  </a:txBody>
                  <a:tcPr marT="0" marB="0" marR="68575" marL="68575" anchor="ctr">
                    <a:solidFill>
                      <a:srgbClr val="FFFFFF"/>
                    </a:solidFill>
                  </a:tcPr>
                </a:tc>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p90"/>
          <p:cNvSpPr txBox="1"/>
          <p:nvPr>
            <p:ph idx="4294967295" type="title"/>
          </p:nvPr>
        </p:nvSpPr>
        <p:spPr>
          <a:xfrm>
            <a:off x="717434" y="192803"/>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t>Pintasan Pengeditan Teks (2)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graphicFrame>
        <p:nvGraphicFramePr>
          <p:cNvPr id="738" name="Google Shape;738;p90"/>
          <p:cNvGraphicFramePr/>
          <p:nvPr/>
        </p:nvGraphicFramePr>
        <p:xfrm>
          <a:off x="819932" y="942615"/>
          <a:ext cx="3000000" cy="3000000"/>
        </p:xfrm>
        <a:graphic>
          <a:graphicData uri="http://schemas.openxmlformats.org/drawingml/2006/table">
            <a:tbl>
              <a:tblPr bandRow="1" firstRow="1">
                <a:noFill/>
                <a:tableStyleId>{676E3DEC-4264-43F9-89AB-711833B2155C}</a:tableStyleId>
              </a:tblPr>
              <a:tblGrid>
                <a:gridCol w="5314375"/>
                <a:gridCol w="5070575"/>
              </a:tblGrid>
              <a:tr h="534575">
                <a:tc>
                  <a:txBody>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FFFFFF"/>
                          </a:solidFill>
                          <a:latin typeface="Raleway"/>
                          <a:ea typeface="Raleway"/>
                          <a:cs typeface="Raleway"/>
                          <a:sym typeface="Raleway"/>
                        </a:rPr>
                        <a:t>Deskripsi</a:t>
                      </a:r>
                      <a:endParaRPr b="0" i="0" sz="2800" u="none" cap="none" strike="noStrike">
                        <a:solidFill>
                          <a:srgbClr val="FFFFFF"/>
                        </a:solidFill>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FFFFFF"/>
                          </a:solidFill>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8100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Berpindah ke awal kata sebelumnya</a:t>
                      </a:r>
                      <a:endParaRPr i="1" sz="2000" u="none" cap="none" strike="noStrike">
                        <a:solidFill>
                          <a:srgbClr val="000000"/>
                        </a:solidFill>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Panah kiri </a:t>
                      </a:r>
                      <a:endParaRPr sz="1500" u="none" cap="none" strike="noStrike">
                        <a:latin typeface="Raleway"/>
                        <a:ea typeface="Raleway"/>
                        <a:cs typeface="Raleway"/>
                        <a:sym typeface="Raleway"/>
                      </a:endParaRPr>
                    </a:p>
                  </a:txBody>
                  <a:tcPr marT="0" marB="0" marR="68575" marL="68575" anchor="ctr">
                    <a:solidFill>
                      <a:srgbClr val="FFFFFF"/>
                    </a:solidFill>
                  </a:tcPr>
                </a:tc>
              </a:tr>
              <a:tr h="5740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Berpindah ke awal baris</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Penelusuran   + Panah kiri  </a:t>
                      </a:r>
                      <a:endParaRPr sz="1500" u="none" cap="none" strike="noStrike">
                        <a:latin typeface="Raleway"/>
                        <a:ea typeface="Raleway"/>
                        <a:cs typeface="Raleway"/>
                        <a:sym typeface="Raleway"/>
                      </a:endParaRPr>
                    </a:p>
                  </a:txBody>
                  <a:tcPr marT="0" marB="0" marR="68575" marL="68575" anchor="ctr">
                    <a:solidFill>
                      <a:srgbClr val="D7ECFC"/>
                    </a:solidFill>
                  </a:tcPr>
                </a:tc>
              </a:tr>
              <a:tr h="5722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Berpindah ke akhir baris</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Penelusuran   + Panah kanan  </a:t>
                      </a:r>
                      <a:endParaRPr sz="1500" u="none" cap="none" strike="noStrike">
                        <a:latin typeface="Raleway"/>
                        <a:ea typeface="Raleway"/>
                        <a:cs typeface="Raleway"/>
                        <a:sym typeface="Raleway"/>
                      </a:endParaRPr>
                    </a:p>
                  </a:txBody>
                  <a:tcPr marT="0" marB="0" marR="68575" marL="68575" anchor="ctr">
                    <a:solidFill>
                      <a:srgbClr val="FFFFFF"/>
                    </a:solidFill>
                  </a:tcPr>
                </a:tc>
              </a:tr>
              <a:tr h="5722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akhir dokumen</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Penelusuran   + Ctrl + Panah kanan  </a:t>
                      </a:r>
                      <a:endParaRPr sz="1500" u="none" cap="none" strike="noStrike">
                        <a:latin typeface="Raleway"/>
                        <a:ea typeface="Raleway"/>
                        <a:cs typeface="Raleway"/>
                        <a:sym typeface="Raleway"/>
                      </a:endParaRPr>
                    </a:p>
                  </a:txBody>
                  <a:tcPr marT="0" marB="0" marR="68575" marL="68575" anchor="ctr">
                    <a:solidFill>
                      <a:srgbClr val="D7ECFC"/>
                    </a:solidFill>
                  </a:tcPr>
                </a:tc>
              </a:tr>
              <a:tr h="5722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awal dokumen</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Penelusuran  + Ctrl + Panah kiri  </a:t>
                      </a:r>
                      <a:endParaRPr sz="1500" u="none" cap="none" strike="noStrike">
                        <a:latin typeface="Raleway"/>
                        <a:ea typeface="Raleway"/>
                        <a:cs typeface="Raleway"/>
                        <a:sym typeface="Raleway"/>
                      </a:endParaRPr>
                    </a:p>
                  </a:txBody>
                  <a:tcPr marT="0" marB="0" marR="68575" marL="68575" anchor="ctr">
                    <a:solidFill>
                      <a:srgbClr val="FFFFFF"/>
                    </a:solidFill>
                  </a:tcPr>
                </a:tc>
              </a:tr>
              <a:tr h="612100">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Menyalin konten yang dipilih ke papan klip</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c</a:t>
                      </a:r>
                      <a:endParaRPr sz="1500" u="none" cap="none" strike="noStrike">
                        <a:latin typeface="Raleway"/>
                        <a:ea typeface="Raleway"/>
                        <a:cs typeface="Raleway"/>
                        <a:sym typeface="Raleway"/>
                      </a:endParaRPr>
                    </a:p>
                  </a:txBody>
                  <a:tcPr marT="0" marB="0" marR="68575" marL="68575" anchor="ctr">
                    <a:solidFill>
                      <a:srgbClr val="D7ECFC"/>
                    </a:solidFill>
                  </a:tcPr>
                </a:tc>
              </a:tr>
              <a:tr h="612100">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Menempelkan konten dari papan klip</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v</a:t>
                      </a:r>
                      <a:endParaRPr sz="1500" u="none" cap="none" strike="noStrike">
                        <a:latin typeface="Raleway"/>
                        <a:ea typeface="Raleway"/>
                        <a:cs typeface="Raleway"/>
                        <a:sym typeface="Raleway"/>
                      </a:endParaRPr>
                    </a:p>
                  </a:txBody>
                  <a:tcPr marT="0" marB="0" marR="68575" marL="68575" anchor="ctr">
                    <a:solidFill>
                      <a:srgbClr val="FFFFFF"/>
                    </a:solidFill>
                  </a:tcPr>
                </a:tc>
              </a:tr>
              <a:tr h="7019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Menempelkan konten dari papan klip dalam bentuk teks biasa</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Ctrl + v</a:t>
                      </a:r>
                      <a:endParaRPr sz="1500" u="none" cap="none" strike="noStrike">
                        <a:latin typeface="Raleway"/>
                        <a:ea typeface="Raleway"/>
                        <a:cs typeface="Raleway"/>
                        <a:sym typeface="Raleway"/>
                      </a:endParaRPr>
                    </a:p>
                  </a:txBody>
                  <a:tcPr marT="0" marB="0" marR="68575" marL="68575" anchor="ctr">
                    <a:solidFill>
                      <a:srgbClr val="D7ECFC"/>
                    </a:solidFill>
                  </a:tcPr>
                </a:tc>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91"/>
          <p:cNvSpPr txBox="1"/>
          <p:nvPr>
            <p:ph idx="4294967295" type="title"/>
          </p:nvPr>
        </p:nvSpPr>
        <p:spPr>
          <a:xfrm>
            <a:off x="699528" y="192803"/>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t>Pintasan Pengeditan Teks (3)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graphicFrame>
        <p:nvGraphicFramePr>
          <p:cNvPr id="744" name="Google Shape;744;p91"/>
          <p:cNvGraphicFramePr/>
          <p:nvPr/>
        </p:nvGraphicFramePr>
        <p:xfrm>
          <a:off x="819932" y="1065279"/>
          <a:ext cx="3000000" cy="3000000"/>
        </p:xfrm>
        <a:graphic>
          <a:graphicData uri="http://schemas.openxmlformats.org/drawingml/2006/table">
            <a:tbl>
              <a:tblPr bandRow="1" firstRow="1">
                <a:noFill/>
                <a:tableStyleId>{676E3DEC-4264-43F9-89AB-711833B2155C}</a:tableStyleId>
              </a:tblPr>
              <a:tblGrid>
                <a:gridCol w="5293375"/>
                <a:gridCol w="5050575"/>
              </a:tblGrid>
              <a:tr h="494800">
                <a:tc>
                  <a:txBody>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FFFFFF"/>
                          </a:solidFill>
                          <a:latin typeface="Raleway"/>
                          <a:ea typeface="Raleway"/>
                          <a:cs typeface="Raleway"/>
                          <a:sym typeface="Raleway"/>
                        </a:rPr>
                        <a:t>Deskripsi</a:t>
                      </a:r>
                      <a:endParaRPr b="0" i="0" sz="2800" u="none" cap="none" strike="noStrike">
                        <a:solidFill>
                          <a:srgbClr val="FFFFFF"/>
                        </a:solidFill>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FFFFFF"/>
                          </a:solidFill>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5244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Memotong</a:t>
                      </a:r>
                      <a:endParaRPr i="1" sz="2000" u="none" cap="none" strike="noStrike">
                        <a:solidFill>
                          <a:srgbClr val="000000"/>
                        </a:solidFill>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x</a:t>
                      </a:r>
                      <a:endParaRPr sz="1500" u="none" cap="none" strike="noStrike">
                        <a:latin typeface="Raleway"/>
                        <a:ea typeface="Raleway"/>
                        <a:cs typeface="Raleway"/>
                        <a:sym typeface="Raleway"/>
                      </a:endParaRPr>
                    </a:p>
                  </a:txBody>
                  <a:tcPr marT="0" marB="0" marR="68575" marL="68575" anchor="ctr">
                    <a:solidFill>
                      <a:srgbClr val="FFFFFF"/>
                    </a:solidFill>
                  </a:tcPr>
                </a:tc>
              </a:tr>
              <a:tr h="4527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Menghapus kata sebelumnya</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Backspace</a:t>
                      </a:r>
                      <a:endParaRPr sz="1500" u="none" cap="none" strike="noStrike">
                        <a:latin typeface="Raleway"/>
                        <a:ea typeface="Raleway"/>
                        <a:cs typeface="Raleway"/>
                        <a:sym typeface="Raleway"/>
                      </a:endParaRPr>
                    </a:p>
                  </a:txBody>
                  <a:tcPr marT="0" marB="0" marR="68575" marL="68575" anchor="ctr">
                    <a:solidFill>
                      <a:srgbClr val="D7ECFC"/>
                    </a:solidFill>
                  </a:tcPr>
                </a:tc>
              </a:tr>
              <a:tr h="451300">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Menghapus huruf berikutnya (hapus maju)</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Penelusuran   + Backspace</a:t>
                      </a:r>
                      <a:endParaRPr sz="1500" u="none" cap="none" strike="noStrike">
                        <a:latin typeface="Raleway"/>
                        <a:ea typeface="Raleway"/>
                        <a:cs typeface="Raleway"/>
                        <a:sym typeface="Raleway"/>
                      </a:endParaRPr>
                    </a:p>
                  </a:txBody>
                  <a:tcPr marT="0" marB="0" marR="68575" marL="68575" anchor="ctr">
                    <a:solidFill>
                      <a:srgbClr val="FFFFFF"/>
                    </a:solidFill>
                  </a:tcPr>
                </a:tc>
              </a:tr>
              <a:tr h="451300">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Mengurungkan tindakan terakhir</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z</a:t>
                      </a:r>
                      <a:endParaRPr sz="1500" u="none" cap="none" strike="noStrike">
                        <a:latin typeface="Raleway"/>
                        <a:ea typeface="Raleway"/>
                        <a:cs typeface="Raleway"/>
                        <a:sym typeface="Raleway"/>
                      </a:endParaRPr>
                    </a:p>
                  </a:txBody>
                  <a:tcPr marT="0" marB="0" marR="68575" marL="68575" anchor="ctr">
                    <a:solidFill>
                      <a:srgbClr val="D7ECFC"/>
                    </a:solidFill>
                  </a:tcPr>
                </a:tc>
              </a:tr>
              <a:tr h="451300">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Mengulangi tindakan terakhir</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Ctrl + z</a:t>
                      </a:r>
                      <a:endParaRPr sz="1500" u="none" cap="none" strike="noStrike">
                        <a:latin typeface="Raleway"/>
                        <a:ea typeface="Raleway"/>
                        <a:cs typeface="Raleway"/>
                        <a:sym typeface="Raleway"/>
                      </a:endParaRPr>
                    </a:p>
                  </a:txBody>
                  <a:tcPr marT="0" marB="0" marR="68575" marL="68575" anchor="ctr">
                    <a:solidFill>
                      <a:srgbClr val="FFFFFF"/>
                    </a:solidFill>
                  </a:tcPr>
                </a:tc>
              </a:tr>
              <a:tr h="6497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Beralih antara bahasa keyboard yang telah disetel.</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Ctrl + Space</a:t>
                      </a:r>
                      <a:endParaRPr sz="1500" u="none" cap="none" strike="noStrike">
                        <a:latin typeface="Raleway"/>
                        <a:ea typeface="Raleway"/>
                        <a:cs typeface="Raleway"/>
                        <a:sym typeface="Raleway"/>
                      </a:endParaRPr>
                    </a:p>
                  </a:txBody>
                  <a:tcPr marT="0" marB="0" marR="68575" marL="68575" anchor="ctr">
                    <a:solidFill>
                      <a:srgbClr val="D7ECFC"/>
                    </a:solidFill>
                  </a:tcPr>
                </a:tc>
              </a:tr>
              <a:tr h="6497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Beralih ke bahasa keyboard yang Anda gunakan sebelumnya.</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Space</a:t>
                      </a:r>
                      <a:endParaRPr sz="1500" u="none" cap="none" strike="noStrike">
                        <a:latin typeface="Raleway"/>
                        <a:ea typeface="Raleway"/>
                        <a:cs typeface="Raleway"/>
                        <a:sym typeface="Raleway"/>
                      </a:endParaRPr>
                    </a:p>
                  </a:txBody>
                  <a:tcPr marT="0" marB="0" marR="68575" marL="68575" anchor="ctr">
                    <a:solidFill>
                      <a:srgbClr val="FFFFFF"/>
                    </a:solidFill>
                  </a:tcPr>
                </a:tc>
              </a:tr>
              <a:tr h="6497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Meredupkan keyboard (khusus keyboard dengan lampu latar)</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Alt +  </a:t>
                      </a:r>
                      <a:endParaRPr sz="1500" u="none" cap="none" strike="noStrike">
                        <a:latin typeface="Raleway"/>
                        <a:ea typeface="Raleway"/>
                        <a:cs typeface="Raleway"/>
                        <a:sym typeface="Raleway"/>
                      </a:endParaRPr>
                    </a:p>
                  </a:txBody>
                  <a:tcPr marT="0" marB="0" marR="68575" marL="68575" anchor="ctr">
                    <a:solidFill>
                      <a:srgbClr val="D7ECFC"/>
                    </a:solidFill>
                  </a:tcPr>
                </a:tc>
              </a:tr>
              <a:tr h="6497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Mencerahkan keyboard (khusus keyboard dengan lampu latar)</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Alt +  </a:t>
                      </a:r>
                      <a:endParaRPr sz="1500" u="none" cap="none" strike="noStrike">
                        <a:latin typeface="Raleway"/>
                        <a:ea typeface="Raleway"/>
                        <a:cs typeface="Raleway"/>
                        <a:sym typeface="Raleway"/>
                      </a:endParaRPr>
                    </a:p>
                  </a:txBody>
                  <a:tcPr marT="0" marB="0" marR="68575" marL="68575" anchor="ctr">
                    <a:solidFill>
                      <a:srgbClr val="FFFFFF"/>
                    </a:solidFill>
                  </a:tcPr>
                </a:tc>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p92"/>
          <p:cNvSpPr txBox="1"/>
          <p:nvPr>
            <p:ph idx="4294967295" type="title"/>
          </p:nvPr>
        </p:nvSpPr>
        <p:spPr>
          <a:xfrm>
            <a:off x="806964" y="192803"/>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t>Aksesibilitas</a:t>
            </a:r>
            <a:r>
              <a:rPr lang="en-US"/>
              <a:t> (1)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graphicFrame>
        <p:nvGraphicFramePr>
          <p:cNvPr id="750" name="Google Shape;750;p92"/>
          <p:cNvGraphicFramePr/>
          <p:nvPr/>
        </p:nvGraphicFramePr>
        <p:xfrm>
          <a:off x="913698" y="1046989"/>
          <a:ext cx="3000000" cy="3000000"/>
        </p:xfrm>
        <a:graphic>
          <a:graphicData uri="http://schemas.openxmlformats.org/drawingml/2006/table">
            <a:tbl>
              <a:tblPr bandRow="1" firstRow="1">
                <a:noFill/>
                <a:tableStyleId>{676E3DEC-4264-43F9-89AB-711833B2155C}</a:tableStyleId>
              </a:tblPr>
              <a:tblGrid>
                <a:gridCol w="5269325"/>
                <a:gridCol w="5027600"/>
              </a:tblGrid>
              <a:tr h="550675">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Deskripsi</a:t>
                      </a:r>
                      <a:endParaRPr b="0" sz="2800" u="none" cap="none" strike="noStrike">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lang="en-US" sz="2800" u="none" cap="none" strike="noStrike">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Mengaktifkan atau menonaktifkan ChromeVox (masukan lisan)</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Alt + z</a:t>
                      </a:r>
                      <a:endParaRPr sz="1500" u="none" cap="none" strike="noStrike">
                        <a:latin typeface="Raleway"/>
                        <a:ea typeface="Raleway"/>
                        <a:cs typeface="Raleway"/>
                        <a:sym typeface="Raleway"/>
                      </a:endParaRPr>
                    </a:p>
                  </a:txBody>
                  <a:tcPr marT="0" marB="0" marR="68575" marL="68575" anchor="ctr">
                    <a:solidFill>
                      <a:srgbClr val="D7ECFC"/>
                    </a:solidFill>
                  </a:tcPr>
                </a:tc>
              </a:tr>
              <a:tr h="6496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Mengaktifkan mode kontras tinggi</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Penelusuran   + Ctrl + h</a:t>
                      </a:r>
                      <a:endParaRPr sz="1500" u="none" cap="none" strike="noStrike">
                        <a:latin typeface="Raleway"/>
                        <a:ea typeface="Raleway"/>
                        <a:cs typeface="Raleway"/>
                        <a:sym typeface="Raleway"/>
                      </a:endParaRPr>
                    </a:p>
                  </a:txBody>
                  <a:tcPr marT="0" marB="0" marR="68575" marL="68575" anchor="ctr">
                    <a:solidFill>
                      <a:srgbClr val="FFFFFF"/>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Memperbesar tampilan seluruh layar</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Penelusuran   + m</a:t>
                      </a:r>
                      <a:endParaRPr sz="1500" u="none" cap="none" strike="noStrike">
                        <a:latin typeface="Raleway"/>
                        <a:ea typeface="Raleway"/>
                        <a:cs typeface="Raleway"/>
                        <a:sym typeface="Raleway"/>
                      </a:endParaRPr>
                    </a:p>
                  </a:txBody>
                  <a:tcPr marT="0" marB="0" marR="68575" marL="68575" anchor="ctr">
                    <a:solidFill>
                      <a:srgbClr val="D7ECFC"/>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Memperbesar tampilan sebagian layar</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Penelusuran   + d</a:t>
                      </a:r>
                      <a:endParaRPr sz="1500" u="none" cap="none" strike="noStrike">
                        <a:latin typeface="Raleway"/>
                        <a:ea typeface="Raleway"/>
                        <a:cs typeface="Raleway"/>
                        <a:sym typeface="Raleway"/>
                      </a:endParaRPr>
                    </a:p>
                  </a:txBody>
                  <a:tcPr marT="0" marB="0" marR="68575" marL="68575" anchor="ctr">
                    <a:solidFill>
                      <a:srgbClr val="FFFFFF"/>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Menandai tombol peluncur di rak</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Alt + L</a:t>
                      </a:r>
                      <a:endParaRPr sz="1500" u="none" cap="none" strike="noStrike">
                        <a:latin typeface="Raleway"/>
                        <a:ea typeface="Raleway"/>
                        <a:cs typeface="Raleway"/>
                        <a:sym typeface="Raleway"/>
                      </a:endParaRPr>
                    </a:p>
                  </a:txBody>
                  <a:tcPr marT="0" marB="0" marR="68575" marL="68575" anchor="ctr">
                    <a:solidFill>
                      <a:srgbClr val="D7ECFC"/>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Menyorot item berikutnya di rak</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Alt + L, lalu Tab atau Panah kanan  </a:t>
                      </a:r>
                      <a:endParaRPr sz="1500" u="none" cap="none" strike="noStrike">
                        <a:latin typeface="Raleway"/>
                        <a:ea typeface="Raleway"/>
                        <a:cs typeface="Raleway"/>
                        <a:sym typeface="Raleway"/>
                      </a:endParaRPr>
                    </a:p>
                  </a:txBody>
                  <a:tcPr marT="0" marB="0" marR="68575" marL="68575" anchor="ctr">
                    <a:solidFill>
                      <a:srgbClr val="FFFFFF"/>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Menyorot item sebelumnya di rak</a:t>
                      </a:r>
                      <a:endParaRPr sz="1500" u="none" cap="none" strike="noStrike">
                        <a:latin typeface="Raleway"/>
                        <a:ea typeface="Raleway"/>
                        <a:cs typeface="Raleway"/>
                        <a:sym typeface="Raleway"/>
                      </a:endParaRPr>
                    </a:p>
                  </a:txBody>
                  <a:tcPr marT="0" marB="0" marR="68575" marL="68575" anchor="ctr">
                    <a:solidFill>
                      <a:srgbClr val="C4E2FB"/>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Alt + L, lalu Shift + Tab atau Panah kiri  </a:t>
                      </a:r>
                      <a:endParaRPr sz="1500" u="none" cap="none" strike="noStrike">
                        <a:latin typeface="Raleway"/>
                        <a:ea typeface="Raleway"/>
                        <a:cs typeface="Raleway"/>
                        <a:sym typeface="Raleway"/>
                      </a:endParaRPr>
                    </a:p>
                  </a:txBody>
                  <a:tcPr marT="0" marB="0" marR="68575" marL="68575" anchor="ctr">
                    <a:solidFill>
                      <a:srgbClr val="C4E2FB"/>
                    </a:solidFill>
                  </a:tcPr>
                </a:tc>
              </a:tr>
              <a:tr h="60072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tombol yang disorot di rak</a:t>
                      </a:r>
                      <a:endParaRPr i="1" sz="2000" u="none" cap="none" strike="noStrike">
                        <a:solidFill>
                          <a:srgbClr val="000000"/>
                        </a:solidFill>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Alt + L, lalu Spasi atau Enter</a:t>
                      </a:r>
                      <a:endParaRPr sz="1500" u="none" cap="none" strike="noStrike">
                        <a:latin typeface="Raleway"/>
                        <a:ea typeface="Raleway"/>
                        <a:cs typeface="Raleway"/>
                        <a:sym typeface="Raleway"/>
                      </a:endParaRPr>
                    </a:p>
                  </a:txBody>
                  <a:tcPr marT="0" marB="0" marR="68575" marL="68575" anchor="ctr">
                    <a:solidFill>
                      <a:srgbClr val="FFFFFF"/>
                    </a:solidFill>
                  </a:tcPr>
                </a:tc>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93"/>
          <p:cNvSpPr txBox="1"/>
          <p:nvPr>
            <p:ph idx="4294967295" type="title"/>
          </p:nvPr>
        </p:nvSpPr>
        <p:spPr>
          <a:xfrm>
            <a:off x="699528" y="139085"/>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t>Aksesibilitas</a:t>
            </a:r>
            <a:r>
              <a:rPr lang="en-US"/>
              <a:t> (2)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graphicFrame>
        <p:nvGraphicFramePr>
          <p:cNvPr id="756" name="Google Shape;756;p93"/>
          <p:cNvGraphicFramePr/>
          <p:nvPr/>
        </p:nvGraphicFramePr>
        <p:xfrm>
          <a:off x="819932" y="957611"/>
          <a:ext cx="3000000" cy="3000000"/>
        </p:xfrm>
        <a:graphic>
          <a:graphicData uri="http://schemas.openxmlformats.org/drawingml/2006/table">
            <a:tbl>
              <a:tblPr bandRow="1" firstRow="1">
                <a:noFill/>
                <a:tableStyleId>{676E3DEC-4264-43F9-89AB-711833B2155C}</a:tableStyleId>
              </a:tblPr>
              <a:tblGrid>
                <a:gridCol w="5297325"/>
                <a:gridCol w="5054325"/>
              </a:tblGrid>
              <a:tr h="486975">
                <a:tc>
                  <a:txBody>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FFFFFF"/>
                          </a:solidFill>
                          <a:latin typeface="Raleway"/>
                          <a:ea typeface="Raleway"/>
                          <a:cs typeface="Raleway"/>
                          <a:sym typeface="Raleway"/>
                        </a:rPr>
                        <a:t>Deskripsi</a:t>
                      </a:r>
                      <a:endParaRPr b="0" i="0" sz="2800" u="none" cap="none" strike="noStrike">
                        <a:solidFill>
                          <a:srgbClr val="FFFFFF"/>
                        </a:solidFill>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FFFFFF"/>
                          </a:solidFill>
                          <a:latin typeface="Raleway"/>
                          <a:ea typeface="Raleway"/>
                          <a:cs typeface="Raleway"/>
                          <a:sym typeface="Raleway"/>
                        </a:rPr>
                        <a:t>Pintasan Keyboard</a:t>
                      </a:r>
                      <a:endParaRPr sz="1500" u="none" cap="none" strike="noStrike">
                        <a:latin typeface="Raleway"/>
                        <a:ea typeface="Raleway"/>
                        <a:cs typeface="Raleway"/>
                        <a:sym typeface="Raleway"/>
                      </a:endParaRPr>
                    </a:p>
                  </a:txBody>
                  <a:tcPr marT="45725" marB="45725" marR="91475" marL="91475" anchor="ctr">
                    <a:solidFill>
                      <a:srgbClr val="2978BD"/>
                    </a:solidFill>
                  </a:tcPr>
                </a:tc>
              </a:tr>
              <a:tr h="6445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Menghapus sorotan dari tombol di rak</a:t>
                      </a:r>
                      <a:endParaRPr i="1" sz="2000" u="none" cap="none" strike="noStrike">
                        <a:solidFill>
                          <a:srgbClr val="000000"/>
                        </a:solidFill>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Alt + L, lalu Esc</a:t>
                      </a:r>
                      <a:endParaRPr sz="1500" u="none" cap="none" strike="noStrike">
                        <a:latin typeface="Raleway"/>
                        <a:ea typeface="Raleway"/>
                        <a:cs typeface="Raleway"/>
                        <a:sym typeface="Raleway"/>
                      </a:endParaRPr>
                    </a:p>
                  </a:txBody>
                  <a:tcPr marT="0" marB="0" marR="68575" marL="68575" anchor="ctr">
                    <a:solidFill>
                      <a:srgbClr val="FFFFFF"/>
                    </a:solidFill>
                  </a:tcPr>
                </a:tc>
              </a:tr>
              <a:tr h="5564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Beralih fokus antara</a:t>
                      </a:r>
                      <a:endParaRPr i="1" sz="2000" u="none" cap="none" strike="noStrike">
                        <a:solidFill>
                          <a:srgbClr val="000000"/>
                        </a:solidFill>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Mundur   atau Ctrl + Maju  </a:t>
                      </a:r>
                      <a:endParaRPr sz="1500" u="none" cap="none" strike="noStrike">
                        <a:latin typeface="Raleway"/>
                        <a:ea typeface="Raleway"/>
                        <a:cs typeface="Raleway"/>
                        <a:sym typeface="Raleway"/>
                      </a:endParaRPr>
                    </a:p>
                  </a:txBody>
                  <a:tcPr marT="0" marB="0" marR="68575" marL="68575" anchor="ctr">
                    <a:solidFill>
                      <a:srgbClr val="D7ECFC"/>
                    </a:solidFill>
                  </a:tcPr>
                </a:tc>
              </a:tr>
              <a:tr h="5546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Menandai kolom bookmark (jika ditampilkan)</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Alt + b</a:t>
                      </a:r>
                      <a:endParaRPr sz="1500" u="none" cap="none" strike="noStrike">
                        <a:latin typeface="Raleway"/>
                        <a:ea typeface="Raleway"/>
                        <a:cs typeface="Raleway"/>
                        <a:sym typeface="Raleway"/>
                      </a:endParaRPr>
                    </a:p>
                  </a:txBody>
                  <a:tcPr marT="0" marB="0" marR="68575" marL="68575" anchor="ctr">
                    <a:solidFill>
                      <a:srgbClr val="FFFFFF"/>
                    </a:solidFill>
                  </a:tcPr>
                </a:tc>
              </a:tr>
              <a:tr h="5546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Menyorot baris dengan kolom URL</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Shift + Alt + t</a:t>
                      </a:r>
                      <a:endParaRPr sz="1500" u="none" cap="none" strike="noStrike">
                        <a:latin typeface="Raleway"/>
                        <a:ea typeface="Raleway"/>
                        <a:cs typeface="Raleway"/>
                        <a:sym typeface="Raleway"/>
                      </a:endParaRPr>
                    </a:p>
                  </a:txBody>
                  <a:tcPr marT="0" marB="0" marR="68575" marL="68575" anchor="ctr">
                    <a:solidFill>
                      <a:srgbClr val="D7ECFC"/>
                    </a:solidFill>
                  </a:tcPr>
                </a:tc>
              </a:tr>
              <a:tr h="5546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Membuka menu klik kanan untuk item yang ditandai</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Penelusuran   + Shift + Naikkan volume  </a:t>
                      </a:r>
                      <a:endParaRPr sz="1500" u="none" cap="none" strike="noStrike">
                        <a:latin typeface="Raleway"/>
                        <a:ea typeface="Raleway"/>
                        <a:cs typeface="Raleway"/>
                        <a:sym typeface="Raleway"/>
                      </a:endParaRPr>
                    </a:p>
                  </a:txBody>
                  <a:tcPr marT="0" marB="0" marR="68575" marL="68575" anchor="ctr">
                    <a:solidFill>
                      <a:srgbClr val="FFFFFF"/>
                    </a:solidFill>
                  </a:tcPr>
                </a:tc>
              </a:tr>
              <a:tr h="5933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Memindahkan ikon aplikasi ke atas, bawah, atau ke samping di peluncur</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Atas  , Bawah  , Kiri  , atau Kanan </a:t>
                      </a:r>
                      <a:endParaRPr sz="1500" u="none" cap="none" strike="noStrike">
                        <a:latin typeface="Raleway"/>
                        <a:ea typeface="Raleway"/>
                        <a:cs typeface="Raleway"/>
                        <a:sym typeface="Raleway"/>
                      </a:endParaRPr>
                    </a:p>
                  </a:txBody>
                  <a:tcPr marT="0" marB="0" marR="68575" marL="68575" anchor="ctr">
                    <a:solidFill>
                      <a:srgbClr val="D7ECFC"/>
                    </a:solidFill>
                  </a:tcPr>
                </a:tc>
              </a:tr>
              <a:tr h="5933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Memindahkan aplikasi ke dalam atau ke luar folder di peluncur</a:t>
                      </a:r>
                      <a:endParaRPr sz="1500" u="none" cap="none" strike="noStrike">
                        <a:latin typeface="Raleway"/>
                        <a:ea typeface="Raleway"/>
                        <a:cs typeface="Raleway"/>
                        <a:sym typeface="Raleway"/>
                      </a:endParaRPr>
                    </a:p>
                  </a:txBody>
                  <a:tcPr marT="0" marB="0" marR="68575" marL="68575" anchor="ctr">
                    <a:solidFill>
                      <a:srgbClr val="FFFFFF"/>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Ctrl + Shift + Atas  , Bawah  , Kiri  , atau Kanan  </a:t>
                      </a:r>
                      <a:endParaRPr sz="1500" u="none" cap="none" strike="noStrike">
                        <a:latin typeface="Raleway"/>
                        <a:ea typeface="Raleway"/>
                        <a:cs typeface="Raleway"/>
                        <a:sym typeface="Raleway"/>
                      </a:endParaRPr>
                    </a:p>
                  </a:txBody>
                  <a:tcPr marT="0" marB="0" marR="68575" marL="68575" anchor="ctr">
                    <a:solidFill>
                      <a:srgbClr val="FFFFFF"/>
                    </a:solidFill>
                  </a:tcPr>
                </a:tc>
              </a:tr>
              <a:tr h="593375">
                <a:tc>
                  <a:txBody>
                    <a:bodyPr/>
                    <a:lstStyle/>
                    <a:p>
                      <a:pPr indent="0" lvl="0" marL="0" marR="0" rtl="0" algn="l">
                        <a:lnSpc>
                          <a:spcPct val="115000"/>
                        </a:lnSpc>
                        <a:spcBef>
                          <a:spcPts val="0"/>
                        </a:spcBef>
                        <a:spcAft>
                          <a:spcPts val="0"/>
                        </a:spcAft>
                        <a:buClr>
                          <a:srgbClr val="000000"/>
                        </a:buClr>
                        <a:buSzPts val="2000"/>
                        <a:buFont typeface="Arial"/>
                        <a:buNone/>
                      </a:pPr>
                      <a:r>
                        <a:rPr i="1" lang="en-US" sz="2000" u="none" cap="none" strike="noStrike">
                          <a:solidFill>
                            <a:srgbClr val="000000"/>
                          </a:solidFill>
                          <a:latin typeface="Raleway"/>
                          <a:ea typeface="Raleway"/>
                          <a:cs typeface="Raleway"/>
                          <a:sym typeface="Raleway"/>
                        </a:rPr>
                        <a:t>Menggunakan pintasan pada keyboard braille</a:t>
                      </a:r>
                      <a:endParaRPr sz="1500" u="none" cap="none" strike="noStrike">
                        <a:latin typeface="Raleway"/>
                        <a:ea typeface="Raleway"/>
                        <a:cs typeface="Raleway"/>
                        <a:sym typeface="Raleway"/>
                      </a:endParaRPr>
                    </a:p>
                  </a:txBody>
                  <a:tcPr marT="0" marB="0" marR="68575" marL="68575" anchor="ctr">
                    <a:solidFill>
                      <a:srgbClr val="D7ECFC"/>
                    </a:solidFill>
                  </a:tcPr>
                </a:tc>
                <a:tc>
                  <a:txBody>
                    <a:bodyPr/>
                    <a:lstStyle/>
                    <a:p>
                      <a:pPr indent="0" lvl="0" marL="0" marR="0" rtl="0" algn="l">
                        <a:lnSpc>
                          <a:spcPct val="115000"/>
                        </a:lnSpc>
                        <a:spcBef>
                          <a:spcPts val="0"/>
                        </a:spcBef>
                        <a:spcAft>
                          <a:spcPts val="0"/>
                        </a:spcAft>
                        <a:buClr>
                          <a:srgbClr val="000000"/>
                        </a:buClr>
                        <a:buSzPts val="2000"/>
                        <a:buFont typeface="Arial"/>
                        <a:buNone/>
                      </a:pPr>
                      <a:r>
                        <a:rPr i="1" lang="en-US" sz="2000" u="sng" cap="none" strike="noStrike">
                          <a:solidFill>
                            <a:srgbClr val="0563C1"/>
                          </a:solidFill>
                          <a:latin typeface="Raleway"/>
                          <a:ea typeface="Raleway"/>
                          <a:cs typeface="Raleway"/>
                          <a:sym typeface="Raleway"/>
                          <a:hlinkClick r:id="rId3">
                            <a:extLst>
                              <a:ext uri="{A12FA001-AC4F-418D-AE19-62706E023703}">
                                <ahyp:hlinkClr val="tx"/>
                              </a:ext>
                            </a:extLst>
                          </a:hlinkClick>
                        </a:rPr>
                        <a:t>Lihat pintasan keyboard braille</a:t>
                      </a:r>
                      <a:endParaRPr i="1" sz="2000" u="none" cap="none" strike="noStrike">
                        <a:solidFill>
                          <a:srgbClr val="000000"/>
                        </a:solidFill>
                        <a:latin typeface="Raleway"/>
                        <a:ea typeface="Raleway"/>
                        <a:cs typeface="Raleway"/>
                        <a:sym typeface="Raleway"/>
                      </a:endParaRPr>
                    </a:p>
                  </a:txBody>
                  <a:tcPr marT="0" marB="0" marR="68575" marL="68575" anchor="ctr">
                    <a:solidFill>
                      <a:srgbClr val="D7ECFC"/>
                    </a:solidFill>
                  </a:tcPr>
                </a:tc>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p94"/>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762" name="Google Shape;762;p94"/>
          <p:cNvSpPr txBox="1"/>
          <p:nvPr>
            <p:ph type="title"/>
          </p:nvPr>
        </p:nvSpPr>
        <p:spPr>
          <a:xfrm>
            <a:off x="906416" y="573475"/>
            <a:ext cx="9697500" cy="8703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SzPts val="1300"/>
              <a:buNone/>
            </a:pPr>
            <a:r>
              <a:rPr b="1" lang="en-US" sz="3200">
                <a:solidFill>
                  <a:srgbClr val="305DBF"/>
                </a:solidFill>
                <a:latin typeface="Poppins"/>
                <a:ea typeface="Poppins"/>
                <a:cs typeface="Poppins"/>
                <a:sym typeface="Poppins"/>
              </a:rPr>
              <a:t>Menggunakan Berbagai Pintasan Touchpad</a:t>
            </a:r>
            <a:endParaRPr b="1" sz="3200">
              <a:solidFill>
                <a:srgbClr val="305DBF"/>
              </a:solidFill>
              <a:latin typeface="Poppins"/>
              <a:ea typeface="Poppins"/>
              <a:cs typeface="Poppins"/>
              <a:sym typeface="Poppins"/>
            </a:endParaRPr>
          </a:p>
          <a:p>
            <a:pPr indent="0" lvl="0" marL="0" rtl="0" algn="ctr">
              <a:spcBef>
                <a:spcPts val="0"/>
              </a:spcBef>
              <a:spcAft>
                <a:spcPts val="0"/>
              </a:spcAft>
              <a:buSzPts val="1300"/>
              <a:buNone/>
            </a:pPr>
            <a:r>
              <a:t/>
            </a:r>
            <a:endParaRPr b="1" sz="3900">
              <a:solidFill>
                <a:srgbClr val="305DBF"/>
              </a:solidFill>
              <a:latin typeface="Fredoka One"/>
              <a:ea typeface="Fredoka One"/>
              <a:cs typeface="Fredoka One"/>
              <a:sym typeface="Fredoka One"/>
            </a:endParaRPr>
          </a:p>
          <a:p>
            <a:pPr indent="0" lvl="0" marL="0" rtl="0" algn="ctr">
              <a:spcBef>
                <a:spcPts val="0"/>
              </a:spcBef>
              <a:spcAft>
                <a:spcPts val="0"/>
              </a:spcAft>
              <a:buSzPts val="1500"/>
              <a:buNone/>
            </a:pPr>
            <a:r>
              <a:t/>
            </a:r>
            <a:endParaRPr b="1" sz="3900">
              <a:solidFill>
                <a:srgbClr val="305DBF"/>
              </a:solidFill>
              <a:latin typeface="Fredoka One"/>
              <a:ea typeface="Fredoka One"/>
              <a:cs typeface="Fredoka One"/>
              <a:sym typeface="Fredoka One"/>
            </a:endParaRPr>
          </a:p>
          <a:p>
            <a:pPr indent="0" lvl="0" marL="0" rtl="0" algn="ctr">
              <a:spcBef>
                <a:spcPts val="0"/>
              </a:spcBef>
              <a:spcAft>
                <a:spcPts val="0"/>
              </a:spcAft>
              <a:buSzPts val="1300"/>
              <a:buNone/>
            </a:pPr>
            <a:r>
              <a:rPr b="1" lang="en-US" sz="3900">
                <a:solidFill>
                  <a:srgbClr val="305DBF"/>
                </a:solidFill>
                <a:latin typeface="Fredoka One"/>
                <a:ea typeface="Fredoka One"/>
                <a:cs typeface="Fredoka One"/>
                <a:sym typeface="Fredoka One"/>
              </a:rPr>
              <a:t> </a:t>
            </a:r>
            <a:endParaRPr b="1" sz="3900">
              <a:solidFill>
                <a:srgbClr val="305DBF"/>
              </a:solidFill>
              <a:latin typeface="Fredoka One"/>
              <a:ea typeface="Fredoka One"/>
              <a:cs typeface="Fredoka One"/>
              <a:sym typeface="Fredoka One"/>
            </a:endParaRPr>
          </a:p>
          <a:p>
            <a:pPr indent="0" lvl="0" marL="0" rtl="0" algn="ctr">
              <a:spcBef>
                <a:spcPts val="0"/>
              </a:spcBef>
              <a:spcAft>
                <a:spcPts val="0"/>
              </a:spcAft>
              <a:buSzPts val="1500"/>
              <a:buNone/>
            </a:pPr>
            <a:r>
              <a:t/>
            </a:r>
            <a:endParaRPr b="1" sz="3900">
              <a:solidFill>
                <a:srgbClr val="305DBF"/>
              </a:solidFill>
              <a:latin typeface="Fredoka One"/>
              <a:ea typeface="Fredoka One"/>
              <a:cs typeface="Fredoka One"/>
              <a:sym typeface="Fredoka One"/>
            </a:endParaRPr>
          </a:p>
          <a:p>
            <a:pPr indent="0" lvl="0" marL="0" rtl="0" algn="ctr">
              <a:spcBef>
                <a:spcPts val="0"/>
              </a:spcBef>
              <a:spcAft>
                <a:spcPts val="0"/>
              </a:spcAft>
              <a:buSzPts val="1500"/>
              <a:buNone/>
            </a:pPr>
            <a:r>
              <a:t/>
            </a:r>
            <a:endParaRPr b="1" sz="3900">
              <a:solidFill>
                <a:srgbClr val="305DBF"/>
              </a:solidFill>
              <a:latin typeface="Fredoka One"/>
              <a:ea typeface="Fredoka One"/>
              <a:cs typeface="Fredoka One"/>
              <a:sym typeface="Fredoka One"/>
            </a:endParaRPr>
          </a:p>
          <a:p>
            <a:pPr indent="0" lvl="0" marL="0" rtl="0" algn="ctr">
              <a:spcBef>
                <a:spcPts val="0"/>
              </a:spcBef>
              <a:spcAft>
                <a:spcPts val="0"/>
              </a:spcAft>
              <a:buSzPts val="1300"/>
              <a:buNone/>
            </a:pPr>
            <a:r>
              <a:t/>
            </a:r>
            <a:endParaRPr b="1" sz="3900">
              <a:solidFill>
                <a:srgbClr val="305DBF"/>
              </a:solidFill>
              <a:latin typeface="Fredoka One"/>
              <a:ea typeface="Fredoka One"/>
              <a:cs typeface="Fredoka One"/>
              <a:sym typeface="Fredoka One"/>
            </a:endParaRPr>
          </a:p>
          <a:p>
            <a:pPr indent="0" lvl="0" marL="0" rtl="0" algn="ctr">
              <a:spcBef>
                <a:spcPts val="0"/>
              </a:spcBef>
              <a:spcAft>
                <a:spcPts val="0"/>
              </a:spcAft>
              <a:buSzPts val="1500"/>
              <a:buNone/>
            </a:pPr>
            <a:r>
              <a:t/>
            </a:r>
            <a:endParaRPr b="1" sz="4100">
              <a:solidFill>
                <a:srgbClr val="305DBF"/>
              </a:solidFill>
              <a:latin typeface="Fredoka One"/>
              <a:ea typeface="Fredoka One"/>
              <a:cs typeface="Fredoka One"/>
              <a:sym typeface="Fredoka One"/>
            </a:endParaRPr>
          </a:p>
          <a:p>
            <a:pPr indent="0" lvl="0" marL="0" rtl="0" algn="ctr">
              <a:spcBef>
                <a:spcPts val="0"/>
              </a:spcBef>
              <a:spcAft>
                <a:spcPts val="0"/>
              </a:spcAft>
              <a:buSzPts val="1500"/>
              <a:buNone/>
            </a:pPr>
            <a:r>
              <a:t/>
            </a:r>
            <a:endParaRPr b="1" sz="4100">
              <a:solidFill>
                <a:srgbClr val="305DBF"/>
              </a:solidFill>
              <a:latin typeface="Fredoka One"/>
              <a:ea typeface="Fredoka One"/>
              <a:cs typeface="Fredoka One"/>
              <a:sym typeface="Fredoka One"/>
            </a:endParaRPr>
          </a:p>
          <a:p>
            <a:pPr indent="0" lvl="0" marL="0" rtl="0" algn="ctr">
              <a:spcBef>
                <a:spcPts val="0"/>
              </a:spcBef>
              <a:spcAft>
                <a:spcPts val="0"/>
              </a:spcAft>
              <a:buSzPts val="1300"/>
              <a:buNone/>
            </a:pPr>
            <a:r>
              <a:t/>
            </a:r>
            <a:endParaRPr b="1" sz="4100">
              <a:solidFill>
                <a:srgbClr val="305DBF"/>
              </a:solidFill>
              <a:latin typeface="Fredoka One"/>
              <a:ea typeface="Fredoka One"/>
              <a:cs typeface="Fredoka One"/>
              <a:sym typeface="Fredoka One"/>
            </a:endParaRPr>
          </a:p>
          <a:p>
            <a:pPr indent="0" lvl="0" marL="0" rtl="0" algn="ctr">
              <a:spcBef>
                <a:spcPts val="0"/>
              </a:spcBef>
              <a:spcAft>
                <a:spcPts val="0"/>
              </a:spcAft>
              <a:buSzPts val="1300"/>
              <a:buNone/>
            </a:pPr>
            <a:r>
              <a:t/>
            </a:r>
            <a:endParaRPr b="1" sz="4100">
              <a:solidFill>
                <a:srgbClr val="305DBF"/>
              </a:solidFill>
              <a:latin typeface="Fredoka One"/>
              <a:ea typeface="Fredoka One"/>
              <a:cs typeface="Fredoka One"/>
              <a:sym typeface="Fredoka One"/>
            </a:endParaRPr>
          </a:p>
          <a:p>
            <a:pPr indent="0" lvl="0" marL="0" rtl="0" algn="ctr">
              <a:spcBef>
                <a:spcPts val="0"/>
              </a:spcBef>
              <a:spcAft>
                <a:spcPts val="0"/>
              </a:spcAft>
              <a:buSzPts val="1300"/>
              <a:buNone/>
            </a:pPr>
            <a:r>
              <a:t/>
            </a:r>
            <a:endParaRPr b="1" sz="2700">
              <a:solidFill>
                <a:srgbClr val="305DBF"/>
              </a:solidFill>
            </a:endParaRPr>
          </a:p>
        </p:txBody>
      </p:sp>
      <p:grpSp>
        <p:nvGrpSpPr>
          <p:cNvPr id="763" name="Google Shape;763;p94"/>
          <p:cNvGrpSpPr/>
          <p:nvPr/>
        </p:nvGrpSpPr>
        <p:grpSpPr>
          <a:xfrm rot="-5400000">
            <a:off x="455597" y="2298738"/>
            <a:ext cx="4307974" cy="3226751"/>
            <a:chOff x="806651" y="387451"/>
            <a:chExt cx="6430771" cy="3570205"/>
          </a:xfrm>
        </p:grpSpPr>
        <p:pic>
          <p:nvPicPr>
            <p:cNvPr id="764" name="Google Shape;764;p94"/>
            <p:cNvPicPr preferRelativeResize="0"/>
            <p:nvPr/>
          </p:nvPicPr>
          <p:blipFill rotWithShape="1">
            <a:blip r:embed="rId3">
              <a:alphaModFix/>
            </a:blip>
            <a:srcRect b="13710" l="14282" r="14089" t="15797"/>
            <a:stretch/>
          </p:blipFill>
          <p:spPr>
            <a:xfrm>
              <a:off x="806651" y="387451"/>
              <a:ext cx="6430771" cy="3560895"/>
            </a:xfrm>
            <a:prstGeom prst="rect">
              <a:avLst/>
            </a:prstGeom>
            <a:noFill/>
            <a:ln>
              <a:noFill/>
            </a:ln>
            <a:effectLst>
              <a:outerShdw blurRad="44450" algn="ctr" dir="5400000" dist="27940">
                <a:srgbClr val="000000">
                  <a:alpha val="30590"/>
                </a:srgbClr>
              </a:outerShdw>
            </a:effectLst>
          </p:spPr>
        </p:pic>
        <p:sp>
          <p:nvSpPr>
            <p:cNvPr id="765" name="Google Shape;765;p94"/>
            <p:cNvSpPr/>
            <p:nvPr/>
          </p:nvSpPr>
          <p:spPr>
            <a:xfrm>
              <a:off x="2928731" y="3340856"/>
              <a:ext cx="2266200" cy="616800"/>
            </a:xfrm>
            <a:prstGeom prst="round2SameRect">
              <a:avLst>
                <a:gd fmla="val 16667" name="adj1"/>
                <a:gd fmla="val 0" name="adj2"/>
              </a:avLst>
            </a:prstGeom>
            <a:noFill/>
            <a:ln cap="flat" cmpd="sng" w="28575">
              <a:solidFill>
                <a:srgbClr val="FFC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FFC000"/>
                </a:solidFill>
                <a:latin typeface="Calibri"/>
                <a:ea typeface="Calibri"/>
                <a:cs typeface="Calibri"/>
                <a:sym typeface="Calibri"/>
              </a:endParaRPr>
            </a:p>
          </p:txBody>
        </p:sp>
      </p:grpSp>
      <p:grpSp>
        <p:nvGrpSpPr>
          <p:cNvPr id="766" name="Google Shape;766;p94"/>
          <p:cNvGrpSpPr/>
          <p:nvPr/>
        </p:nvGrpSpPr>
        <p:grpSpPr>
          <a:xfrm>
            <a:off x="4318513" y="2717574"/>
            <a:ext cx="6280043" cy="2385624"/>
            <a:chOff x="5711554" y="2621397"/>
            <a:chExt cx="6254400" cy="2068520"/>
          </a:xfrm>
        </p:grpSpPr>
        <p:sp>
          <p:nvSpPr>
            <p:cNvPr id="767" name="Google Shape;767;p94"/>
            <p:cNvSpPr/>
            <p:nvPr/>
          </p:nvSpPr>
          <p:spPr>
            <a:xfrm>
              <a:off x="5711554" y="2624417"/>
              <a:ext cx="6254400" cy="2065500"/>
            </a:xfrm>
            <a:prstGeom prst="leftArrowCallout">
              <a:avLst>
                <a:gd fmla="val 16786" name="adj1"/>
                <a:gd fmla="val 15453" name="adj2"/>
                <a:gd fmla="val 25000" name="adj3"/>
                <a:gd fmla="val 88656" name="adj4"/>
              </a:avLst>
            </a:prstGeom>
            <a:noFill/>
            <a:ln cap="flat" cmpd="sng" w="19050">
              <a:solidFill>
                <a:srgbClr val="305DBF"/>
              </a:solidFill>
              <a:prstDash val="solid"/>
              <a:round/>
              <a:headEnd len="sm" w="sm" type="none"/>
              <a:tailEnd len="sm" w="sm" type="none"/>
            </a:ln>
            <a:effectLst>
              <a:outerShdw blurRad="107950" algn="ctr" dir="5400000" dist="12700">
                <a:srgbClr val="000000"/>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5B9BD5"/>
                </a:solidFill>
                <a:latin typeface="Calibri"/>
                <a:ea typeface="Calibri"/>
                <a:cs typeface="Calibri"/>
                <a:sym typeface="Calibri"/>
              </a:endParaRPr>
            </a:p>
          </p:txBody>
        </p:sp>
        <p:sp>
          <p:nvSpPr>
            <p:cNvPr id="768" name="Google Shape;768;p94"/>
            <p:cNvSpPr txBox="1"/>
            <p:nvPr/>
          </p:nvSpPr>
          <p:spPr>
            <a:xfrm>
              <a:off x="6648872" y="2621397"/>
              <a:ext cx="5259300" cy="1233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3100"/>
                <a:buFont typeface="Arial"/>
                <a:buNone/>
              </a:pPr>
              <a:r>
                <a:rPr i="0" lang="en-US" sz="3000" u="none" cap="none" strike="noStrike">
                  <a:solidFill>
                    <a:srgbClr val="305DBF"/>
                  </a:solidFill>
                  <a:latin typeface="Roboto"/>
                  <a:ea typeface="Roboto"/>
                  <a:cs typeface="Roboto"/>
                  <a:sym typeface="Roboto"/>
                </a:rPr>
                <a:t>Panel sentuh (touchpad) pada Chromebook dapat digunakan untuk mengklik kanan, beralih antar-tab, scrolling dan berbagai fungsi lain</a:t>
              </a:r>
              <a:endParaRPr i="0" sz="3000" u="none" cap="none" strike="noStrike">
                <a:solidFill>
                  <a:srgbClr val="305DBF"/>
                </a:solidFill>
                <a:latin typeface="Roboto"/>
                <a:ea typeface="Roboto"/>
                <a:cs typeface="Roboto"/>
                <a:sym typeface="Roboto"/>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59"/>
          <p:cNvSpPr txBox="1"/>
          <p:nvPr/>
        </p:nvSpPr>
        <p:spPr>
          <a:xfrm>
            <a:off x="906367" y="2134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517" name="Google Shape;517;p59"/>
          <p:cNvSpPr txBox="1"/>
          <p:nvPr>
            <p:ph idx="4294967295" type="title"/>
          </p:nvPr>
        </p:nvSpPr>
        <p:spPr>
          <a:xfrm>
            <a:off x="462675" y="-9325"/>
            <a:ext cx="9797700" cy="8631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Clr>
                <a:srgbClr val="000000"/>
              </a:buClr>
              <a:buSzPts val="3700"/>
              <a:buFont typeface="Arial"/>
              <a:buNone/>
            </a:pPr>
            <a:r>
              <a:rPr lang="en-US" sz="4000">
                <a:solidFill>
                  <a:srgbClr val="000000"/>
                </a:solidFill>
              </a:rPr>
              <a:t>Proses Booting</a:t>
            </a:r>
            <a:endParaRPr sz="4000">
              <a:solidFill>
                <a:srgbClr val="000000"/>
              </a:solidFill>
            </a:endParaRPr>
          </a:p>
          <a:p>
            <a:pPr indent="0" lvl="0" marL="0" rtl="0" algn="ctr">
              <a:spcBef>
                <a:spcPts val="0"/>
              </a:spcBef>
              <a:spcAft>
                <a:spcPts val="0"/>
              </a:spcAft>
              <a:buClr>
                <a:srgbClr val="000000"/>
              </a:buClr>
              <a:buSzPts val="3700"/>
              <a:buFont typeface="Arial"/>
              <a:buNone/>
            </a:pPr>
            <a:r>
              <a:t/>
            </a:r>
            <a:endParaRPr sz="1400">
              <a:solidFill>
                <a:srgbClr val="000000"/>
              </a:solidFill>
            </a:endParaRPr>
          </a:p>
          <a:p>
            <a:pPr indent="0" lvl="0" marL="0" rtl="0" algn="ctr">
              <a:spcBef>
                <a:spcPts val="0"/>
              </a:spcBef>
              <a:spcAft>
                <a:spcPts val="0"/>
              </a:spcAft>
              <a:buClr>
                <a:srgbClr val="000000"/>
              </a:buClr>
              <a:buSzPts val="3700"/>
              <a:buFont typeface="Arial"/>
              <a:buNone/>
            </a:pPr>
            <a:r>
              <a:t/>
            </a:r>
            <a:endParaRPr sz="1400">
              <a:solidFill>
                <a:srgbClr val="000000"/>
              </a:solidFill>
            </a:endParaRPr>
          </a:p>
          <a:p>
            <a:pPr indent="0" lvl="0" marL="0" rtl="0" algn="ctr">
              <a:spcBef>
                <a:spcPts val="0"/>
              </a:spcBef>
              <a:spcAft>
                <a:spcPts val="0"/>
              </a:spcAft>
              <a:buSzPts val="1300"/>
              <a:buNone/>
            </a:pPr>
            <a:r>
              <a:t/>
            </a:r>
            <a:endParaRPr sz="2900">
              <a:solidFill>
                <a:srgbClr val="305DBF"/>
              </a:solidFill>
            </a:endParaRPr>
          </a:p>
        </p:txBody>
      </p:sp>
      <p:sp>
        <p:nvSpPr>
          <p:cNvPr id="518" name="Google Shape;518;p59"/>
          <p:cNvSpPr txBox="1"/>
          <p:nvPr/>
        </p:nvSpPr>
        <p:spPr>
          <a:xfrm>
            <a:off x="1058925" y="1788175"/>
            <a:ext cx="8605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519" name="Google Shape;519;p59"/>
          <p:cNvSpPr txBox="1"/>
          <p:nvPr/>
        </p:nvSpPr>
        <p:spPr>
          <a:xfrm>
            <a:off x="459750" y="3525975"/>
            <a:ext cx="9204300" cy="708000"/>
          </a:xfrm>
          <a:prstGeom prst="rect">
            <a:avLst/>
          </a:prstGeom>
          <a:noFill/>
          <a:ln>
            <a:noFill/>
          </a:ln>
        </p:spPr>
        <p:txBody>
          <a:bodyPr anchorCtr="0" anchor="t" bIns="91425" lIns="91425" spcFirstLastPara="1" rIns="91425" wrap="square" tIns="91425">
            <a:spAutoFit/>
          </a:bodyPr>
          <a:lstStyle/>
          <a:p>
            <a:pPr indent="0" lvl="0" marL="609600" rtl="0" algn="l">
              <a:spcBef>
                <a:spcPts val="0"/>
              </a:spcBef>
              <a:spcAft>
                <a:spcPts val="0"/>
              </a:spcAft>
              <a:buNone/>
            </a:pPr>
            <a:r>
              <a:t/>
            </a:r>
            <a:endParaRPr sz="3400">
              <a:solidFill>
                <a:srgbClr val="305DBF"/>
              </a:solidFill>
              <a:latin typeface="Poppins"/>
              <a:ea typeface="Poppins"/>
              <a:cs typeface="Poppins"/>
              <a:sym typeface="Poppins"/>
            </a:endParaRPr>
          </a:p>
        </p:txBody>
      </p:sp>
      <p:pic>
        <p:nvPicPr>
          <p:cNvPr id="520" name="Google Shape;520;p59"/>
          <p:cNvPicPr preferRelativeResize="0"/>
          <p:nvPr/>
        </p:nvPicPr>
        <p:blipFill rotWithShape="1">
          <a:blip r:embed="rId3">
            <a:alphaModFix/>
          </a:blip>
          <a:srcRect b="34010" l="12077" r="11194" t="10033"/>
          <a:stretch/>
        </p:blipFill>
        <p:spPr>
          <a:xfrm>
            <a:off x="2321800" y="2496649"/>
            <a:ext cx="7118749" cy="3893776"/>
          </a:xfrm>
          <a:prstGeom prst="rect">
            <a:avLst/>
          </a:prstGeom>
          <a:noFill/>
          <a:ln>
            <a:noFill/>
          </a:ln>
        </p:spPr>
      </p:pic>
      <p:sp>
        <p:nvSpPr>
          <p:cNvPr id="521" name="Google Shape;521;p59"/>
          <p:cNvSpPr txBox="1"/>
          <p:nvPr>
            <p:ph idx="4294967295" type="body"/>
          </p:nvPr>
        </p:nvSpPr>
        <p:spPr>
          <a:xfrm>
            <a:off x="0" y="850437"/>
            <a:ext cx="12192000" cy="768000"/>
          </a:xfrm>
          <a:prstGeom prst="rect">
            <a:avLst/>
          </a:prstGeom>
          <a:noFill/>
          <a:ln>
            <a:noFill/>
          </a:ln>
        </p:spPr>
        <p:txBody>
          <a:bodyPr anchorCtr="0" anchor="t" bIns="121900" lIns="121900" spcFirstLastPara="1" rIns="121900" wrap="square" tIns="121900">
            <a:noAutofit/>
          </a:bodyPr>
          <a:lstStyle/>
          <a:p>
            <a:pPr indent="-304800" lvl="0" marL="533400" rtl="0" algn="l">
              <a:lnSpc>
                <a:spcPct val="115000"/>
              </a:lnSpc>
              <a:spcBef>
                <a:spcPts val="1100"/>
              </a:spcBef>
              <a:spcAft>
                <a:spcPts val="0"/>
              </a:spcAft>
              <a:buClr>
                <a:srgbClr val="000000"/>
              </a:buClr>
              <a:buSzPts val="2400"/>
              <a:buAutoNum type="arabicPeriod"/>
            </a:pPr>
            <a:r>
              <a:rPr lang="en-US" sz="2400">
                <a:solidFill>
                  <a:srgbClr val="000000"/>
                </a:solidFill>
              </a:rPr>
              <a:t>Nyalakan Chromebook dengan cara membuka cover layar atau tekan tombol power</a:t>
            </a:r>
            <a:endParaRPr sz="2400">
              <a:solidFill>
                <a:srgbClr val="000000"/>
              </a:solidFill>
            </a:endParaRPr>
          </a:p>
          <a:p>
            <a:pPr indent="-304800" lvl="0" marL="533400" rtl="0" algn="l">
              <a:lnSpc>
                <a:spcPct val="115000"/>
              </a:lnSpc>
              <a:spcBef>
                <a:spcPts val="0"/>
              </a:spcBef>
              <a:spcAft>
                <a:spcPts val="0"/>
              </a:spcAft>
              <a:buClr>
                <a:srgbClr val="000000"/>
              </a:buClr>
              <a:buSzPts val="2400"/>
              <a:buAutoNum type="arabicPeriod"/>
            </a:pPr>
            <a:r>
              <a:rPr lang="en-US" sz="2400">
                <a:solidFill>
                  <a:srgbClr val="000000"/>
                </a:solidFill>
              </a:rPr>
              <a:t>Tunggu proses booting yang sedang berjalan</a:t>
            </a:r>
            <a:endParaRPr sz="2400">
              <a:solidFill>
                <a:srgbClr val="000000"/>
              </a:solidFill>
            </a:endParaRPr>
          </a:p>
          <a:p>
            <a:pPr indent="0" lvl="0" marL="0" rtl="0" algn="l">
              <a:lnSpc>
                <a:spcPct val="90000"/>
              </a:lnSpc>
              <a:spcBef>
                <a:spcPts val="1100"/>
              </a:spcBef>
              <a:spcAft>
                <a:spcPts val="0"/>
              </a:spcAft>
              <a:buNone/>
            </a:pPr>
            <a:r>
              <a:t/>
            </a:r>
            <a:endParaRPr sz="2400">
              <a:solidFill>
                <a:srgbClr val="000000"/>
              </a:solidFill>
            </a:endParaRPr>
          </a:p>
          <a:p>
            <a:pPr indent="0" lvl="0" marL="0" rtl="0" algn="l">
              <a:lnSpc>
                <a:spcPct val="90000"/>
              </a:lnSpc>
              <a:spcBef>
                <a:spcPts val="1100"/>
              </a:spcBef>
              <a:spcAft>
                <a:spcPts val="0"/>
              </a:spcAft>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sp>
        <p:nvSpPr>
          <p:cNvPr id="773" name="Google Shape;773;p95"/>
          <p:cNvSpPr txBox="1"/>
          <p:nvPr>
            <p:ph idx="4294967295" type="title"/>
          </p:nvPr>
        </p:nvSpPr>
        <p:spPr>
          <a:xfrm>
            <a:off x="663716" y="204873"/>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t>Pintasan Touchpad (1)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graphicFrame>
        <p:nvGraphicFramePr>
          <p:cNvPr id="774" name="Google Shape;774;p95"/>
          <p:cNvGraphicFramePr/>
          <p:nvPr/>
        </p:nvGraphicFramePr>
        <p:xfrm>
          <a:off x="819932" y="1154425"/>
          <a:ext cx="3000000" cy="3000000"/>
        </p:xfrm>
        <a:graphic>
          <a:graphicData uri="http://schemas.openxmlformats.org/drawingml/2006/table">
            <a:tbl>
              <a:tblPr bandRow="1" firstRow="1">
                <a:noFill/>
                <a:tableStyleId>{676E3DEC-4264-43F9-89AB-711833B2155C}</a:tableStyleId>
              </a:tblPr>
              <a:tblGrid>
                <a:gridCol w="3347000"/>
                <a:gridCol w="6938375"/>
              </a:tblGrid>
              <a:tr h="550675">
                <a:tc>
                  <a:txBody>
                    <a:bodyPr/>
                    <a:lstStyle/>
                    <a:p>
                      <a:pPr indent="0" lvl="0" marL="0" marR="0" rtl="0" algn="ctr">
                        <a:lnSpc>
                          <a:spcPct val="100000"/>
                        </a:lnSpc>
                        <a:spcBef>
                          <a:spcPts val="0"/>
                        </a:spcBef>
                        <a:spcAft>
                          <a:spcPts val="0"/>
                        </a:spcAft>
                        <a:buClr>
                          <a:srgbClr val="000000"/>
                        </a:buClr>
                        <a:buSzPts val="2700"/>
                        <a:buFont typeface="Arial"/>
                        <a:buNone/>
                      </a:pPr>
                      <a:r>
                        <a:rPr b="0" lang="en-US" sz="2700" u="none" cap="none" strike="noStrike">
                          <a:latin typeface="Raleway"/>
                          <a:ea typeface="Raleway"/>
                          <a:cs typeface="Raleway"/>
                          <a:sym typeface="Raleway"/>
                        </a:rPr>
                        <a:t>Deskripsi</a:t>
                      </a:r>
                      <a:endParaRPr b="0" sz="2700" u="none" cap="none" strike="noStrike">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700"/>
                        <a:buFont typeface="Arial"/>
                        <a:buNone/>
                      </a:pPr>
                      <a:r>
                        <a:rPr b="0" lang="en-US" sz="2700" u="none" cap="none" strike="noStrike">
                          <a:latin typeface="Raleway"/>
                          <a:ea typeface="Raleway"/>
                          <a:cs typeface="Raleway"/>
                          <a:sym typeface="Raleway"/>
                        </a:rPr>
                        <a:t>Pintasan Touchpad</a:t>
                      </a:r>
                      <a:endParaRPr sz="1300" u="none" cap="none" strike="noStrike">
                        <a:latin typeface="Raleway"/>
                        <a:ea typeface="Raleway"/>
                        <a:cs typeface="Raleway"/>
                        <a:sym typeface="Raleway"/>
                      </a:endParaRPr>
                    </a:p>
                  </a:txBody>
                  <a:tcPr marT="45725" marB="45725" marR="91475" marL="91475" anchor="ctr">
                    <a:solidFill>
                      <a:srgbClr val="2978BD"/>
                    </a:solidFill>
                  </a:tcPr>
                </a:tc>
              </a:tr>
              <a:tr h="600725">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Menggerakkan kursor</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D7ECFC"/>
                    </a:solidFill>
                  </a:tcPr>
                </a:tc>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Gerakkan jari pada panel sentuh (touchpad).</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D7ECFC"/>
                    </a:solidFill>
                  </a:tcPr>
                </a:tc>
              </a:tr>
              <a:tr h="649675">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Mengklik</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FFFFFF"/>
                    </a:solidFill>
                  </a:tcPr>
                </a:tc>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Tekan atau tap di bagian kiri/kanan bawah panel sentuh (touchpad).</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FFFFFF"/>
                    </a:solidFill>
                  </a:tcPr>
                </a:tc>
              </a:tr>
              <a:tr h="600725">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Mengklik kanan</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D7ECFC"/>
                    </a:solidFill>
                  </a:tcPr>
                </a:tc>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Tekan atau ketuk panel sentuh (touchpad) dengan dua jari atau tekan dan tahan Alt pada keyboard dan ketuk panel sentuh dengan satu jari.</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D7ECFC"/>
                    </a:solidFill>
                  </a:tcPr>
                </a:tc>
              </a:tr>
              <a:tr h="600725">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Scroll</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FFFFFF"/>
                    </a:solidFill>
                  </a:tcPr>
                </a:tc>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Letakkan dua jari di touchpad, lalu gerakkan ke atas dan bawah untuk scroll secara vertikal, atau ke kiri dan kanan untuk scroll secara horizontal.</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FFFFFF"/>
                    </a:solidFill>
                  </a:tcPr>
                </a:tc>
              </a:tr>
              <a:tr h="600725">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Berpindah antar halaman</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D7ECFC"/>
                    </a:solidFill>
                  </a:tcPr>
                </a:tc>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Untuk kembali ke halaman yang pernah dibuka, geser ke kiri dengan dua tangan. Untuk maju ke halaman yang pernah dibuka, geser dengan dua jari.</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D7ECFC"/>
                    </a:solidFill>
                  </a:tcPr>
                </a:tc>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sp>
        <p:nvSpPr>
          <p:cNvPr id="779" name="Google Shape;779;p96"/>
          <p:cNvSpPr txBox="1"/>
          <p:nvPr>
            <p:ph idx="4294967295" type="title"/>
          </p:nvPr>
        </p:nvSpPr>
        <p:spPr>
          <a:xfrm>
            <a:off x="806964" y="294403"/>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t>Pintasan Touchpad (2)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graphicFrame>
        <p:nvGraphicFramePr>
          <p:cNvPr id="780" name="Google Shape;780;p96"/>
          <p:cNvGraphicFramePr/>
          <p:nvPr/>
        </p:nvGraphicFramePr>
        <p:xfrm>
          <a:off x="920175" y="1214651"/>
          <a:ext cx="3000000" cy="3000000"/>
        </p:xfrm>
        <a:graphic>
          <a:graphicData uri="http://schemas.openxmlformats.org/drawingml/2006/table">
            <a:tbl>
              <a:tblPr bandRow="1" firstRow="1">
                <a:noFill/>
                <a:tableStyleId>{676E3DEC-4264-43F9-89AB-711833B2155C}</a:tableStyleId>
              </a:tblPr>
              <a:tblGrid>
                <a:gridCol w="3231775"/>
                <a:gridCol w="7066575"/>
              </a:tblGrid>
              <a:tr h="590700">
                <a:tc>
                  <a:txBody>
                    <a:bodyPr/>
                    <a:lstStyle/>
                    <a:p>
                      <a:pPr indent="0" lvl="0" marL="0" marR="0" rtl="0" algn="ctr">
                        <a:lnSpc>
                          <a:spcPct val="100000"/>
                        </a:lnSpc>
                        <a:spcBef>
                          <a:spcPts val="0"/>
                        </a:spcBef>
                        <a:spcAft>
                          <a:spcPts val="0"/>
                        </a:spcAft>
                        <a:buClr>
                          <a:srgbClr val="000000"/>
                        </a:buClr>
                        <a:buSzPts val="2700"/>
                        <a:buFont typeface="Arial"/>
                        <a:buNone/>
                      </a:pPr>
                      <a:r>
                        <a:rPr b="0" i="0" lang="en-US" sz="2700" u="none" cap="none" strike="noStrike">
                          <a:solidFill>
                            <a:srgbClr val="FFFFFF"/>
                          </a:solidFill>
                          <a:latin typeface="Raleway"/>
                          <a:ea typeface="Raleway"/>
                          <a:cs typeface="Raleway"/>
                          <a:sym typeface="Raleway"/>
                        </a:rPr>
                        <a:t>Deskripsi</a:t>
                      </a:r>
                      <a:endParaRPr b="0" i="0" sz="2700" u="none" cap="none" strike="noStrike">
                        <a:solidFill>
                          <a:srgbClr val="FFFFFF"/>
                        </a:solidFill>
                        <a:latin typeface="Raleway"/>
                        <a:ea typeface="Raleway"/>
                        <a:cs typeface="Raleway"/>
                        <a:sym typeface="Raleway"/>
                      </a:endParaRPr>
                    </a:p>
                  </a:txBody>
                  <a:tcPr marT="45725" marB="45725" marR="91475" marL="91475" anchor="ctr">
                    <a:solidFill>
                      <a:srgbClr val="2978BD"/>
                    </a:solidFill>
                  </a:tcPr>
                </a:tc>
                <a:tc>
                  <a:txBody>
                    <a:bodyPr/>
                    <a:lstStyle/>
                    <a:p>
                      <a:pPr indent="0" lvl="0" marL="0" marR="0" rtl="0" algn="ctr">
                        <a:lnSpc>
                          <a:spcPct val="100000"/>
                        </a:lnSpc>
                        <a:spcBef>
                          <a:spcPts val="0"/>
                        </a:spcBef>
                        <a:spcAft>
                          <a:spcPts val="0"/>
                        </a:spcAft>
                        <a:buClr>
                          <a:srgbClr val="000000"/>
                        </a:buClr>
                        <a:buSzPts val="2700"/>
                        <a:buFont typeface="Arial"/>
                        <a:buNone/>
                      </a:pPr>
                      <a:r>
                        <a:rPr b="0" i="0" lang="en-US" sz="2700" u="none" cap="none" strike="noStrike">
                          <a:solidFill>
                            <a:srgbClr val="FFFFFF"/>
                          </a:solidFill>
                          <a:latin typeface="Raleway"/>
                          <a:ea typeface="Raleway"/>
                          <a:cs typeface="Raleway"/>
                          <a:sym typeface="Raleway"/>
                        </a:rPr>
                        <a:t>Pintasan Touchpad</a:t>
                      </a:r>
                      <a:endParaRPr sz="1200" u="none" cap="none" strike="noStrike">
                        <a:latin typeface="Raleway"/>
                        <a:ea typeface="Raleway"/>
                        <a:cs typeface="Raleway"/>
                        <a:sym typeface="Raleway"/>
                      </a:endParaRPr>
                    </a:p>
                  </a:txBody>
                  <a:tcPr marT="45725" marB="45725" marR="91475" marL="91475" anchor="ctr">
                    <a:solidFill>
                      <a:srgbClr val="2978BD"/>
                    </a:solidFill>
                  </a:tcPr>
                </a:tc>
              </a:tr>
              <a:tr h="1135575">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Melihat semua jendela yang terbuka</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D7ECFC"/>
                    </a:solidFill>
                  </a:tcPr>
                </a:tc>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Geser ke atas atau ke bawah dengan tiga jari.</a:t>
                      </a:r>
                      <a:endParaRPr i="1" sz="1900" u="none" cap="none" strike="noStrike">
                        <a:solidFill>
                          <a:srgbClr val="000000"/>
                        </a:solidFill>
                        <a:latin typeface="Raleway"/>
                        <a:ea typeface="Raleway"/>
                        <a:cs typeface="Raleway"/>
                        <a:sym typeface="Raleway"/>
                      </a:endParaRPr>
                    </a:p>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Jika fitur Scroll balik dinonaktifkan, geser ke atas. Jika fitur Scroll balik diaktifkan, geser ke bawah.</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D7ECFC"/>
                    </a:solidFill>
                  </a:tcPr>
                </a:tc>
              </a:tr>
              <a:tr h="634400">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Menutup tab</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D7ECFC"/>
                    </a:solidFill>
                  </a:tcPr>
                </a:tc>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Arahkan ke tab, lalu tap atau klik touchpad dengan tiga jari.</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D7ECFC"/>
                    </a:solidFill>
                  </a:tcPr>
                </a:tc>
              </a:tr>
              <a:tr h="632375">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Membuka link di tab baru</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FFFFFF"/>
                    </a:solidFill>
                  </a:tcPr>
                </a:tc>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Arahkan ke link, lalu tap atau klik touchpad dengan tiga jari.</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FFFFFF"/>
                    </a:solidFill>
                  </a:tcPr>
                </a:tc>
              </a:tr>
              <a:tr h="920500">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Beralih antar tab</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D7ECFC"/>
                    </a:solidFill>
                  </a:tcPr>
                </a:tc>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Jika ada beberapa tab browser yang terbuka, geser ke kiri dan ke kanan dengan tiga jari.</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D7ECFC"/>
                    </a:solidFill>
                  </a:tcPr>
                </a:tc>
              </a:tr>
              <a:tr h="1122900">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Menarik lalu            melepaskan</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FFFFFF"/>
                    </a:solidFill>
                  </a:tcPr>
                </a:tc>
                <a:tc>
                  <a:txBody>
                    <a:bodyPr/>
                    <a:lstStyle/>
                    <a:p>
                      <a:pPr indent="0" lvl="0" marL="0" marR="0" rtl="0" algn="l">
                        <a:lnSpc>
                          <a:spcPct val="115000"/>
                        </a:lnSpc>
                        <a:spcBef>
                          <a:spcPts val="0"/>
                        </a:spcBef>
                        <a:spcAft>
                          <a:spcPts val="0"/>
                        </a:spcAft>
                        <a:buClr>
                          <a:srgbClr val="000000"/>
                        </a:buClr>
                        <a:buSzPts val="1900"/>
                        <a:buFont typeface="Arial"/>
                        <a:buNone/>
                      </a:pPr>
                      <a:r>
                        <a:rPr i="1" lang="en-US" sz="1900" u="none" cap="none" strike="noStrike">
                          <a:solidFill>
                            <a:srgbClr val="000000"/>
                          </a:solidFill>
                          <a:latin typeface="Raleway"/>
                          <a:ea typeface="Raleway"/>
                          <a:cs typeface="Raleway"/>
                          <a:sym typeface="Raleway"/>
                        </a:rPr>
                        <a:t>Gunakan satu jari, klik dan tahan item yang ingin dipindahkan. Seret item ke tempat baru, lalu lepaskan. (Fungsi ini hanya berlaku untuk file dan tidak akan berfungsi untuk jendela atau ikon).</a:t>
                      </a:r>
                      <a:endParaRPr i="1" sz="1900" u="none" cap="none" strike="noStrike">
                        <a:solidFill>
                          <a:srgbClr val="000000"/>
                        </a:solidFill>
                        <a:latin typeface="Raleway"/>
                        <a:ea typeface="Raleway"/>
                        <a:cs typeface="Raleway"/>
                        <a:sym typeface="Raleway"/>
                      </a:endParaRPr>
                    </a:p>
                  </a:txBody>
                  <a:tcPr marT="63500" marB="63500" marR="63500" marL="63500" anchor="ctr">
                    <a:solidFill>
                      <a:srgbClr val="FFFFFF"/>
                    </a:solidFill>
                  </a:tcPr>
                </a:tc>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sp>
        <p:nvSpPr>
          <p:cNvPr id="785" name="Google Shape;785;p97"/>
          <p:cNvSpPr txBox="1"/>
          <p:nvPr>
            <p:ph idx="4294967295" type="title"/>
          </p:nvPr>
        </p:nvSpPr>
        <p:spPr>
          <a:xfrm>
            <a:off x="537175" y="85375"/>
            <a:ext cx="107403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a:t>Pintasan Keyboard / touchpad menggunakan simulator Chromebook</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786" name="Google Shape;786;p97"/>
          <p:cNvSpPr txBox="1"/>
          <p:nvPr/>
        </p:nvSpPr>
        <p:spPr>
          <a:xfrm>
            <a:off x="608825" y="1213800"/>
            <a:ext cx="11137800" cy="5487300"/>
          </a:xfrm>
          <a:prstGeom prst="rect">
            <a:avLst/>
          </a:prstGeom>
          <a:noFill/>
          <a:ln>
            <a:noFill/>
          </a:ln>
        </p:spPr>
        <p:txBody>
          <a:bodyPr anchorCtr="0" anchor="t" bIns="121900" lIns="121900" spcFirstLastPara="1" rIns="121900" wrap="square" tIns="121900">
            <a:spAutoFit/>
          </a:bodyPr>
          <a:lstStyle/>
          <a:p>
            <a:pPr indent="-495300" lvl="0" marL="609600" rtl="0" algn="l">
              <a:lnSpc>
                <a:spcPct val="115000"/>
              </a:lnSpc>
              <a:spcBef>
                <a:spcPts val="1100"/>
              </a:spcBef>
              <a:spcAft>
                <a:spcPts val="0"/>
              </a:spcAft>
              <a:buSzPts val="3000"/>
              <a:buFont typeface="Arial"/>
              <a:buAutoNum type="arabicPeriod"/>
            </a:pPr>
            <a:r>
              <a:rPr lang="en-US" sz="3000"/>
              <a:t>Silahkan buka chrome browser pada link tersebut terdapat informasi mengenai tatacara penggunaan chromebook secara simulasi</a:t>
            </a:r>
            <a:endParaRPr sz="3000"/>
          </a:p>
          <a:p>
            <a:pPr indent="-495300" lvl="0" marL="609600" rtl="0" algn="l">
              <a:lnSpc>
                <a:spcPct val="115000"/>
              </a:lnSpc>
              <a:spcBef>
                <a:spcPts val="0"/>
              </a:spcBef>
              <a:spcAft>
                <a:spcPts val="0"/>
              </a:spcAft>
              <a:buSzPts val="3000"/>
              <a:buFont typeface="Arial"/>
              <a:buAutoNum type="arabicPeriod"/>
            </a:pPr>
            <a:r>
              <a:rPr lang="en-US" sz="3000"/>
              <a:t>Ketikan di tab rowser simulator chromebook buka link </a:t>
            </a:r>
            <a:r>
              <a:rPr lang="en-US" sz="3000" u="sng">
                <a:solidFill>
                  <a:srgbClr val="0000FF"/>
                </a:solidFill>
                <a:hlinkClick r:id="rId3">
                  <a:extLst>
                    <a:ext uri="{A12FA001-AC4F-418D-AE19-62706E023703}">
                      <ahyp:hlinkClr val="tx"/>
                    </a:ext>
                  </a:extLst>
                </a:hlinkClick>
              </a:rPr>
              <a:t>https://partnerdash.google.com/apps/simulator/chromebook#?l=en</a:t>
            </a:r>
            <a:r>
              <a:rPr lang="en-US" sz="3000"/>
              <a:t>, </a:t>
            </a:r>
            <a:endParaRPr sz="3000"/>
          </a:p>
          <a:p>
            <a:pPr indent="-495300" lvl="0" marL="609600" rtl="0" algn="l">
              <a:lnSpc>
                <a:spcPct val="115000"/>
              </a:lnSpc>
              <a:spcBef>
                <a:spcPts val="0"/>
              </a:spcBef>
              <a:spcAft>
                <a:spcPts val="0"/>
              </a:spcAft>
              <a:buSzPts val="3000"/>
              <a:buFont typeface="Arial"/>
              <a:buAutoNum type="arabicPeriod"/>
            </a:pPr>
            <a:r>
              <a:rPr lang="en-US" sz="3000"/>
              <a:t>Pada tampilan browser akan menampilkan tabulasi - tabulasi menggunakan chromebook </a:t>
            </a:r>
            <a:endParaRPr sz="3000"/>
          </a:p>
          <a:p>
            <a:pPr indent="-495300" lvl="0" marL="609600" rtl="0" algn="l">
              <a:lnSpc>
                <a:spcPct val="115000"/>
              </a:lnSpc>
              <a:spcBef>
                <a:spcPts val="0"/>
              </a:spcBef>
              <a:spcAft>
                <a:spcPts val="0"/>
              </a:spcAft>
              <a:buSzPts val="3000"/>
              <a:buFont typeface="Arial"/>
              <a:buAutoNum type="arabicPeriod"/>
            </a:pPr>
            <a:r>
              <a:rPr lang="en-US" sz="3000"/>
              <a:t>Klik tabulasi explore your chromebook  </a:t>
            </a:r>
            <a:endParaRPr sz="3000"/>
          </a:p>
          <a:p>
            <a:pPr indent="-495300" lvl="0" marL="609600" rtl="0" algn="l">
              <a:lnSpc>
                <a:spcPct val="115000"/>
              </a:lnSpc>
              <a:spcBef>
                <a:spcPts val="0"/>
              </a:spcBef>
              <a:spcAft>
                <a:spcPts val="0"/>
              </a:spcAft>
              <a:buSzPts val="3000"/>
              <a:buFont typeface="Arial"/>
              <a:buAutoNum type="arabicPeriod"/>
            </a:pPr>
            <a:r>
              <a:rPr lang="en-US" sz="3000"/>
              <a:t>Silahkan pilih tabulasi Pintasan Keyboard / touchpad </a:t>
            </a:r>
            <a:endParaRPr sz="30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sp>
        <p:nvSpPr>
          <p:cNvPr id="791" name="Google Shape;791;p98"/>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grpSp>
        <p:nvGrpSpPr>
          <p:cNvPr id="792" name="Google Shape;792;p98"/>
          <p:cNvGrpSpPr/>
          <p:nvPr/>
        </p:nvGrpSpPr>
        <p:grpSpPr>
          <a:xfrm>
            <a:off x="1837487" y="2822118"/>
            <a:ext cx="8522779" cy="1462200"/>
            <a:chOff x="1192871" y="2822118"/>
            <a:chExt cx="8522779" cy="1462200"/>
          </a:xfrm>
        </p:grpSpPr>
        <p:sp>
          <p:nvSpPr>
            <p:cNvPr id="793" name="Google Shape;793;p98"/>
            <p:cNvSpPr txBox="1"/>
            <p:nvPr/>
          </p:nvSpPr>
          <p:spPr>
            <a:xfrm>
              <a:off x="2476350" y="2879700"/>
              <a:ext cx="72393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500">
                  <a:solidFill>
                    <a:srgbClr val="0000FF"/>
                  </a:solidFill>
                  <a:latin typeface="Poppins"/>
                  <a:ea typeface="Poppins"/>
                  <a:cs typeface="Poppins"/>
                  <a:sym typeface="Poppins"/>
                </a:rPr>
                <a:t>Mengganti Bahasa Chrome OS dan Chrome Browser</a:t>
              </a:r>
              <a:endParaRPr b="1" sz="3500">
                <a:solidFill>
                  <a:srgbClr val="0000FF"/>
                </a:solidFill>
                <a:latin typeface="Poppins"/>
                <a:ea typeface="Poppins"/>
                <a:cs typeface="Poppins"/>
                <a:sym typeface="Poppins"/>
              </a:endParaRPr>
            </a:p>
          </p:txBody>
        </p:sp>
        <p:sp>
          <p:nvSpPr>
            <p:cNvPr id="794" name="Google Shape;794;p98"/>
            <p:cNvSpPr txBox="1"/>
            <p:nvPr/>
          </p:nvSpPr>
          <p:spPr>
            <a:xfrm>
              <a:off x="1192871" y="2822118"/>
              <a:ext cx="1349700" cy="1462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300">
                  <a:solidFill>
                    <a:srgbClr val="0000FF"/>
                  </a:solidFill>
                  <a:latin typeface="Impact"/>
                  <a:ea typeface="Impact"/>
                  <a:cs typeface="Impact"/>
                  <a:sym typeface="Impact"/>
                </a:rPr>
                <a:t>04</a:t>
              </a:r>
              <a:endParaRPr sz="8300">
                <a:solidFill>
                  <a:srgbClr val="0000FF"/>
                </a:solidFill>
                <a:latin typeface="Impact"/>
                <a:ea typeface="Impact"/>
                <a:cs typeface="Impact"/>
                <a:sym typeface="Impact"/>
              </a:endParaRPr>
            </a:p>
          </p:txBody>
        </p:sp>
      </p:grpSp>
      <p:pic>
        <p:nvPicPr>
          <p:cNvPr id="795" name="Google Shape;795;p98"/>
          <p:cNvPicPr preferRelativeResize="0"/>
          <p:nvPr/>
        </p:nvPicPr>
        <p:blipFill>
          <a:blip r:embed="rId3">
            <a:alphaModFix/>
          </a:blip>
          <a:stretch>
            <a:fillRect/>
          </a:stretch>
        </p:blipFill>
        <p:spPr>
          <a:xfrm>
            <a:off x="8280075" y="4838025"/>
            <a:ext cx="3743681" cy="1707775"/>
          </a:xfrm>
          <a:prstGeom prst="rect">
            <a:avLst/>
          </a:prstGeom>
          <a:noFill/>
          <a:ln>
            <a:noFill/>
          </a:ln>
        </p:spPr>
      </p:pic>
    </p:spTree>
  </p:cSld>
  <p:clrMapOvr>
    <a:masterClrMapping/>
  </p:clrMapOvr>
  <mc:AlternateContent>
    <mc:Choice Requires="p14">
      <p:transition spd="slow" p14:dur="2500">
        <p:fade/>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pic>
        <p:nvPicPr>
          <p:cNvPr id="800" name="Google Shape;800;p99"/>
          <p:cNvPicPr preferRelativeResize="0"/>
          <p:nvPr/>
        </p:nvPicPr>
        <p:blipFill>
          <a:blip r:embed="rId3">
            <a:alphaModFix/>
          </a:blip>
          <a:stretch>
            <a:fillRect/>
          </a:stretch>
        </p:blipFill>
        <p:spPr>
          <a:xfrm>
            <a:off x="152400" y="152400"/>
            <a:ext cx="11655822" cy="65532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pic>
        <p:nvPicPr>
          <p:cNvPr id="805" name="Google Shape;805;p100"/>
          <p:cNvPicPr preferRelativeResize="0"/>
          <p:nvPr/>
        </p:nvPicPr>
        <p:blipFill>
          <a:blip r:embed="rId3">
            <a:alphaModFix/>
          </a:blip>
          <a:stretch>
            <a:fillRect/>
          </a:stretch>
        </p:blipFill>
        <p:spPr>
          <a:xfrm>
            <a:off x="152400" y="76200"/>
            <a:ext cx="11655822" cy="65532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pic>
        <p:nvPicPr>
          <p:cNvPr id="810" name="Google Shape;810;p101"/>
          <p:cNvPicPr preferRelativeResize="0"/>
          <p:nvPr/>
        </p:nvPicPr>
        <p:blipFill>
          <a:blip r:embed="rId3">
            <a:alphaModFix/>
          </a:blip>
          <a:stretch>
            <a:fillRect/>
          </a:stretch>
        </p:blipFill>
        <p:spPr>
          <a:xfrm>
            <a:off x="533400" y="157075"/>
            <a:ext cx="11376451" cy="63961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pic>
        <p:nvPicPr>
          <p:cNvPr id="815" name="Google Shape;815;p102"/>
          <p:cNvPicPr preferRelativeResize="0"/>
          <p:nvPr/>
        </p:nvPicPr>
        <p:blipFill>
          <a:blip r:embed="rId3">
            <a:alphaModFix/>
          </a:blip>
          <a:stretch>
            <a:fillRect/>
          </a:stretch>
        </p:blipFill>
        <p:spPr>
          <a:xfrm>
            <a:off x="457200" y="219600"/>
            <a:ext cx="11265248" cy="63336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pic>
        <p:nvPicPr>
          <p:cNvPr id="820" name="Google Shape;820;p103"/>
          <p:cNvPicPr preferRelativeResize="0"/>
          <p:nvPr/>
        </p:nvPicPr>
        <p:blipFill rotWithShape="1">
          <a:blip r:embed="rId3">
            <a:alphaModFix/>
          </a:blip>
          <a:srcRect b="0" l="19" r="29" t="0"/>
          <a:stretch/>
        </p:blipFill>
        <p:spPr>
          <a:xfrm>
            <a:off x="304800" y="102725"/>
            <a:ext cx="11602999" cy="6526675"/>
          </a:xfrm>
          <a:prstGeom prst="rect">
            <a:avLst/>
          </a:prstGeom>
          <a:noFill/>
          <a:ln>
            <a:noFill/>
          </a:ln>
        </p:spPr>
      </p:pic>
      <p:sp>
        <p:nvSpPr>
          <p:cNvPr id="821" name="Google Shape;821;p103"/>
          <p:cNvSpPr/>
          <p:nvPr/>
        </p:nvSpPr>
        <p:spPr>
          <a:xfrm>
            <a:off x="0" y="1148233"/>
            <a:ext cx="6091200" cy="4570500"/>
          </a:xfrm>
          <a:prstGeom prst="rect">
            <a:avLst/>
          </a:prstGeom>
          <a:solidFill>
            <a:srgbClr val="FFFFFF">
              <a:alpha val="8549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2" name="Google Shape;822;p103"/>
          <p:cNvSpPr txBox="1"/>
          <p:nvPr>
            <p:ph idx="4294967295" type="title"/>
          </p:nvPr>
        </p:nvSpPr>
        <p:spPr>
          <a:xfrm>
            <a:off x="3679267" y="914400"/>
            <a:ext cx="5330100" cy="13656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b="0" lang="en-US"/>
              <a:t>Buka Google Drive</a:t>
            </a:r>
            <a:endParaRPr b="0"/>
          </a:p>
          <a:p>
            <a:pPr indent="0" lvl="0" marL="0" rtl="0" algn="l">
              <a:spcBef>
                <a:spcPts val="0"/>
              </a:spcBef>
              <a:spcAft>
                <a:spcPts val="0"/>
              </a:spcAft>
              <a:buNone/>
            </a:pPr>
            <a:r>
              <a:t/>
            </a:r>
            <a:endParaRPr b="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pic>
        <p:nvPicPr>
          <p:cNvPr id="827" name="Google Shape;827;p104"/>
          <p:cNvPicPr preferRelativeResize="0"/>
          <p:nvPr/>
        </p:nvPicPr>
        <p:blipFill>
          <a:blip r:embed="rId3">
            <a:alphaModFix/>
          </a:blip>
          <a:stretch>
            <a:fillRect/>
          </a:stretch>
        </p:blipFill>
        <p:spPr>
          <a:xfrm>
            <a:off x="457200" y="209175"/>
            <a:ext cx="11283775" cy="63440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60"/>
          <p:cNvSpPr txBox="1"/>
          <p:nvPr/>
        </p:nvSpPr>
        <p:spPr>
          <a:xfrm>
            <a:off x="906367" y="3658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527" name="Google Shape;527;p60"/>
          <p:cNvSpPr txBox="1"/>
          <p:nvPr>
            <p:ph idx="4294967295" type="title"/>
          </p:nvPr>
        </p:nvSpPr>
        <p:spPr>
          <a:xfrm>
            <a:off x="462675" y="143075"/>
            <a:ext cx="9797700" cy="863100"/>
          </a:xfrm>
          <a:prstGeom prst="rect">
            <a:avLst/>
          </a:prstGeom>
        </p:spPr>
        <p:txBody>
          <a:bodyPr anchorCtr="0" anchor="t" bIns="121900" lIns="121900" spcFirstLastPara="1" rIns="121900" wrap="square" tIns="121900">
            <a:noAutofit/>
          </a:bodyPr>
          <a:lstStyle/>
          <a:p>
            <a:pPr indent="0" lvl="0" marL="0" rtl="0" algn="ctr">
              <a:spcBef>
                <a:spcPts val="0"/>
              </a:spcBef>
              <a:spcAft>
                <a:spcPts val="0"/>
              </a:spcAft>
              <a:buSzPts val="3700"/>
              <a:buNone/>
            </a:pPr>
            <a:r>
              <a:rPr lang="en-US" sz="4000">
                <a:solidFill>
                  <a:srgbClr val="000000"/>
                </a:solidFill>
              </a:rPr>
              <a:t>Proses Booting</a:t>
            </a:r>
            <a:endParaRPr sz="4000">
              <a:solidFill>
                <a:srgbClr val="000000"/>
              </a:solidFill>
            </a:endParaRPr>
          </a:p>
          <a:p>
            <a:pPr indent="0" lvl="0" marL="0" rtl="0" algn="ctr">
              <a:spcBef>
                <a:spcPts val="0"/>
              </a:spcBef>
              <a:spcAft>
                <a:spcPts val="0"/>
              </a:spcAft>
              <a:buSzPts val="3700"/>
              <a:buNone/>
            </a:pPr>
            <a:r>
              <a:t/>
            </a:r>
            <a:endParaRPr sz="1400">
              <a:solidFill>
                <a:srgbClr val="000000"/>
              </a:solidFill>
            </a:endParaRPr>
          </a:p>
          <a:p>
            <a:pPr indent="0" lvl="0" marL="0" rtl="0" algn="ctr">
              <a:spcBef>
                <a:spcPts val="0"/>
              </a:spcBef>
              <a:spcAft>
                <a:spcPts val="0"/>
              </a:spcAft>
              <a:buSzPts val="3700"/>
              <a:buNone/>
            </a:pPr>
            <a:r>
              <a:t/>
            </a:r>
            <a:endParaRPr sz="1400">
              <a:solidFill>
                <a:srgbClr val="000000"/>
              </a:solidFill>
            </a:endParaRPr>
          </a:p>
          <a:p>
            <a:pPr indent="0" lvl="0" marL="0" rtl="0" algn="ctr">
              <a:spcBef>
                <a:spcPts val="0"/>
              </a:spcBef>
              <a:spcAft>
                <a:spcPts val="0"/>
              </a:spcAft>
              <a:buSzPts val="1300"/>
              <a:buNone/>
            </a:pPr>
            <a:r>
              <a:t/>
            </a:r>
            <a:endParaRPr sz="2900">
              <a:solidFill>
                <a:srgbClr val="305DBF"/>
              </a:solidFill>
            </a:endParaRPr>
          </a:p>
        </p:txBody>
      </p:sp>
      <p:sp>
        <p:nvSpPr>
          <p:cNvPr id="528" name="Google Shape;528;p60"/>
          <p:cNvSpPr txBox="1"/>
          <p:nvPr/>
        </p:nvSpPr>
        <p:spPr>
          <a:xfrm>
            <a:off x="1058925" y="1940575"/>
            <a:ext cx="8605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529" name="Google Shape;529;p60"/>
          <p:cNvSpPr txBox="1"/>
          <p:nvPr/>
        </p:nvSpPr>
        <p:spPr>
          <a:xfrm>
            <a:off x="459750" y="3678375"/>
            <a:ext cx="9204300" cy="708000"/>
          </a:xfrm>
          <a:prstGeom prst="rect">
            <a:avLst/>
          </a:prstGeom>
          <a:noFill/>
          <a:ln>
            <a:noFill/>
          </a:ln>
        </p:spPr>
        <p:txBody>
          <a:bodyPr anchorCtr="0" anchor="t" bIns="91425" lIns="91425" spcFirstLastPara="1" rIns="91425" wrap="square" tIns="91425">
            <a:spAutoFit/>
          </a:bodyPr>
          <a:lstStyle/>
          <a:p>
            <a:pPr indent="0" lvl="0" marL="609600" rtl="0" algn="l">
              <a:spcBef>
                <a:spcPts val="0"/>
              </a:spcBef>
              <a:spcAft>
                <a:spcPts val="0"/>
              </a:spcAft>
              <a:buNone/>
            </a:pPr>
            <a:r>
              <a:t/>
            </a:r>
            <a:endParaRPr sz="3400">
              <a:solidFill>
                <a:srgbClr val="305DBF"/>
              </a:solidFill>
              <a:latin typeface="Poppins"/>
              <a:ea typeface="Poppins"/>
              <a:cs typeface="Poppins"/>
              <a:sym typeface="Poppins"/>
            </a:endParaRPr>
          </a:p>
        </p:txBody>
      </p:sp>
      <p:sp>
        <p:nvSpPr>
          <p:cNvPr id="530" name="Google Shape;530;p60"/>
          <p:cNvSpPr txBox="1"/>
          <p:nvPr>
            <p:ph idx="4294967295" type="body"/>
          </p:nvPr>
        </p:nvSpPr>
        <p:spPr>
          <a:xfrm>
            <a:off x="0" y="926637"/>
            <a:ext cx="12192000" cy="768000"/>
          </a:xfrm>
          <a:prstGeom prst="rect">
            <a:avLst/>
          </a:prstGeom>
          <a:noFill/>
          <a:ln>
            <a:noFill/>
          </a:ln>
        </p:spPr>
        <p:txBody>
          <a:bodyPr anchorCtr="0" anchor="t" bIns="121900" lIns="121900" spcFirstLastPara="1" rIns="121900" wrap="square" tIns="121900">
            <a:noAutofit/>
          </a:bodyPr>
          <a:lstStyle/>
          <a:p>
            <a:pPr indent="-304800" lvl="0" marL="533400" rtl="0" algn="l">
              <a:lnSpc>
                <a:spcPct val="115000"/>
              </a:lnSpc>
              <a:spcBef>
                <a:spcPts val="1100"/>
              </a:spcBef>
              <a:spcAft>
                <a:spcPts val="0"/>
              </a:spcAft>
              <a:buClr>
                <a:srgbClr val="000000"/>
              </a:buClr>
              <a:buSzPts val="2400"/>
              <a:buAutoNum type="arabicPeriod" startAt="3"/>
            </a:pPr>
            <a:r>
              <a:rPr lang="en-US" sz="2400">
                <a:solidFill>
                  <a:srgbClr val="000000"/>
                </a:solidFill>
              </a:rPr>
              <a:t>Masuk ke tampilan “Selamat Datang/Welcome”, Pilih Bahasa, setelan Keyboard dan Aksesibilitas (Optional). Kemudian klik Let’s Go /Ayo Mulai</a:t>
            </a:r>
            <a:endParaRPr sz="2400">
              <a:solidFill>
                <a:srgbClr val="000000"/>
              </a:solidFill>
            </a:endParaRPr>
          </a:p>
          <a:p>
            <a:pPr indent="0" lvl="0" marL="0" rtl="0" algn="l">
              <a:lnSpc>
                <a:spcPct val="90000"/>
              </a:lnSpc>
              <a:spcBef>
                <a:spcPts val="1100"/>
              </a:spcBef>
              <a:spcAft>
                <a:spcPts val="0"/>
              </a:spcAft>
              <a:buNone/>
            </a:pPr>
            <a:r>
              <a:t/>
            </a:r>
            <a:endParaRPr sz="2400">
              <a:solidFill>
                <a:srgbClr val="000000"/>
              </a:solidFill>
            </a:endParaRPr>
          </a:p>
          <a:p>
            <a:pPr indent="0" lvl="0" marL="0" rtl="0" algn="l">
              <a:lnSpc>
                <a:spcPct val="90000"/>
              </a:lnSpc>
              <a:spcBef>
                <a:spcPts val="1100"/>
              </a:spcBef>
              <a:spcAft>
                <a:spcPts val="0"/>
              </a:spcAft>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id="531" name="Google Shape;531;p60"/>
          <p:cNvPicPr preferRelativeResize="0"/>
          <p:nvPr/>
        </p:nvPicPr>
        <p:blipFill rotWithShape="1">
          <a:blip r:embed="rId3">
            <a:alphaModFix/>
          </a:blip>
          <a:srcRect b="20382" l="1293" r="0" t="3733"/>
          <a:stretch/>
        </p:blipFill>
        <p:spPr>
          <a:xfrm>
            <a:off x="2383100" y="1940575"/>
            <a:ext cx="7762000" cy="447809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pic>
        <p:nvPicPr>
          <p:cNvPr id="832" name="Google Shape;832;p105"/>
          <p:cNvPicPr preferRelativeResize="0"/>
          <p:nvPr/>
        </p:nvPicPr>
        <p:blipFill rotWithShape="1">
          <a:blip r:embed="rId3">
            <a:alphaModFix/>
          </a:blip>
          <a:srcRect b="0" l="19" r="29" t="0"/>
          <a:stretch/>
        </p:blipFill>
        <p:spPr>
          <a:xfrm>
            <a:off x="533400" y="178275"/>
            <a:ext cx="11333200" cy="637492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pic>
        <p:nvPicPr>
          <p:cNvPr id="837" name="Google Shape;837;p106"/>
          <p:cNvPicPr preferRelativeResize="0"/>
          <p:nvPr/>
        </p:nvPicPr>
        <p:blipFill>
          <a:blip r:embed="rId3">
            <a:alphaModFix/>
          </a:blip>
          <a:stretch>
            <a:fillRect/>
          </a:stretch>
        </p:blipFill>
        <p:spPr>
          <a:xfrm>
            <a:off x="533400" y="198750"/>
            <a:ext cx="11302325" cy="635444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pic>
        <p:nvPicPr>
          <p:cNvPr id="842" name="Google Shape;842;p107"/>
          <p:cNvPicPr preferRelativeResize="0"/>
          <p:nvPr/>
        </p:nvPicPr>
        <p:blipFill>
          <a:blip r:embed="rId3">
            <a:alphaModFix/>
          </a:blip>
          <a:stretch>
            <a:fillRect/>
          </a:stretch>
        </p:blipFill>
        <p:spPr>
          <a:xfrm>
            <a:off x="533400" y="219600"/>
            <a:ext cx="11265248" cy="63336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pic>
        <p:nvPicPr>
          <p:cNvPr id="847" name="Google Shape;847;p108"/>
          <p:cNvPicPr preferRelativeResize="0"/>
          <p:nvPr/>
        </p:nvPicPr>
        <p:blipFill>
          <a:blip r:embed="rId3">
            <a:alphaModFix/>
          </a:blip>
          <a:stretch>
            <a:fillRect/>
          </a:stretch>
        </p:blipFill>
        <p:spPr>
          <a:xfrm>
            <a:off x="533400" y="219600"/>
            <a:ext cx="11265248" cy="63336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sp>
        <p:nvSpPr>
          <p:cNvPr id="852" name="Google Shape;852;p109"/>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grpSp>
        <p:nvGrpSpPr>
          <p:cNvPr id="853" name="Google Shape;853;p109"/>
          <p:cNvGrpSpPr/>
          <p:nvPr/>
        </p:nvGrpSpPr>
        <p:grpSpPr>
          <a:xfrm>
            <a:off x="2493475" y="2736000"/>
            <a:ext cx="7205050" cy="1462200"/>
            <a:chOff x="2327775" y="2836900"/>
            <a:chExt cx="7205050" cy="1462200"/>
          </a:xfrm>
        </p:grpSpPr>
        <p:sp>
          <p:nvSpPr>
            <p:cNvPr id="854" name="Google Shape;854;p109"/>
            <p:cNvSpPr txBox="1"/>
            <p:nvPr/>
          </p:nvSpPr>
          <p:spPr>
            <a:xfrm>
              <a:off x="3611725" y="2864950"/>
              <a:ext cx="5921100" cy="127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3500">
                  <a:solidFill>
                    <a:srgbClr val="0000FF"/>
                  </a:solidFill>
                  <a:latin typeface="Poppins"/>
                  <a:ea typeface="Poppins"/>
                  <a:cs typeface="Poppins"/>
                  <a:sym typeface="Poppins"/>
                </a:rPr>
                <a:t>Pengenalan fitur setelan pada chromebook</a:t>
              </a:r>
              <a:endParaRPr b="1" sz="3500">
                <a:solidFill>
                  <a:srgbClr val="0000FF"/>
                </a:solidFill>
                <a:latin typeface="Poppins"/>
                <a:ea typeface="Poppins"/>
                <a:cs typeface="Poppins"/>
                <a:sym typeface="Poppins"/>
              </a:endParaRPr>
            </a:p>
          </p:txBody>
        </p:sp>
        <p:sp>
          <p:nvSpPr>
            <p:cNvPr id="855" name="Google Shape;855;p109"/>
            <p:cNvSpPr txBox="1"/>
            <p:nvPr/>
          </p:nvSpPr>
          <p:spPr>
            <a:xfrm>
              <a:off x="2327775" y="2836900"/>
              <a:ext cx="1409700" cy="1462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300">
                  <a:solidFill>
                    <a:srgbClr val="0000FF"/>
                  </a:solidFill>
                  <a:latin typeface="Impact"/>
                  <a:ea typeface="Impact"/>
                  <a:cs typeface="Impact"/>
                  <a:sym typeface="Impact"/>
                </a:rPr>
                <a:t>05</a:t>
              </a:r>
              <a:endParaRPr sz="8300">
                <a:solidFill>
                  <a:srgbClr val="0000FF"/>
                </a:solidFill>
                <a:latin typeface="Impact"/>
                <a:ea typeface="Impact"/>
                <a:cs typeface="Impact"/>
                <a:sym typeface="Impact"/>
              </a:endParaRPr>
            </a:p>
          </p:txBody>
        </p:sp>
      </p:grpSp>
      <p:pic>
        <p:nvPicPr>
          <p:cNvPr id="856" name="Google Shape;856;p109"/>
          <p:cNvPicPr preferRelativeResize="0"/>
          <p:nvPr/>
        </p:nvPicPr>
        <p:blipFill>
          <a:blip r:embed="rId3">
            <a:alphaModFix/>
          </a:blip>
          <a:stretch>
            <a:fillRect/>
          </a:stretch>
        </p:blipFill>
        <p:spPr>
          <a:xfrm>
            <a:off x="8280075" y="4838025"/>
            <a:ext cx="3743681" cy="17077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0" name="Shape 860"/>
        <p:cNvGrpSpPr/>
        <p:nvPr/>
      </p:nvGrpSpPr>
      <p:grpSpPr>
        <a:xfrm>
          <a:off x="0" y="0"/>
          <a:ext cx="0" cy="0"/>
          <a:chOff x="0" y="0"/>
          <a:chExt cx="0" cy="0"/>
        </a:xfrm>
      </p:grpSpPr>
      <p:sp>
        <p:nvSpPr>
          <p:cNvPr id="861" name="Google Shape;861;p110"/>
          <p:cNvSpPr txBox="1"/>
          <p:nvPr>
            <p:ph idx="4294967295"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Pengenalan Fitur Pengaturan/Setelan</a:t>
            </a:r>
            <a:endParaRPr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862" name="Google Shape;862;p110"/>
          <p:cNvSpPr txBox="1"/>
          <p:nvPr/>
        </p:nvSpPr>
        <p:spPr>
          <a:xfrm>
            <a:off x="914400" y="1064500"/>
            <a:ext cx="9924300" cy="630900"/>
          </a:xfrm>
          <a:prstGeom prst="rect">
            <a:avLst/>
          </a:prstGeom>
          <a:noFill/>
          <a:ln>
            <a:noFill/>
          </a:ln>
        </p:spPr>
        <p:txBody>
          <a:bodyPr anchorCtr="0" anchor="t" bIns="121900" lIns="121900" spcFirstLastPara="1" rIns="121900" wrap="square" tIns="121900">
            <a:spAutoFit/>
          </a:bodyPr>
          <a:lstStyle/>
          <a:p>
            <a:pPr indent="-139700" lvl="0" marL="228600" rtl="0" algn="l">
              <a:lnSpc>
                <a:spcPct val="115000"/>
              </a:lnSpc>
              <a:spcBef>
                <a:spcPts val="1100"/>
              </a:spcBef>
              <a:spcAft>
                <a:spcPts val="0"/>
              </a:spcAft>
              <a:buSzPts val="2500"/>
              <a:buFont typeface="Raleway"/>
              <a:buAutoNum type="arabicPeriod"/>
            </a:pPr>
            <a:r>
              <a:rPr lang="en-US" sz="2500">
                <a:latin typeface="Raleway"/>
                <a:ea typeface="Raleway"/>
                <a:cs typeface="Raleway"/>
                <a:sym typeface="Raleway"/>
              </a:rPr>
              <a:t>Membuka tampilan menu Setelan</a:t>
            </a:r>
            <a:endParaRPr sz="2500">
              <a:latin typeface="Raleway"/>
              <a:ea typeface="Raleway"/>
              <a:cs typeface="Raleway"/>
              <a:sym typeface="Raleway"/>
            </a:endParaRPr>
          </a:p>
        </p:txBody>
      </p:sp>
      <p:grpSp>
        <p:nvGrpSpPr>
          <p:cNvPr id="863" name="Google Shape;863;p110"/>
          <p:cNvGrpSpPr/>
          <p:nvPr/>
        </p:nvGrpSpPr>
        <p:grpSpPr>
          <a:xfrm>
            <a:off x="4476688" y="1700446"/>
            <a:ext cx="3238286" cy="4297293"/>
            <a:chOff x="3357613" y="1615650"/>
            <a:chExt cx="2428775" cy="3223050"/>
          </a:xfrm>
        </p:grpSpPr>
        <p:pic>
          <p:nvPicPr>
            <p:cNvPr id="864" name="Google Shape;864;p110"/>
            <p:cNvPicPr preferRelativeResize="0"/>
            <p:nvPr/>
          </p:nvPicPr>
          <p:blipFill>
            <a:blip r:embed="rId3">
              <a:alphaModFix/>
            </a:blip>
            <a:stretch>
              <a:fillRect/>
            </a:stretch>
          </p:blipFill>
          <p:spPr>
            <a:xfrm>
              <a:off x="3357613" y="1615650"/>
              <a:ext cx="2428775" cy="3223050"/>
            </a:xfrm>
            <a:prstGeom prst="rect">
              <a:avLst/>
            </a:prstGeom>
            <a:noFill/>
            <a:ln>
              <a:noFill/>
            </a:ln>
          </p:spPr>
        </p:pic>
        <p:sp>
          <p:nvSpPr>
            <p:cNvPr id="865" name="Google Shape;865;p110"/>
            <p:cNvSpPr/>
            <p:nvPr/>
          </p:nvSpPr>
          <p:spPr>
            <a:xfrm rot="-2700000">
              <a:off x="4890753" y="1794634"/>
              <a:ext cx="277893" cy="404324"/>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 name="Shape 869"/>
        <p:cNvGrpSpPr/>
        <p:nvPr/>
      </p:nvGrpSpPr>
      <p:grpSpPr>
        <a:xfrm>
          <a:off x="0" y="0"/>
          <a:ext cx="0" cy="0"/>
          <a:chOff x="0" y="0"/>
          <a:chExt cx="0" cy="0"/>
        </a:xfrm>
      </p:grpSpPr>
      <p:sp>
        <p:nvSpPr>
          <p:cNvPr id="870" name="Google Shape;870;p111"/>
          <p:cNvSpPr txBox="1"/>
          <p:nvPr>
            <p:ph idx="4294967295"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Pengenalan Fitur Pengaturan/Setelan</a:t>
            </a:r>
            <a:endParaRPr/>
          </a:p>
        </p:txBody>
      </p:sp>
      <p:sp>
        <p:nvSpPr>
          <p:cNvPr id="871" name="Google Shape;871;p111"/>
          <p:cNvSpPr txBox="1"/>
          <p:nvPr/>
        </p:nvSpPr>
        <p:spPr>
          <a:xfrm>
            <a:off x="914400" y="848950"/>
            <a:ext cx="100116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2. Tampilan menu setelan </a:t>
            </a:r>
            <a:endParaRPr sz="2500">
              <a:latin typeface="Raleway"/>
              <a:ea typeface="Raleway"/>
              <a:cs typeface="Raleway"/>
              <a:sym typeface="Raleway"/>
            </a:endParaRPr>
          </a:p>
        </p:txBody>
      </p:sp>
      <p:pic>
        <p:nvPicPr>
          <p:cNvPr id="872" name="Google Shape;872;p111"/>
          <p:cNvPicPr preferRelativeResize="0"/>
          <p:nvPr/>
        </p:nvPicPr>
        <p:blipFill>
          <a:blip r:embed="rId3">
            <a:alphaModFix/>
          </a:blip>
          <a:stretch>
            <a:fillRect/>
          </a:stretch>
        </p:blipFill>
        <p:spPr>
          <a:xfrm>
            <a:off x="2008567" y="1484950"/>
            <a:ext cx="8357707" cy="4698916"/>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sp>
        <p:nvSpPr>
          <p:cNvPr id="877" name="Google Shape;877;p112"/>
          <p:cNvSpPr txBox="1"/>
          <p:nvPr>
            <p:ph idx="4294967295"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Pengenalan Fitur Pengaturan/Setelan</a:t>
            </a:r>
            <a:endParaRPr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878" name="Google Shape;878;p112"/>
          <p:cNvSpPr txBox="1"/>
          <p:nvPr/>
        </p:nvSpPr>
        <p:spPr>
          <a:xfrm>
            <a:off x="914400" y="961975"/>
            <a:ext cx="10194900" cy="630900"/>
          </a:xfrm>
          <a:prstGeom prst="rect">
            <a:avLst/>
          </a:prstGeom>
          <a:noFill/>
          <a:ln>
            <a:noFill/>
          </a:ln>
        </p:spPr>
        <p:txBody>
          <a:bodyPr anchorCtr="0" anchor="t" bIns="121900" lIns="121900" spcFirstLastPara="1" rIns="121900" wrap="square" tIns="121900">
            <a:spAutoFit/>
          </a:bodyPr>
          <a:lstStyle/>
          <a:p>
            <a:pPr indent="0" lvl="0" marL="57150" rtl="0" algn="l">
              <a:lnSpc>
                <a:spcPct val="115000"/>
              </a:lnSpc>
              <a:spcBef>
                <a:spcPts val="1100"/>
              </a:spcBef>
              <a:spcAft>
                <a:spcPts val="0"/>
              </a:spcAft>
              <a:buNone/>
            </a:pPr>
            <a:r>
              <a:rPr lang="en-US" sz="2500">
                <a:latin typeface="Raleway"/>
                <a:ea typeface="Raleway"/>
                <a:cs typeface="Raleway"/>
                <a:sym typeface="Raleway"/>
              </a:rPr>
              <a:t>3. Tampilan </a:t>
            </a:r>
            <a:r>
              <a:rPr lang="en-US" sz="2500">
                <a:latin typeface="Raleway"/>
                <a:ea typeface="Raleway"/>
                <a:cs typeface="Raleway"/>
                <a:sym typeface="Raleway"/>
              </a:rPr>
              <a:t>setelan</a:t>
            </a:r>
            <a:r>
              <a:rPr lang="en-US" sz="2500">
                <a:latin typeface="Raleway"/>
                <a:ea typeface="Raleway"/>
                <a:cs typeface="Raleway"/>
                <a:sym typeface="Raleway"/>
              </a:rPr>
              <a:t> Jaringan </a:t>
            </a:r>
            <a:endParaRPr sz="2500">
              <a:latin typeface="Raleway"/>
              <a:ea typeface="Raleway"/>
              <a:cs typeface="Raleway"/>
              <a:sym typeface="Raleway"/>
            </a:endParaRPr>
          </a:p>
        </p:txBody>
      </p:sp>
      <p:pic>
        <p:nvPicPr>
          <p:cNvPr id="879" name="Google Shape;879;p112"/>
          <p:cNvPicPr preferRelativeResize="0"/>
          <p:nvPr/>
        </p:nvPicPr>
        <p:blipFill>
          <a:blip r:embed="rId3">
            <a:alphaModFix/>
          </a:blip>
          <a:stretch>
            <a:fillRect/>
          </a:stretch>
        </p:blipFill>
        <p:spPr>
          <a:xfrm>
            <a:off x="1959550" y="1519000"/>
            <a:ext cx="8272896" cy="4651233"/>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3" name="Shape 883"/>
        <p:cNvGrpSpPr/>
        <p:nvPr/>
      </p:nvGrpSpPr>
      <p:grpSpPr>
        <a:xfrm>
          <a:off x="0" y="0"/>
          <a:ext cx="0" cy="0"/>
          <a:chOff x="0" y="0"/>
          <a:chExt cx="0" cy="0"/>
        </a:xfrm>
      </p:grpSpPr>
      <p:sp>
        <p:nvSpPr>
          <p:cNvPr id="884" name="Google Shape;884;p113"/>
          <p:cNvSpPr txBox="1"/>
          <p:nvPr>
            <p:ph idx="4294967295"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Pengenalan Fitur Pengaturan/Setelan</a:t>
            </a:r>
            <a:endParaRPr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885" name="Google Shape;885;p113"/>
          <p:cNvSpPr txBox="1"/>
          <p:nvPr/>
        </p:nvSpPr>
        <p:spPr>
          <a:xfrm>
            <a:off x="914400" y="990400"/>
            <a:ext cx="100116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4. Tampilan menu </a:t>
            </a:r>
            <a:r>
              <a:rPr lang="en-US" sz="2500">
                <a:latin typeface="Raleway"/>
                <a:ea typeface="Raleway"/>
                <a:cs typeface="Raleway"/>
                <a:sym typeface="Raleway"/>
              </a:rPr>
              <a:t>setelan</a:t>
            </a:r>
            <a:r>
              <a:rPr lang="en-US" sz="2500">
                <a:latin typeface="Raleway"/>
                <a:ea typeface="Raleway"/>
                <a:cs typeface="Raleway"/>
                <a:sym typeface="Raleway"/>
              </a:rPr>
              <a:t> Bluetooth</a:t>
            </a:r>
            <a:endParaRPr sz="2500">
              <a:latin typeface="Raleway"/>
              <a:ea typeface="Raleway"/>
              <a:cs typeface="Raleway"/>
              <a:sym typeface="Raleway"/>
            </a:endParaRPr>
          </a:p>
        </p:txBody>
      </p:sp>
      <p:pic>
        <p:nvPicPr>
          <p:cNvPr id="886" name="Google Shape;886;p113"/>
          <p:cNvPicPr preferRelativeResize="0"/>
          <p:nvPr/>
        </p:nvPicPr>
        <p:blipFill>
          <a:blip r:embed="rId3">
            <a:alphaModFix/>
          </a:blip>
          <a:stretch>
            <a:fillRect/>
          </a:stretch>
        </p:blipFill>
        <p:spPr>
          <a:xfrm>
            <a:off x="2274217" y="1778800"/>
            <a:ext cx="7643552" cy="42974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sp>
        <p:nvSpPr>
          <p:cNvPr id="891" name="Google Shape;891;p114"/>
          <p:cNvSpPr txBox="1"/>
          <p:nvPr>
            <p:ph idx="4294967295"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Pengenalan Fitur Pengaturan/Setelan</a:t>
            </a:r>
            <a:endParaRPr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892" name="Google Shape;892;p114"/>
          <p:cNvSpPr txBox="1"/>
          <p:nvPr/>
        </p:nvSpPr>
        <p:spPr>
          <a:xfrm>
            <a:off x="914400" y="1099400"/>
            <a:ext cx="100116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5. Tampilan menu </a:t>
            </a:r>
            <a:r>
              <a:rPr lang="en-US" sz="2500">
                <a:latin typeface="Raleway"/>
                <a:ea typeface="Raleway"/>
                <a:cs typeface="Raleway"/>
                <a:sym typeface="Raleway"/>
              </a:rPr>
              <a:t>setelan</a:t>
            </a:r>
            <a:r>
              <a:rPr lang="en-US" sz="2500">
                <a:latin typeface="Raleway"/>
                <a:ea typeface="Raleway"/>
                <a:cs typeface="Raleway"/>
                <a:sym typeface="Raleway"/>
              </a:rPr>
              <a:t> </a:t>
            </a:r>
            <a:r>
              <a:rPr b="1" lang="en-US" sz="2500">
                <a:latin typeface="Raleway"/>
                <a:ea typeface="Raleway"/>
                <a:cs typeface="Raleway"/>
                <a:sym typeface="Raleway"/>
              </a:rPr>
              <a:t>Perangkat yang terhubung</a:t>
            </a:r>
            <a:endParaRPr b="1" sz="2500">
              <a:latin typeface="Raleway"/>
              <a:ea typeface="Raleway"/>
              <a:cs typeface="Raleway"/>
              <a:sym typeface="Raleway"/>
            </a:endParaRPr>
          </a:p>
        </p:txBody>
      </p:sp>
      <p:pic>
        <p:nvPicPr>
          <p:cNvPr id="893" name="Google Shape;893;p114"/>
          <p:cNvPicPr preferRelativeResize="0"/>
          <p:nvPr/>
        </p:nvPicPr>
        <p:blipFill>
          <a:blip r:embed="rId3">
            <a:alphaModFix/>
          </a:blip>
          <a:stretch>
            <a:fillRect/>
          </a:stretch>
        </p:blipFill>
        <p:spPr>
          <a:xfrm>
            <a:off x="2274217" y="1822667"/>
            <a:ext cx="7643552" cy="42974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61"/>
          <p:cNvSpPr txBox="1"/>
          <p:nvPr>
            <p:ph idx="4294967295" type="title"/>
          </p:nvPr>
        </p:nvSpPr>
        <p:spPr>
          <a:xfrm>
            <a:off x="914400" y="59967"/>
            <a:ext cx="103632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lang="en-US" sz="4000"/>
              <a:t>Proses Booting</a:t>
            </a:r>
            <a:endParaRPr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537" name="Google Shape;537;p61"/>
          <p:cNvSpPr txBox="1"/>
          <p:nvPr>
            <p:ph idx="4294967295" type="body"/>
          </p:nvPr>
        </p:nvSpPr>
        <p:spPr>
          <a:xfrm>
            <a:off x="0" y="850437"/>
            <a:ext cx="12192000" cy="768000"/>
          </a:xfrm>
          <a:prstGeom prst="rect">
            <a:avLst/>
          </a:prstGeom>
          <a:noFill/>
          <a:ln>
            <a:noFill/>
          </a:ln>
        </p:spPr>
        <p:txBody>
          <a:bodyPr anchorCtr="0" anchor="t" bIns="121900" lIns="121900" spcFirstLastPara="1" rIns="121900" wrap="square" tIns="121900">
            <a:noAutofit/>
          </a:bodyPr>
          <a:lstStyle/>
          <a:p>
            <a:pPr indent="-304800" lvl="0" marL="533400" rtl="0" algn="l">
              <a:lnSpc>
                <a:spcPct val="115000"/>
              </a:lnSpc>
              <a:spcBef>
                <a:spcPts val="1100"/>
              </a:spcBef>
              <a:spcAft>
                <a:spcPts val="0"/>
              </a:spcAft>
              <a:buClr>
                <a:srgbClr val="000000"/>
              </a:buClr>
              <a:buSzPts val="2400"/>
              <a:buAutoNum type="arabicPeriod" startAt="4"/>
            </a:pPr>
            <a:r>
              <a:rPr lang="en-US" sz="2400">
                <a:solidFill>
                  <a:srgbClr val="000000"/>
                </a:solidFill>
              </a:rPr>
              <a:t>Hubungkan ke jaringan dengan memilih nama SSID yang telah ada kemudian koneksikan</a:t>
            </a:r>
            <a:endParaRPr sz="2400">
              <a:solidFill>
                <a:srgbClr val="000000"/>
              </a:solidFill>
            </a:endParaRPr>
          </a:p>
          <a:p>
            <a:pPr indent="0" lvl="0" marL="0" rtl="0" algn="l">
              <a:lnSpc>
                <a:spcPct val="90000"/>
              </a:lnSpc>
              <a:spcBef>
                <a:spcPts val="1100"/>
              </a:spcBef>
              <a:spcAft>
                <a:spcPts val="0"/>
              </a:spcAft>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grpSp>
        <p:nvGrpSpPr>
          <p:cNvPr id="538" name="Google Shape;538;p61"/>
          <p:cNvGrpSpPr/>
          <p:nvPr/>
        </p:nvGrpSpPr>
        <p:grpSpPr>
          <a:xfrm>
            <a:off x="2092137" y="2120871"/>
            <a:ext cx="8007327" cy="4355497"/>
            <a:chOff x="1919183" y="2107850"/>
            <a:chExt cx="8136701" cy="4747135"/>
          </a:xfrm>
        </p:grpSpPr>
        <p:pic>
          <p:nvPicPr>
            <p:cNvPr id="539" name="Google Shape;539;p61"/>
            <p:cNvPicPr preferRelativeResize="0"/>
            <p:nvPr/>
          </p:nvPicPr>
          <p:blipFill rotWithShape="1">
            <a:blip r:embed="rId3">
              <a:alphaModFix/>
            </a:blip>
            <a:srcRect b="12928" l="23399" r="23250" t="2181"/>
            <a:stretch/>
          </p:blipFill>
          <p:spPr>
            <a:xfrm>
              <a:off x="1919183" y="2107850"/>
              <a:ext cx="8136701" cy="4747135"/>
            </a:xfrm>
            <a:prstGeom prst="rect">
              <a:avLst/>
            </a:prstGeom>
            <a:noFill/>
            <a:ln>
              <a:noFill/>
            </a:ln>
          </p:spPr>
        </p:pic>
        <p:cxnSp>
          <p:nvCxnSpPr>
            <p:cNvPr id="540" name="Google Shape;540;p61"/>
            <p:cNvCxnSpPr/>
            <p:nvPr/>
          </p:nvCxnSpPr>
          <p:spPr>
            <a:xfrm>
              <a:off x="6595872" y="5547360"/>
              <a:ext cx="1926300" cy="975300"/>
            </a:xfrm>
            <a:prstGeom prst="straightConnector1">
              <a:avLst/>
            </a:prstGeom>
            <a:noFill/>
            <a:ln cap="flat" cmpd="sng" w="57150">
              <a:solidFill>
                <a:srgbClr val="ED7D31"/>
              </a:solidFill>
              <a:prstDash val="solid"/>
              <a:miter lim="800000"/>
              <a:headEnd len="sm" w="sm" type="none"/>
              <a:tailEnd len="med" w="med" type="triangle"/>
            </a:ln>
          </p:spPr>
        </p:cxnSp>
      </p:gr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7" name="Shape 897"/>
        <p:cNvGrpSpPr/>
        <p:nvPr/>
      </p:nvGrpSpPr>
      <p:grpSpPr>
        <a:xfrm>
          <a:off x="0" y="0"/>
          <a:ext cx="0" cy="0"/>
          <a:chOff x="0" y="0"/>
          <a:chExt cx="0" cy="0"/>
        </a:xfrm>
      </p:grpSpPr>
      <p:sp>
        <p:nvSpPr>
          <p:cNvPr id="898" name="Google Shape;898;p115"/>
          <p:cNvSpPr txBox="1"/>
          <p:nvPr>
            <p:ph idx="4294967295"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Pengenalan Fitur Pengaturan/Setelan</a:t>
            </a:r>
            <a:endParaRPr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899" name="Google Shape;899;p115"/>
          <p:cNvSpPr txBox="1"/>
          <p:nvPr/>
        </p:nvSpPr>
        <p:spPr>
          <a:xfrm>
            <a:off x="841575" y="1016275"/>
            <a:ext cx="10084500" cy="630900"/>
          </a:xfrm>
          <a:prstGeom prst="rect">
            <a:avLst/>
          </a:prstGeom>
          <a:noFill/>
          <a:ln>
            <a:noFill/>
          </a:ln>
        </p:spPr>
        <p:txBody>
          <a:bodyPr anchorCtr="0" anchor="t" bIns="121900" lIns="121900" spcFirstLastPara="1" rIns="121900" wrap="square" tIns="121900">
            <a:spAutoFit/>
          </a:bodyPr>
          <a:lstStyle/>
          <a:p>
            <a:pPr indent="0" lvl="0" marL="57150" rtl="0" algn="l">
              <a:lnSpc>
                <a:spcPct val="115000"/>
              </a:lnSpc>
              <a:spcBef>
                <a:spcPts val="1100"/>
              </a:spcBef>
              <a:spcAft>
                <a:spcPts val="0"/>
              </a:spcAft>
              <a:buNone/>
            </a:pPr>
            <a:r>
              <a:rPr lang="en-US" sz="2500">
                <a:latin typeface="Raleway"/>
                <a:ea typeface="Raleway"/>
                <a:cs typeface="Raleway"/>
                <a:sym typeface="Raleway"/>
              </a:rPr>
              <a:t>6. Tampilan menu </a:t>
            </a:r>
            <a:r>
              <a:rPr lang="en-US" sz="2500">
                <a:latin typeface="Raleway"/>
                <a:ea typeface="Raleway"/>
                <a:cs typeface="Raleway"/>
                <a:sym typeface="Raleway"/>
              </a:rPr>
              <a:t>setelan</a:t>
            </a:r>
            <a:r>
              <a:rPr lang="en-US" sz="2500">
                <a:latin typeface="Raleway"/>
                <a:ea typeface="Raleway"/>
                <a:cs typeface="Raleway"/>
                <a:sym typeface="Raleway"/>
              </a:rPr>
              <a:t> Pengguna </a:t>
            </a:r>
            <a:endParaRPr sz="2500">
              <a:latin typeface="Raleway"/>
              <a:ea typeface="Raleway"/>
              <a:cs typeface="Raleway"/>
              <a:sym typeface="Raleway"/>
            </a:endParaRPr>
          </a:p>
        </p:txBody>
      </p:sp>
      <p:pic>
        <p:nvPicPr>
          <p:cNvPr id="900" name="Google Shape;900;p115"/>
          <p:cNvPicPr preferRelativeResize="0"/>
          <p:nvPr/>
        </p:nvPicPr>
        <p:blipFill>
          <a:blip r:embed="rId3">
            <a:alphaModFix/>
          </a:blip>
          <a:stretch>
            <a:fillRect/>
          </a:stretch>
        </p:blipFill>
        <p:spPr>
          <a:xfrm>
            <a:off x="2274217" y="1728467"/>
            <a:ext cx="7643552" cy="42974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sp>
        <p:nvSpPr>
          <p:cNvPr id="905" name="Google Shape;905;p116"/>
          <p:cNvSpPr txBox="1"/>
          <p:nvPr>
            <p:ph idx="4294967295"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Pengenalan Fitur Pengaturan/Setelan</a:t>
            </a:r>
            <a:endParaRPr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06" name="Google Shape;906;p116"/>
          <p:cNvSpPr txBox="1"/>
          <p:nvPr/>
        </p:nvSpPr>
        <p:spPr>
          <a:xfrm>
            <a:off x="914400" y="1183575"/>
            <a:ext cx="100116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7. Tampilan menu </a:t>
            </a:r>
            <a:r>
              <a:rPr lang="en-US" sz="2500">
                <a:latin typeface="Raleway"/>
                <a:ea typeface="Raleway"/>
                <a:cs typeface="Raleway"/>
                <a:sym typeface="Raleway"/>
              </a:rPr>
              <a:t>setelan</a:t>
            </a:r>
            <a:r>
              <a:rPr lang="en-US" sz="2500">
                <a:latin typeface="Raleway"/>
                <a:ea typeface="Raleway"/>
                <a:cs typeface="Raleway"/>
                <a:sym typeface="Raleway"/>
              </a:rPr>
              <a:t> Perangkat </a:t>
            </a:r>
            <a:endParaRPr sz="2500">
              <a:latin typeface="Raleway"/>
              <a:ea typeface="Raleway"/>
              <a:cs typeface="Raleway"/>
              <a:sym typeface="Raleway"/>
            </a:endParaRPr>
          </a:p>
        </p:txBody>
      </p:sp>
      <p:pic>
        <p:nvPicPr>
          <p:cNvPr id="907" name="Google Shape;907;p116"/>
          <p:cNvPicPr preferRelativeResize="0"/>
          <p:nvPr/>
        </p:nvPicPr>
        <p:blipFill>
          <a:blip r:embed="rId3">
            <a:alphaModFix/>
          </a:blip>
          <a:stretch>
            <a:fillRect/>
          </a:stretch>
        </p:blipFill>
        <p:spPr>
          <a:xfrm>
            <a:off x="2274217" y="1819600"/>
            <a:ext cx="7643552" cy="42974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 name="Shape 911"/>
        <p:cNvGrpSpPr/>
        <p:nvPr/>
      </p:nvGrpSpPr>
      <p:grpSpPr>
        <a:xfrm>
          <a:off x="0" y="0"/>
          <a:ext cx="0" cy="0"/>
          <a:chOff x="0" y="0"/>
          <a:chExt cx="0" cy="0"/>
        </a:xfrm>
      </p:grpSpPr>
      <p:sp>
        <p:nvSpPr>
          <p:cNvPr id="912" name="Google Shape;912;p117"/>
          <p:cNvSpPr txBox="1"/>
          <p:nvPr>
            <p:ph idx="4294967295"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Pengenalan Fitur Pengaturan/Setelan</a:t>
            </a:r>
            <a:endParaRPr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13" name="Google Shape;913;p117"/>
          <p:cNvSpPr txBox="1"/>
          <p:nvPr/>
        </p:nvSpPr>
        <p:spPr>
          <a:xfrm>
            <a:off x="1002725" y="1064500"/>
            <a:ext cx="99234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8. Tampilan menu </a:t>
            </a:r>
            <a:r>
              <a:rPr lang="en-US" sz="2500">
                <a:latin typeface="Raleway"/>
                <a:ea typeface="Raleway"/>
                <a:cs typeface="Raleway"/>
                <a:sym typeface="Raleway"/>
              </a:rPr>
              <a:t>setelan</a:t>
            </a:r>
            <a:r>
              <a:rPr lang="en-US" sz="2500">
                <a:latin typeface="Raleway"/>
                <a:ea typeface="Raleway"/>
                <a:cs typeface="Raleway"/>
                <a:sym typeface="Raleway"/>
              </a:rPr>
              <a:t> Personalia</a:t>
            </a:r>
            <a:endParaRPr sz="2500">
              <a:latin typeface="Raleway"/>
              <a:ea typeface="Raleway"/>
              <a:cs typeface="Raleway"/>
              <a:sym typeface="Raleway"/>
            </a:endParaRPr>
          </a:p>
        </p:txBody>
      </p:sp>
      <p:pic>
        <p:nvPicPr>
          <p:cNvPr id="914" name="Google Shape;914;p117"/>
          <p:cNvPicPr preferRelativeResize="0"/>
          <p:nvPr/>
        </p:nvPicPr>
        <p:blipFill>
          <a:blip r:embed="rId3">
            <a:alphaModFix/>
          </a:blip>
          <a:stretch>
            <a:fillRect/>
          </a:stretch>
        </p:blipFill>
        <p:spPr>
          <a:xfrm>
            <a:off x="2274217" y="1700500"/>
            <a:ext cx="7643552" cy="42974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sp>
        <p:nvSpPr>
          <p:cNvPr id="919" name="Google Shape;919;p118"/>
          <p:cNvSpPr txBox="1"/>
          <p:nvPr>
            <p:ph idx="4294967295"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Pengenalan Fitur Pengaturan/Setelan</a:t>
            </a:r>
            <a:endParaRPr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20" name="Google Shape;920;p118"/>
          <p:cNvSpPr txBox="1"/>
          <p:nvPr/>
        </p:nvSpPr>
        <p:spPr>
          <a:xfrm>
            <a:off x="914400" y="1076725"/>
            <a:ext cx="100116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9. Tampilan menu </a:t>
            </a:r>
            <a:r>
              <a:rPr lang="en-US" sz="2500">
                <a:latin typeface="Raleway"/>
                <a:ea typeface="Raleway"/>
                <a:cs typeface="Raleway"/>
                <a:sym typeface="Raleway"/>
              </a:rPr>
              <a:t>setelan</a:t>
            </a:r>
            <a:r>
              <a:rPr lang="en-US" sz="2500">
                <a:latin typeface="Raleway"/>
                <a:ea typeface="Raleway"/>
                <a:cs typeface="Raleway"/>
                <a:sym typeface="Raleway"/>
              </a:rPr>
              <a:t> mesin telusur</a:t>
            </a:r>
            <a:endParaRPr sz="2500">
              <a:latin typeface="Raleway"/>
              <a:ea typeface="Raleway"/>
              <a:cs typeface="Raleway"/>
              <a:sym typeface="Raleway"/>
            </a:endParaRPr>
          </a:p>
        </p:txBody>
      </p:sp>
      <p:pic>
        <p:nvPicPr>
          <p:cNvPr id="921" name="Google Shape;921;p118"/>
          <p:cNvPicPr preferRelativeResize="0"/>
          <p:nvPr/>
        </p:nvPicPr>
        <p:blipFill>
          <a:blip r:embed="rId3">
            <a:alphaModFix/>
          </a:blip>
          <a:stretch>
            <a:fillRect/>
          </a:stretch>
        </p:blipFill>
        <p:spPr>
          <a:xfrm>
            <a:off x="2274217" y="1712733"/>
            <a:ext cx="7643552" cy="42974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sp>
        <p:nvSpPr>
          <p:cNvPr id="926" name="Google Shape;926;p119"/>
          <p:cNvSpPr txBox="1"/>
          <p:nvPr>
            <p:ph idx="4294967295"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Pengenalan Fitur Pengaturan/Setelan</a:t>
            </a:r>
            <a:endParaRPr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27" name="Google Shape;927;p119"/>
          <p:cNvSpPr txBox="1"/>
          <p:nvPr/>
        </p:nvSpPr>
        <p:spPr>
          <a:xfrm>
            <a:off x="914400" y="1183575"/>
            <a:ext cx="100116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10. Tampilan menu </a:t>
            </a:r>
            <a:r>
              <a:rPr lang="en-US" sz="2500">
                <a:latin typeface="Raleway"/>
                <a:ea typeface="Raleway"/>
                <a:cs typeface="Raleway"/>
                <a:sym typeface="Raleway"/>
              </a:rPr>
              <a:t>setelan</a:t>
            </a:r>
            <a:r>
              <a:rPr lang="en-US" sz="2500">
                <a:latin typeface="Raleway"/>
                <a:ea typeface="Raleway"/>
                <a:cs typeface="Raleway"/>
                <a:sym typeface="Raleway"/>
              </a:rPr>
              <a:t> Aplikasi </a:t>
            </a:r>
            <a:endParaRPr sz="2500">
              <a:latin typeface="Raleway"/>
              <a:ea typeface="Raleway"/>
              <a:cs typeface="Raleway"/>
              <a:sym typeface="Raleway"/>
            </a:endParaRPr>
          </a:p>
        </p:txBody>
      </p:sp>
      <p:pic>
        <p:nvPicPr>
          <p:cNvPr id="928" name="Google Shape;928;p119"/>
          <p:cNvPicPr preferRelativeResize="0"/>
          <p:nvPr/>
        </p:nvPicPr>
        <p:blipFill>
          <a:blip r:embed="rId3">
            <a:alphaModFix/>
          </a:blip>
          <a:stretch>
            <a:fillRect/>
          </a:stretch>
        </p:blipFill>
        <p:spPr>
          <a:xfrm>
            <a:off x="2274217" y="1819600"/>
            <a:ext cx="7643552" cy="42974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sp>
        <p:nvSpPr>
          <p:cNvPr id="933" name="Google Shape;933;p120"/>
          <p:cNvSpPr txBox="1"/>
          <p:nvPr>
            <p:ph idx="4294967295"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Pengenalan Fitur Pengaturan/Setelan</a:t>
            </a:r>
            <a:endParaRPr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34" name="Google Shape;934;p120"/>
          <p:cNvSpPr txBox="1"/>
          <p:nvPr/>
        </p:nvSpPr>
        <p:spPr>
          <a:xfrm>
            <a:off x="914400" y="1047075"/>
            <a:ext cx="100116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11. Tampilan menu </a:t>
            </a:r>
            <a:r>
              <a:rPr lang="en-US" sz="2500">
                <a:latin typeface="Raleway"/>
                <a:ea typeface="Raleway"/>
                <a:cs typeface="Raleway"/>
                <a:sym typeface="Raleway"/>
              </a:rPr>
              <a:t>setelan</a:t>
            </a:r>
            <a:r>
              <a:rPr lang="en-US" sz="2500">
                <a:latin typeface="Raleway"/>
                <a:ea typeface="Raleway"/>
                <a:cs typeface="Raleway"/>
                <a:sym typeface="Raleway"/>
              </a:rPr>
              <a:t> </a:t>
            </a:r>
            <a:r>
              <a:rPr lang="en-US" sz="2500">
                <a:latin typeface="Raleway"/>
                <a:ea typeface="Raleway"/>
                <a:cs typeface="Raleway"/>
                <a:sym typeface="Raleway"/>
              </a:rPr>
              <a:t>Developer</a:t>
            </a:r>
            <a:endParaRPr sz="2500">
              <a:latin typeface="Raleway"/>
              <a:ea typeface="Raleway"/>
              <a:cs typeface="Raleway"/>
              <a:sym typeface="Raleway"/>
            </a:endParaRPr>
          </a:p>
        </p:txBody>
      </p:sp>
      <p:pic>
        <p:nvPicPr>
          <p:cNvPr id="935" name="Google Shape;935;p120"/>
          <p:cNvPicPr preferRelativeResize="0"/>
          <p:nvPr/>
        </p:nvPicPr>
        <p:blipFill>
          <a:blip r:embed="rId3">
            <a:alphaModFix/>
          </a:blip>
          <a:stretch>
            <a:fillRect/>
          </a:stretch>
        </p:blipFill>
        <p:spPr>
          <a:xfrm>
            <a:off x="2274217" y="1683067"/>
            <a:ext cx="7643552" cy="42974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9" name="Shape 939"/>
        <p:cNvGrpSpPr/>
        <p:nvPr/>
      </p:nvGrpSpPr>
      <p:grpSpPr>
        <a:xfrm>
          <a:off x="0" y="0"/>
          <a:ext cx="0" cy="0"/>
          <a:chOff x="0" y="0"/>
          <a:chExt cx="0" cy="0"/>
        </a:xfrm>
      </p:grpSpPr>
      <p:sp>
        <p:nvSpPr>
          <p:cNvPr id="940" name="Google Shape;940;p121"/>
          <p:cNvSpPr txBox="1"/>
          <p:nvPr>
            <p:ph idx="4294967295"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Pengenalan Fitur Pengaturan/Setelan</a:t>
            </a:r>
            <a:endParaRPr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41" name="Google Shape;941;p121"/>
          <p:cNvSpPr txBox="1"/>
          <p:nvPr/>
        </p:nvSpPr>
        <p:spPr>
          <a:xfrm>
            <a:off x="1002725" y="1097575"/>
            <a:ext cx="99234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12. Tampilan menu </a:t>
            </a:r>
            <a:r>
              <a:rPr lang="en-US" sz="2500">
                <a:latin typeface="Raleway"/>
                <a:ea typeface="Raleway"/>
                <a:cs typeface="Raleway"/>
                <a:sym typeface="Raleway"/>
              </a:rPr>
              <a:t>setelan</a:t>
            </a:r>
            <a:r>
              <a:rPr lang="en-US" sz="2500">
                <a:latin typeface="Raleway"/>
                <a:ea typeface="Raleway"/>
                <a:cs typeface="Raleway"/>
                <a:sym typeface="Raleway"/>
              </a:rPr>
              <a:t> lanjutan</a:t>
            </a:r>
            <a:endParaRPr sz="2500">
              <a:latin typeface="Raleway"/>
              <a:ea typeface="Raleway"/>
              <a:cs typeface="Raleway"/>
              <a:sym typeface="Raleway"/>
            </a:endParaRPr>
          </a:p>
        </p:txBody>
      </p:sp>
      <p:pic>
        <p:nvPicPr>
          <p:cNvPr id="942" name="Google Shape;942;p121"/>
          <p:cNvPicPr preferRelativeResize="0"/>
          <p:nvPr/>
        </p:nvPicPr>
        <p:blipFill>
          <a:blip r:embed="rId3">
            <a:alphaModFix/>
          </a:blip>
          <a:stretch>
            <a:fillRect/>
          </a:stretch>
        </p:blipFill>
        <p:spPr>
          <a:xfrm>
            <a:off x="2274217" y="1733567"/>
            <a:ext cx="7643552" cy="42974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6" name="Shape 946"/>
        <p:cNvGrpSpPr/>
        <p:nvPr/>
      </p:nvGrpSpPr>
      <p:grpSpPr>
        <a:xfrm>
          <a:off x="0" y="0"/>
          <a:ext cx="0" cy="0"/>
          <a:chOff x="0" y="0"/>
          <a:chExt cx="0" cy="0"/>
        </a:xfrm>
      </p:grpSpPr>
      <p:sp>
        <p:nvSpPr>
          <p:cNvPr id="947" name="Google Shape;947;p122"/>
          <p:cNvSpPr txBox="1"/>
          <p:nvPr>
            <p:ph idx="4294967295"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Pengenalan Fitur Pengaturan/</a:t>
            </a:r>
            <a:r>
              <a:rPr lang="en-US" sz="4000"/>
              <a:t>setelan</a:t>
            </a:r>
            <a:endParaRPr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48" name="Google Shape;948;p122"/>
          <p:cNvSpPr txBox="1"/>
          <p:nvPr/>
        </p:nvSpPr>
        <p:spPr>
          <a:xfrm>
            <a:off x="914400" y="933000"/>
            <a:ext cx="100116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13. Tampilan menu </a:t>
            </a:r>
            <a:r>
              <a:rPr lang="en-US" sz="2500">
                <a:latin typeface="Raleway"/>
                <a:ea typeface="Raleway"/>
                <a:cs typeface="Raleway"/>
                <a:sym typeface="Raleway"/>
              </a:rPr>
              <a:t>setelan</a:t>
            </a:r>
            <a:r>
              <a:rPr lang="en-US" sz="2500">
                <a:latin typeface="Raleway"/>
                <a:ea typeface="Raleway"/>
                <a:cs typeface="Raleway"/>
                <a:sym typeface="Raleway"/>
              </a:rPr>
              <a:t> tentang Chrome OS</a:t>
            </a:r>
            <a:endParaRPr sz="2500">
              <a:latin typeface="Raleway"/>
              <a:ea typeface="Raleway"/>
              <a:cs typeface="Raleway"/>
              <a:sym typeface="Raleway"/>
            </a:endParaRPr>
          </a:p>
        </p:txBody>
      </p:sp>
      <p:pic>
        <p:nvPicPr>
          <p:cNvPr id="949" name="Google Shape;949;p122"/>
          <p:cNvPicPr preferRelativeResize="0"/>
          <p:nvPr/>
        </p:nvPicPr>
        <p:blipFill>
          <a:blip r:embed="rId3">
            <a:alphaModFix/>
          </a:blip>
          <a:stretch>
            <a:fillRect/>
          </a:stretch>
        </p:blipFill>
        <p:spPr>
          <a:xfrm>
            <a:off x="2274217" y="1753933"/>
            <a:ext cx="7643552" cy="42974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sp>
        <p:nvSpPr>
          <p:cNvPr id="954" name="Google Shape;954;p123"/>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grpSp>
        <p:nvGrpSpPr>
          <p:cNvPr id="955" name="Google Shape;955;p123"/>
          <p:cNvGrpSpPr/>
          <p:nvPr/>
        </p:nvGrpSpPr>
        <p:grpSpPr>
          <a:xfrm>
            <a:off x="1932793" y="2736003"/>
            <a:ext cx="8326420" cy="1462200"/>
            <a:chOff x="2381505" y="2926428"/>
            <a:chExt cx="8326420" cy="1462200"/>
          </a:xfrm>
        </p:grpSpPr>
        <p:sp>
          <p:nvSpPr>
            <p:cNvPr id="956" name="Google Shape;956;p123"/>
            <p:cNvSpPr txBox="1"/>
            <p:nvPr/>
          </p:nvSpPr>
          <p:spPr>
            <a:xfrm>
              <a:off x="3611725" y="3044025"/>
              <a:ext cx="7096200" cy="1181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3500">
                  <a:solidFill>
                    <a:srgbClr val="0000FF"/>
                  </a:solidFill>
                  <a:latin typeface="Poppins"/>
                  <a:ea typeface="Poppins"/>
                  <a:cs typeface="Poppins"/>
                  <a:sym typeface="Poppins"/>
                </a:rPr>
                <a:t>Menambah dan menghapus aplikasi serta ekstensi</a:t>
              </a:r>
              <a:endParaRPr b="1" sz="3500">
                <a:solidFill>
                  <a:srgbClr val="0000FF"/>
                </a:solidFill>
                <a:latin typeface="Poppins"/>
                <a:ea typeface="Poppins"/>
                <a:cs typeface="Poppins"/>
                <a:sym typeface="Poppins"/>
              </a:endParaRPr>
            </a:p>
          </p:txBody>
        </p:sp>
        <p:sp>
          <p:nvSpPr>
            <p:cNvPr id="957" name="Google Shape;957;p123"/>
            <p:cNvSpPr txBox="1"/>
            <p:nvPr/>
          </p:nvSpPr>
          <p:spPr>
            <a:xfrm>
              <a:off x="2381505" y="2926428"/>
              <a:ext cx="1319700" cy="1462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300">
                  <a:solidFill>
                    <a:srgbClr val="0000FF"/>
                  </a:solidFill>
                  <a:latin typeface="Impact"/>
                  <a:ea typeface="Impact"/>
                  <a:cs typeface="Impact"/>
                  <a:sym typeface="Impact"/>
                </a:rPr>
                <a:t>06</a:t>
              </a:r>
              <a:endParaRPr sz="8300">
                <a:solidFill>
                  <a:srgbClr val="0000FF"/>
                </a:solidFill>
                <a:latin typeface="Impact"/>
                <a:ea typeface="Impact"/>
                <a:cs typeface="Impact"/>
                <a:sym typeface="Impact"/>
              </a:endParaRPr>
            </a:p>
          </p:txBody>
        </p:sp>
      </p:grpSp>
      <p:pic>
        <p:nvPicPr>
          <p:cNvPr id="958" name="Google Shape;958;p123"/>
          <p:cNvPicPr preferRelativeResize="0"/>
          <p:nvPr/>
        </p:nvPicPr>
        <p:blipFill>
          <a:blip r:embed="rId3">
            <a:alphaModFix/>
          </a:blip>
          <a:stretch>
            <a:fillRect/>
          </a:stretch>
        </p:blipFill>
        <p:spPr>
          <a:xfrm>
            <a:off x="8280075" y="4838025"/>
            <a:ext cx="3743681" cy="1707775"/>
          </a:xfrm>
          <a:prstGeom prst="rect">
            <a:avLst/>
          </a:prstGeom>
          <a:noFill/>
          <a:ln>
            <a:noFill/>
          </a:ln>
        </p:spPr>
      </p:pic>
    </p:spTree>
  </p:cSld>
  <p:clrMapOvr>
    <a:masterClrMapping/>
  </p:clrMapOvr>
  <mc:AlternateContent>
    <mc:Choice Requires="p14">
      <p:transition spd="slow" p14:dur="2500">
        <p:fade/>
      </p:transition>
    </mc:Choice>
    <mc:Fallback>
      <p:transition spd="slow">
        <p:fade/>
      </p:transition>
    </mc:Fallback>
  </mc:AlternateContent>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sp>
        <p:nvSpPr>
          <p:cNvPr id="963" name="Google Shape;963;p124"/>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pic>
        <p:nvPicPr>
          <p:cNvPr id="964" name="Google Shape;964;p124"/>
          <p:cNvPicPr preferRelativeResize="0"/>
          <p:nvPr/>
        </p:nvPicPr>
        <p:blipFill>
          <a:blip r:embed="rId3">
            <a:alphaModFix/>
          </a:blip>
          <a:stretch>
            <a:fillRect/>
          </a:stretch>
        </p:blipFill>
        <p:spPr>
          <a:xfrm>
            <a:off x="1600200" y="1504121"/>
            <a:ext cx="9003675" cy="5050829"/>
          </a:xfrm>
          <a:prstGeom prst="rect">
            <a:avLst/>
          </a:prstGeom>
          <a:noFill/>
          <a:ln>
            <a:noFill/>
          </a:ln>
        </p:spPr>
      </p:pic>
      <p:sp>
        <p:nvSpPr>
          <p:cNvPr id="965" name="Google Shape;965;p124"/>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Menambahkan Aplikasi dan Ekstensi </a:t>
            </a:r>
            <a:endParaRPr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66" name="Google Shape;966;p124"/>
          <p:cNvSpPr txBox="1"/>
          <p:nvPr/>
        </p:nvSpPr>
        <p:spPr>
          <a:xfrm>
            <a:off x="914400" y="891059"/>
            <a:ext cx="102402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1. Tampilan </a:t>
            </a:r>
            <a:r>
              <a:rPr i="1" lang="en-US" sz="2500">
                <a:latin typeface="Raleway"/>
                <a:ea typeface="Raleway"/>
                <a:cs typeface="Raleway"/>
                <a:sym typeface="Raleway"/>
              </a:rPr>
              <a:t>Chrome Web Store</a:t>
            </a:r>
            <a:endParaRPr i="1" sz="2500">
              <a:latin typeface="Raleway"/>
              <a:ea typeface="Raleway"/>
              <a:cs typeface="Raleway"/>
              <a:sym typeface="Raleway"/>
            </a:endParaRPr>
          </a:p>
        </p:txBody>
      </p:sp>
      <p:sp>
        <p:nvSpPr>
          <p:cNvPr id="967" name="Google Shape;967;p124"/>
          <p:cNvSpPr/>
          <p:nvPr/>
        </p:nvSpPr>
        <p:spPr>
          <a:xfrm rot="-2319872">
            <a:off x="7246902" y="3367856"/>
            <a:ext cx="1705136" cy="258249"/>
          </a:xfrm>
          <a:prstGeom prst="rightArrow">
            <a:avLst>
              <a:gd fmla="val 50000" name="adj1"/>
              <a:gd fmla="val 121179" name="adj2"/>
            </a:avLst>
          </a:prstGeom>
          <a:solidFill>
            <a:schemeClr val="accent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62"/>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lang="en-US" sz="4000"/>
              <a:t>Proses Booting</a:t>
            </a:r>
            <a:endParaRPr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546" name="Google Shape;546;p62"/>
          <p:cNvSpPr txBox="1"/>
          <p:nvPr>
            <p:ph idx="4294967295" type="body"/>
          </p:nvPr>
        </p:nvSpPr>
        <p:spPr>
          <a:xfrm>
            <a:off x="0" y="850437"/>
            <a:ext cx="12192000" cy="768000"/>
          </a:xfrm>
          <a:prstGeom prst="rect">
            <a:avLst/>
          </a:prstGeom>
          <a:noFill/>
          <a:ln>
            <a:noFill/>
          </a:ln>
        </p:spPr>
        <p:txBody>
          <a:bodyPr anchorCtr="0" anchor="t" bIns="121900" lIns="121900" spcFirstLastPara="1" rIns="121900" wrap="square" tIns="121900">
            <a:noAutofit/>
          </a:bodyPr>
          <a:lstStyle/>
          <a:p>
            <a:pPr indent="-304800" lvl="0" marL="533400" rtl="0" algn="l">
              <a:lnSpc>
                <a:spcPct val="115000"/>
              </a:lnSpc>
              <a:spcBef>
                <a:spcPts val="1100"/>
              </a:spcBef>
              <a:spcAft>
                <a:spcPts val="0"/>
              </a:spcAft>
              <a:buClr>
                <a:srgbClr val="000000"/>
              </a:buClr>
              <a:buSzPts val="2400"/>
              <a:buAutoNum type="arabicPeriod" startAt="5"/>
            </a:pPr>
            <a:r>
              <a:rPr lang="en-US" sz="2400">
                <a:solidFill>
                  <a:srgbClr val="000000"/>
                </a:solidFill>
              </a:rPr>
              <a:t>Pada halaman Persyaratan layanan Google klik Setujui dan lanjutkan  </a:t>
            </a:r>
            <a:endParaRPr sz="2400">
              <a:solidFill>
                <a:srgbClr val="000000"/>
              </a:solidFill>
            </a:endParaRPr>
          </a:p>
          <a:p>
            <a:pPr indent="0" lvl="0" marL="0" rtl="0" algn="l">
              <a:lnSpc>
                <a:spcPct val="90000"/>
              </a:lnSpc>
              <a:spcBef>
                <a:spcPts val="1100"/>
              </a:spcBef>
              <a:spcAft>
                <a:spcPts val="0"/>
              </a:spcAft>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sp>
        <p:nvSpPr>
          <p:cNvPr id="547" name="Google Shape;547;p62"/>
          <p:cNvSpPr txBox="1"/>
          <p:nvPr/>
        </p:nvSpPr>
        <p:spPr>
          <a:xfrm>
            <a:off x="2980067" y="2770367"/>
            <a:ext cx="4890300" cy="5388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en-US" sz="1900">
                <a:latin typeface="Raleway"/>
                <a:ea typeface="Raleway"/>
                <a:cs typeface="Raleway"/>
                <a:sym typeface="Raleway"/>
              </a:rPr>
              <a:t>Gambar belum ada</a:t>
            </a:r>
            <a:endParaRPr sz="1900">
              <a:latin typeface="Raleway"/>
              <a:ea typeface="Raleway"/>
              <a:cs typeface="Raleway"/>
              <a:sym typeface="Raleway"/>
            </a:endParaRPr>
          </a:p>
        </p:txBody>
      </p:sp>
      <p:pic>
        <p:nvPicPr>
          <p:cNvPr id="548" name="Google Shape;548;p62"/>
          <p:cNvPicPr preferRelativeResize="0"/>
          <p:nvPr/>
        </p:nvPicPr>
        <p:blipFill rotWithShape="1">
          <a:blip r:embed="rId3">
            <a:alphaModFix/>
          </a:blip>
          <a:srcRect b="39765" l="10736" r="11126" t="5034"/>
          <a:stretch/>
        </p:blipFill>
        <p:spPr>
          <a:xfrm>
            <a:off x="1933850" y="1738725"/>
            <a:ext cx="8039799" cy="425977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sp>
        <p:nvSpPr>
          <p:cNvPr id="972" name="Google Shape;972;p125"/>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pic>
        <p:nvPicPr>
          <p:cNvPr id="973" name="Google Shape;973;p125"/>
          <p:cNvPicPr preferRelativeResize="0"/>
          <p:nvPr/>
        </p:nvPicPr>
        <p:blipFill>
          <a:blip r:embed="rId3">
            <a:alphaModFix/>
          </a:blip>
          <a:stretch>
            <a:fillRect/>
          </a:stretch>
        </p:blipFill>
        <p:spPr>
          <a:xfrm>
            <a:off x="1841825" y="1525350"/>
            <a:ext cx="8787150" cy="4942775"/>
          </a:xfrm>
          <a:prstGeom prst="rect">
            <a:avLst/>
          </a:prstGeom>
          <a:noFill/>
          <a:ln>
            <a:noFill/>
          </a:ln>
        </p:spPr>
      </p:pic>
      <p:sp>
        <p:nvSpPr>
          <p:cNvPr id="974" name="Google Shape;974;p125"/>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975" name="Google Shape;975;p125"/>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Menambahkan Aplikasi dan Ekstensi </a:t>
            </a:r>
            <a:endParaRPr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76" name="Google Shape;976;p125"/>
          <p:cNvSpPr txBox="1"/>
          <p:nvPr/>
        </p:nvSpPr>
        <p:spPr>
          <a:xfrm>
            <a:off x="914400" y="855247"/>
            <a:ext cx="102402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2</a:t>
            </a:r>
            <a:r>
              <a:rPr lang="en-US" sz="2500">
                <a:latin typeface="Raleway"/>
                <a:ea typeface="Raleway"/>
                <a:cs typeface="Raleway"/>
                <a:sym typeface="Raleway"/>
              </a:rPr>
              <a:t>. Tampilan Awal </a:t>
            </a:r>
            <a:r>
              <a:rPr i="1" lang="en-US" sz="2500">
                <a:latin typeface="Raleway"/>
                <a:ea typeface="Raleway"/>
                <a:cs typeface="Raleway"/>
                <a:sym typeface="Raleway"/>
              </a:rPr>
              <a:t>Web Store</a:t>
            </a:r>
            <a:endParaRPr i="1" sz="2500">
              <a:latin typeface="Raleway"/>
              <a:ea typeface="Raleway"/>
              <a:cs typeface="Raleway"/>
              <a:sym typeface="Raleway"/>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sp>
        <p:nvSpPr>
          <p:cNvPr id="981" name="Google Shape;981;p126"/>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982" name="Google Shape;982;p126"/>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983" name="Google Shape;983;p126"/>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Menambahkan Aplikasi dan Ekstensi </a:t>
            </a:r>
            <a:endParaRPr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84" name="Google Shape;984;p126"/>
          <p:cNvSpPr txBox="1"/>
          <p:nvPr/>
        </p:nvSpPr>
        <p:spPr>
          <a:xfrm>
            <a:off x="914400" y="783623"/>
            <a:ext cx="102402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3</a:t>
            </a:r>
            <a:r>
              <a:rPr lang="en-US" sz="2500">
                <a:latin typeface="Raleway"/>
                <a:ea typeface="Raleway"/>
                <a:cs typeface="Raleway"/>
                <a:sym typeface="Raleway"/>
              </a:rPr>
              <a:t>. Tampilan Pilihan Menu Ekstensi dan Aplikasi</a:t>
            </a:r>
            <a:endParaRPr i="1" sz="2500">
              <a:latin typeface="Raleway"/>
              <a:ea typeface="Raleway"/>
              <a:cs typeface="Raleway"/>
              <a:sym typeface="Raleway"/>
            </a:endParaRPr>
          </a:p>
        </p:txBody>
      </p:sp>
      <p:pic>
        <p:nvPicPr>
          <p:cNvPr id="985" name="Google Shape;985;p126"/>
          <p:cNvPicPr preferRelativeResize="0"/>
          <p:nvPr/>
        </p:nvPicPr>
        <p:blipFill>
          <a:blip r:embed="rId3">
            <a:alphaModFix/>
          </a:blip>
          <a:stretch>
            <a:fillRect/>
          </a:stretch>
        </p:blipFill>
        <p:spPr>
          <a:xfrm>
            <a:off x="2438400" y="1423685"/>
            <a:ext cx="7193150" cy="5062625"/>
          </a:xfrm>
          <a:prstGeom prst="rect">
            <a:avLst/>
          </a:prstGeom>
          <a:noFill/>
          <a:ln cap="flat" cmpd="sng" w="12700">
            <a:solidFill>
              <a:srgbClr val="000000"/>
            </a:solidFill>
            <a:prstDash val="solid"/>
            <a:miter lim="8000"/>
            <a:headEnd len="sm" w="sm" type="none"/>
            <a:tailEnd len="sm" w="sm" type="none"/>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9" name="Shape 989"/>
        <p:cNvGrpSpPr/>
        <p:nvPr/>
      </p:nvGrpSpPr>
      <p:grpSpPr>
        <a:xfrm>
          <a:off x="0" y="0"/>
          <a:ext cx="0" cy="0"/>
          <a:chOff x="0" y="0"/>
          <a:chExt cx="0" cy="0"/>
        </a:xfrm>
      </p:grpSpPr>
      <p:sp>
        <p:nvSpPr>
          <p:cNvPr id="990" name="Google Shape;990;p127"/>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991" name="Google Shape;991;p127"/>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992" name="Google Shape;992;p127"/>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Menambahkan Aplikasi dan Ekstensi </a:t>
            </a:r>
            <a:endParaRPr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93" name="Google Shape;993;p127"/>
          <p:cNvSpPr txBox="1"/>
          <p:nvPr/>
        </p:nvSpPr>
        <p:spPr>
          <a:xfrm>
            <a:off x="975625" y="837341"/>
            <a:ext cx="101790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4</a:t>
            </a:r>
            <a:r>
              <a:rPr lang="en-US" sz="2500">
                <a:latin typeface="Raleway"/>
                <a:ea typeface="Raleway"/>
                <a:cs typeface="Raleway"/>
                <a:sym typeface="Raleway"/>
              </a:rPr>
              <a:t>. Tampilan Menu Cari Ekstensi dan Aplikasi</a:t>
            </a:r>
            <a:endParaRPr i="1" sz="2500">
              <a:latin typeface="Raleway"/>
              <a:ea typeface="Raleway"/>
              <a:cs typeface="Raleway"/>
              <a:sym typeface="Raleway"/>
            </a:endParaRPr>
          </a:p>
        </p:txBody>
      </p:sp>
      <p:pic>
        <p:nvPicPr>
          <p:cNvPr id="994" name="Google Shape;994;p127"/>
          <p:cNvPicPr preferRelativeResize="0"/>
          <p:nvPr/>
        </p:nvPicPr>
        <p:blipFill>
          <a:blip r:embed="rId3">
            <a:alphaModFix/>
          </a:blip>
          <a:stretch>
            <a:fillRect/>
          </a:stretch>
        </p:blipFill>
        <p:spPr>
          <a:xfrm>
            <a:off x="1235001" y="1363474"/>
            <a:ext cx="10179075" cy="500912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8" name="Shape 998"/>
        <p:cNvGrpSpPr/>
        <p:nvPr/>
      </p:nvGrpSpPr>
      <p:grpSpPr>
        <a:xfrm>
          <a:off x="0" y="0"/>
          <a:ext cx="0" cy="0"/>
          <a:chOff x="0" y="0"/>
          <a:chExt cx="0" cy="0"/>
        </a:xfrm>
      </p:grpSpPr>
      <p:sp>
        <p:nvSpPr>
          <p:cNvPr id="999" name="Google Shape;999;p128"/>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000" name="Google Shape;1000;p128"/>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001" name="Google Shape;1001;p128"/>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Menambahkan Aplikasi dan Ekstensi </a:t>
            </a:r>
            <a:endParaRPr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002" name="Google Shape;1002;p128"/>
          <p:cNvSpPr txBox="1"/>
          <p:nvPr/>
        </p:nvSpPr>
        <p:spPr>
          <a:xfrm>
            <a:off x="914400" y="926871"/>
            <a:ext cx="102402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5</a:t>
            </a:r>
            <a:r>
              <a:rPr lang="en-US" sz="2500">
                <a:latin typeface="Raleway"/>
                <a:ea typeface="Raleway"/>
                <a:cs typeface="Raleway"/>
                <a:sym typeface="Raleway"/>
              </a:rPr>
              <a:t>. Tampilan Menu “Tambahkan ke </a:t>
            </a:r>
            <a:r>
              <a:rPr i="1" lang="en-US" sz="2500">
                <a:latin typeface="Raleway"/>
                <a:ea typeface="Raleway"/>
                <a:cs typeface="Raleway"/>
                <a:sym typeface="Raleway"/>
              </a:rPr>
              <a:t>Chrome</a:t>
            </a:r>
            <a:r>
              <a:rPr lang="en-US" sz="2500">
                <a:latin typeface="Raleway"/>
                <a:ea typeface="Raleway"/>
                <a:cs typeface="Raleway"/>
                <a:sym typeface="Raleway"/>
              </a:rPr>
              <a:t>”</a:t>
            </a:r>
            <a:endParaRPr i="1" sz="2500">
              <a:latin typeface="Raleway"/>
              <a:ea typeface="Raleway"/>
              <a:cs typeface="Raleway"/>
              <a:sym typeface="Raleway"/>
            </a:endParaRPr>
          </a:p>
        </p:txBody>
      </p:sp>
      <p:pic>
        <p:nvPicPr>
          <p:cNvPr id="1003" name="Google Shape;1003;p128"/>
          <p:cNvPicPr preferRelativeResize="0"/>
          <p:nvPr/>
        </p:nvPicPr>
        <p:blipFill>
          <a:blip r:embed="rId3">
            <a:alphaModFix/>
          </a:blip>
          <a:stretch>
            <a:fillRect/>
          </a:stretch>
        </p:blipFill>
        <p:spPr>
          <a:xfrm>
            <a:off x="228600" y="1576092"/>
            <a:ext cx="11690650" cy="43192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7" name="Shape 1007"/>
        <p:cNvGrpSpPr/>
        <p:nvPr/>
      </p:nvGrpSpPr>
      <p:grpSpPr>
        <a:xfrm>
          <a:off x="0" y="0"/>
          <a:ext cx="0" cy="0"/>
          <a:chOff x="0" y="0"/>
          <a:chExt cx="0" cy="0"/>
        </a:xfrm>
      </p:grpSpPr>
      <p:sp>
        <p:nvSpPr>
          <p:cNvPr id="1008" name="Google Shape;1008;p129"/>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009" name="Google Shape;1009;p129"/>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010" name="Google Shape;1010;p129"/>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Menambahkan Aplikasi dan Ekstensi </a:t>
            </a:r>
            <a:endParaRPr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011" name="Google Shape;1011;p129"/>
          <p:cNvSpPr txBox="1"/>
          <p:nvPr/>
        </p:nvSpPr>
        <p:spPr>
          <a:xfrm>
            <a:off x="914400" y="908965"/>
            <a:ext cx="102402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6</a:t>
            </a:r>
            <a:r>
              <a:rPr lang="en-US" sz="2500">
                <a:latin typeface="Raleway"/>
                <a:ea typeface="Raleway"/>
                <a:cs typeface="Raleway"/>
                <a:sym typeface="Raleway"/>
              </a:rPr>
              <a:t>. Tampilan Menu “Tambahkan Ekstensi”</a:t>
            </a:r>
            <a:endParaRPr i="1" sz="2500">
              <a:latin typeface="Raleway"/>
              <a:ea typeface="Raleway"/>
              <a:cs typeface="Raleway"/>
              <a:sym typeface="Raleway"/>
            </a:endParaRPr>
          </a:p>
        </p:txBody>
      </p:sp>
      <p:pic>
        <p:nvPicPr>
          <p:cNvPr id="1012" name="Google Shape;1012;p129"/>
          <p:cNvPicPr preferRelativeResize="0"/>
          <p:nvPr/>
        </p:nvPicPr>
        <p:blipFill>
          <a:blip r:embed="rId3">
            <a:alphaModFix/>
          </a:blip>
          <a:stretch>
            <a:fillRect/>
          </a:stretch>
        </p:blipFill>
        <p:spPr>
          <a:xfrm>
            <a:off x="381000" y="1652284"/>
            <a:ext cx="11496700" cy="404042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6" name="Shape 1016"/>
        <p:cNvGrpSpPr/>
        <p:nvPr/>
      </p:nvGrpSpPr>
      <p:grpSpPr>
        <a:xfrm>
          <a:off x="0" y="0"/>
          <a:ext cx="0" cy="0"/>
          <a:chOff x="0" y="0"/>
          <a:chExt cx="0" cy="0"/>
        </a:xfrm>
      </p:grpSpPr>
      <p:sp>
        <p:nvSpPr>
          <p:cNvPr id="1017" name="Google Shape;1017;p130"/>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018" name="Google Shape;1018;p130"/>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019" name="Google Shape;1019;p130"/>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Menambahkan Aplikasi dan Ekstensi </a:t>
            </a:r>
            <a:endParaRPr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020" name="Google Shape;1020;p130"/>
          <p:cNvSpPr txBox="1"/>
          <p:nvPr/>
        </p:nvSpPr>
        <p:spPr>
          <a:xfrm>
            <a:off x="1020650" y="837341"/>
            <a:ext cx="101340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7</a:t>
            </a:r>
            <a:r>
              <a:rPr lang="en-US" sz="2500">
                <a:latin typeface="Raleway"/>
                <a:ea typeface="Raleway"/>
                <a:cs typeface="Raleway"/>
                <a:sym typeface="Raleway"/>
              </a:rPr>
              <a:t>. Tampilan Ekstensi Yang Sudah Ditambahkan</a:t>
            </a:r>
            <a:endParaRPr i="1" sz="2500">
              <a:latin typeface="Raleway"/>
              <a:ea typeface="Raleway"/>
              <a:cs typeface="Raleway"/>
              <a:sym typeface="Raleway"/>
            </a:endParaRPr>
          </a:p>
        </p:txBody>
      </p:sp>
      <p:pic>
        <p:nvPicPr>
          <p:cNvPr id="1021" name="Google Shape;1021;p130"/>
          <p:cNvPicPr preferRelativeResize="0"/>
          <p:nvPr/>
        </p:nvPicPr>
        <p:blipFill>
          <a:blip r:embed="rId3">
            <a:alphaModFix/>
          </a:blip>
          <a:stretch>
            <a:fillRect/>
          </a:stretch>
        </p:blipFill>
        <p:spPr>
          <a:xfrm>
            <a:off x="381000" y="1652285"/>
            <a:ext cx="11399050" cy="3687300"/>
          </a:xfrm>
          <a:prstGeom prst="rect">
            <a:avLst/>
          </a:prstGeom>
          <a:noFill/>
          <a:ln cap="flat" cmpd="sng" w="12700">
            <a:solidFill>
              <a:srgbClr val="000000"/>
            </a:solidFill>
            <a:prstDash val="solid"/>
            <a:miter lim="8000"/>
            <a:headEnd len="sm" w="sm" type="none"/>
            <a:tailEnd len="sm" w="sm" type="none"/>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5" name="Shape 1025"/>
        <p:cNvGrpSpPr/>
        <p:nvPr/>
      </p:nvGrpSpPr>
      <p:grpSpPr>
        <a:xfrm>
          <a:off x="0" y="0"/>
          <a:ext cx="0" cy="0"/>
          <a:chOff x="0" y="0"/>
          <a:chExt cx="0" cy="0"/>
        </a:xfrm>
      </p:grpSpPr>
      <p:sp>
        <p:nvSpPr>
          <p:cNvPr id="1026" name="Google Shape;1026;p131"/>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027" name="Google Shape;1027;p131"/>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028" name="Google Shape;1028;p131"/>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Menghapus Aplikasi dan Ekstensi </a:t>
            </a:r>
            <a:endParaRPr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029" name="Google Shape;1029;p131"/>
          <p:cNvSpPr txBox="1"/>
          <p:nvPr/>
        </p:nvSpPr>
        <p:spPr>
          <a:xfrm>
            <a:off x="1049550" y="848867"/>
            <a:ext cx="96603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1</a:t>
            </a:r>
            <a:r>
              <a:rPr lang="en-US" sz="2500">
                <a:latin typeface="Raleway"/>
                <a:ea typeface="Raleway"/>
                <a:cs typeface="Raleway"/>
                <a:sym typeface="Raleway"/>
              </a:rPr>
              <a:t>. Tampilan Menu Telusur</a:t>
            </a:r>
            <a:endParaRPr i="1" sz="2500">
              <a:latin typeface="Raleway"/>
              <a:ea typeface="Raleway"/>
              <a:cs typeface="Raleway"/>
              <a:sym typeface="Raleway"/>
            </a:endParaRPr>
          </a:p>
        </p:txBody>
      </p:sp>
      <p:pic>
        <p:nvPicPr>
          <p:cNvPr id="1030" name="Google Shape;1030;p131"/>
          <p:cNvPicPr preferRelativeResize="0"/>
          <p:nvPr/>
        </p:nvPicPr>
        <p:blipFill rotWithShape="1">
          <a:blip r:embed="rId3">
            <a:alphaModFix/>
          </a:blip>
          <a:srcRect b="3882" l="0" r="0" t="16727"/>
          <a:stretch/>
        </p:blipFill>
        <p:spPr>
          <a:xfrm>
            <a:off x="259836" y="1957087"/>
            <a:ext cx="11666625" cy="333985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4" name="Shape 1034"/>
        <p:cNvGrpSpPr/>
        <p:nvPr/>
      </p:nvGrpSpPr>
      <p:grpSpPr>
        <a:xfrm>
          <a:off x="0" y="0"/>
          <a:ext cx="0" cy="0"/>
          <a:chOff x="0" y="0"/>
          <a:chExt cx="0" cy="0"/>
        </a:xfrm>
      </p:grpSpPr>
      <p:sp>
        <p:nvSpPr>
          <p:cNvPr id="1035" name="Google Shape;1035;p132"/>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036" name="Google Shape;1036;p132"/>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037" name="Google Shape;1037;p132"/>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Menghapus Aplikasi dan Ekstensi </a:t>
            </a:r>
            <a:endParaRPr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038" name="Google Shape;1038;p132"/>
          <p:cNvSpPr txBox="1"/>
          <p:nvPr/>
        </p:nvSpPr>
        <p:spPr>
          <a:xfrm>
            <a:off x="1012350" y="848875"/>
            <a:ext cx="96975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2</a:t>
            </a:r>
            <a:r>
              <a:rPr lang="en-US" sz="2500">
                <a:latin typeface="Raleway"/>
                <a:ea typeface="Raleway"/>
                <a:cs typeface="Raleway"/>
                <a:sym typeface="Raleway"/>
              </a:rPr>
              <a:t>. Tampilan Menu Aplikasi Yang Akan di Uninstall</a:t>
            </a:r>
            <a:endParaRPr i="1" sz="2500">
              <a:latin typeface="Raleway"/>
              <a:ea typeface="Raleway"/>
              <a:cs typeface="Raleway"/>
              <a:sym typeface="Raleway"/>
            </a:endParaRPr>
          </a:p>
        </p:txBody>
      </p:sp>
      <p:pic>
        <p:nvPicPr>
          <p:cNvPr id="1039" name="Google Shape;1039;p132"/>
          <p:cNvPicPr preferRelativeResize="0"/>
          <p:nvPr/>
        </p:nvPicPr>
        <p:blipFill>
          <a:blip r:embed="rId3">
            <a:alphaModFix/>
          </a:blip>
          <a:stretch>
            <a:fillRect/>
          </a:stretch>
        </p:blipFill>
        <p:spPr>
          <a:xfrm>
            <a:off x="1371600" y="1632192"/>
            <a:ext cx="9560000" cy="480862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3" name="Shape 1043"/>
        <p:cNvGrpSpPr/>
        <p:nvPr/>
      </p:nvGrpSpPr>
      <p:grpSpPr>
        <a:xfrm>
          <a:off x="0" y="0"/>
          <a:ext cx="0" cy="0"/>
          <a:chOff x="0" y="0"/>
          <a:chExt cx="0" cy="0"/>
        </a:xfrm>
      </p:grpSpPr>
      <p:sp>
        <p:nvSpPr>
          <p:cNvPr id="1044" name="Google Shape;1044;p133"/>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045" name="Google Shape;1045;p133"/>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046" name="Google Shape;1046;p133"/>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Menghapus Aplikasi dan Ekstensi </a:t>
            </a:r>
            <a:endParaRPr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047" name="Google Shape;1047;p133"/>
          <p:cNvSpPr txBox="1"/>
          <p:nvPr/>
        </p:nvSpPr>
        <p:spPr>
          <a:xfrm>
            <a:off x="1049550" y="848867"/>
            <a:ext cx="96603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3. Tampilan Konfirmasi Aplikasi Yang Akan di Uninstall</a:t>
            </a:r>
            <a:endParaRPr i="1" sz="2500">
              <a:latin typeface="Raleway"/>
              <a:ea typeface="Raleway"/>
              <a:cs typeface="Raleway"/>
              <a:sym typeface="Raleway"/>
            </a:endParaRPr>
          </a:p>
        </p:txBody>
      </p:sp>
      <p:pic>
        <p:nvPicPr>
          <p:cNvPr id="1048" name="Google Shape;1048;p133"/>
          <p:cNvPicPr preferRelativeResize="0"/>
          <p:nvPr/>
        </p:nvPicPr>
        <p:blipFill>
          <a:blip r:embed="rId3">
            <a:alphaModFix/>
          </a:blip>
          <a:stretch>
            <a:fillRect/>
          </a:stretch>
        </p:blipFill>
        <p:spPr>
          <a:xfrm>
            <a:off x="152400" y="2089388"/>
            <a:ext cx="11711000" cy="29460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2" name="Shape 1052"/>
        <p:cNvGrpSpPr/>
        <p:nvPr/>
      </p:nvGrpSpPr>
      <p:grpSpPr>
        <a:xfrm>
          <a:off x="0" y="0"/>
          <a:ext cx="0" cy="0"/>
          <a:chOff x="0" y="0"/>
          <a:chExt cx="0" cy="0"/>
        </a:xfrm>
      </p:grpSpPr>
      <p:sp>
        <p:nvSpPr>
          <p:cNvPr id="1053" name="Google Shape;1053;p134"/>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grpSp>
        <p:nvGrpSpPr>
          <p:cNvPr id="1054" name="Google Shape;1054;p134"/>
          <p:cNvGrpSpPr/>
          <p:nvPr/>
        </p:nvGrpSpPr>
        <p:grpSpPr>
          <a:xfrm>
            <a:off x="2290917" y="2697907"/>
            <a:ext cx="7610158" cy="1462200"/>
            <a:chOff x="2471067" y="2041282"/>
            <a:chExt cx="7610158" cy="1462200"/>
          </a:xfrm>
        </p:grpSpPr>
        <p:sp>
          <p:nvSpPr>
            <p:cNvPr id="1055" name="Google Shape;1055;p134"/>
            <p:cNvSpPr txBox="1"/>
            <p:nvPr/>
          </p:nvSpPr>
          <p:spPr>
            <a:xfrm>
              <a:off x="3611725" y="2542650"/>
              <a:ext cx="6469500" cy="92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3500">
                  <a:solidFill>
                    <a:srgbClr val="0000FF"/>
                  </a:solidFill>
                  <a:latin typeface="Poppins"/>
                  <a:ea typeface="Poppins"/>
                  <a:cs typeface="Poppins"/>
                  <a:sym typeface="Poppins"/>
                </a:rPr>
                <a:t>Menggunakan chromebook secara offline</a:t>
              </a:r>
              <a:endParaRPr b="1" sz="3500">
                <a:solidFill>
                  <a:srgbClr val="0000FF"/>
                </a:solidFill>
                <a:latin typeface="Poppins"/>
                <a:ea typeface="Poppins"/>
                <a:cs typeface="Poppins"/>
                <a:sym typeface="Poppins"/>
              </a:endParaRPr>
            </a:p>
            <a:p>
              <a:pPr indent="0" lvl="0" marL="0" rtl="0" algn="l">
                <a:spcBef>
                  <a:spcPts val="0"/>
                </a:spcBef>
                <a:spcAft>
                  <a:spcPts val="0"/>
                </a:spcAft>
                <a:buNone/>
              </a:pPr>
              <a:r>
                <a:t/>
              </a:r>
              <a:endParaRPr b="1" sz="3500">
                <a:solidFill>
                  <a:srgbClr val="0000FF"/>
                </a:solidFill>
                <a:latin typeface="Poppins"/>
                <a:ea typeface="Poppins"/>
                <a:cs typeface="Poppins"/>
                <a:sym typeface="Poppins"/>
              </a:endParaRPr>
            </a:p>
          </p:txBody>
        </p:sp>
        <p:sp>
          <p:nvSpPr>
            <p:cNvPr id="1056" name="Google Shape;1056;p134"/>
            <p:cNvSpPr txBox="1"/>
            <p:nvPr/>
          </p:nvSpPr>
          <p:spPr>
            <a:xfrm>
              <a:off x="2471067" y="2041282"/>
              <a:ext cx="1266000" cy="1462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300">
                  <a:solidFill>
                    <a:srgbClr val="0000FF"/>
                  </a:solidFill>
                  <a:latin typeface="Impact"/>
                  <a:ea typeface="Impact"/>
                  <a:cs typeface="Impact"/>
                  <a:sym typeface="Impact"/>
                </a:rPr>
                <a:t>07</a:t>
              </a:r>
              <a:endParaRPr sz="8300">
                <a:solidFill>
                  <a:srgbClr val="0000FF"/>
                </a:solidFill>
                <a:latin typeface="Impact"/>
                <a:ea typeface="Impact"/>
                <a:cs typeface="Impact"/>
                <a:sym typeface="Impact"/>
              </a:endParaRPr>
            </a:p>
          </p:txBody>
        </p:sp>
      </p:grpSp>
      <p:pic>
        <p:nvPicPr>
          <p:cNvPr id="1057" name="Google Shape;1057;p134"/>
          <p:cNvPicPr preferRelativeResize="0"/>
          <p:nvPr/>
        </p:nvPicPr>
        <p:blipFill>
          <a:blip r:embed="rId3">
            <a:alphaModFix/>
          </a:blip>
          <a:stretch>
            <a:fillRect/>
          </a:stretch>
        </p:blipFill>
        <p:spPr>
          <a:xfrm>
            <a:off x="8280075" y="4838025"/>
            <a:ext cx="3743681" cy="1707775"/>
          </a:xfrm>
          <a:prstGeom prst="rect">
            <a:avLst/>
          </a:prstGeom>
          <a:noFill/>
          <a:ln>
            <a:noFill/>
          </a:ln>
        </p:spPr>
      </p:pic>
    </p:spTree>
  </p:cSld>
  <p:clrMapOvr>
    <a:masterClrMapping/>
  </p:clrMapOvr>
  <mc:AlternateContent>
    <mc:Choice Requires="p14">
      <p:transition spd="slow" p14:dur="25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63"/>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lang="en-US" sz="4000"/>
              <a:t>Proses Login</a:t>
            </a:r>
            <a:endParaRPr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554" name="Google Shape;554;p63"/>
          <p:cNvSpPr txBox="1"/>
          <p:nvPr>
            <p:ph idx="4294967295" type="body"/>
          </p:nvPr>
        </p:nvSpPr>
        <p:spPr>
          <a:xfrm>
            <a:off x="152400" y="774237"/>
            <a:ext cx="12192000" cy="768000"/>
          </a:xfrm>
          <a:prstGeom prst="rect">
            <a:avLst/>
          </a:prstGeom>
          <a:noFill/>
          <a:ln>
            <a:noFill/>
          </a:ln>
        </p:spPr>
        <p:txBody>
          <a:bodyPr anchorCtr="0" anchor="t" bIns="121900" lIns="121900" spcFirstLastPara="1" rIns="121900" wrap="square" tIns="121900">
            <a:noAutofit/>
          </a:bodyPr>
          <a:lstStyle/>
          <a:p>
            <a:pPr indent="-304800" lvl="0" marL="533400" rtl="0" algn="l">
              <a:lnSpc>
                <a:spcPct val="115000"/>
              </a:lnSpc>
              <a:spcBef>
                <a:spcPts val="1100"/>
              </a:spcBef>
              <a:spcAft>
                <a:spcPts val="0"/>
              </a:spcAft>
              <a:buClr>
                <a:srgbClr val="000000"/>
              </a:buClr>
              <a:buSzPts val="2400"/>
              <a:buAutoNum type="arabicPeriod"/>
            </a:pPr>
            <a:r>
              <a:rPr lang="en-US" sz="2400">
                <a:solidFill>
                  <a:srgbClr val="000000"/>
                </a:solidFill>
              </a:rPr>
              <a:t>Masukan Akun Google dengan Domain “belajar.id” atau Akun pribadi  </a:t>
            </a:r>
            <a:endParaRPr sz="2400">
              <a:solidFill>
                <a:srgbClr val="000000"/>
              </a:solidFill>
            </a:endParaRPr>
          </a:p>
          <a:p>
            <a:pPr indent="0" lvl="0" marL="0" rtl="0" algn="l">
              <a:lnSpc>
                <a:spcPct val="90000"/>
              </a:lnSpc>
              <a:spcBef>
                <a:spcPts val="1100"/>
              </a:spcBef>
              <a:spcAft>
                <a:spcPts val="0"/>
              </a:spcAft>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id="555" name="Google Shape;555;p63"/>
          <p:cNvPicPr preferRelativeResize="0"/>
          <p:nvPr/>
        </p:nvPicPr>
        <p:blipFill rotWithShape="1">
          <a:blip r:embed="rId3">
            <a:alphaModFix/>
          </a:blip>
          <a:srcRect b="6877" l="0" r="0" t="5626"/>
          <a:stretch/>
        </p:blipFill>
        <p:spPr>
          <a:xfrm>
            <a:off x="2286000" y="1586225"/>
            <a:ext cx="7613825" cy="4990325"/>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1" name="Shape 1061"/>
        <p:cNvGrpSpPr/>
        <p:nvPr/>
      </p:nvGrpSpPr>
      <p:grpSpPr>
        <a:xfrm>
          <a:off x="0" y="0"/>
          <a:ext cx="0" cy="0"/>
          <a:chOff x="0" y="0"/>
          <a:chExt cx="0" cy="0"/>
        </a:xfrm>
      </p:grpSpPr>
      <p:sp>
        <p:nvSpPr>
          <p:cNvPr id="1062" name="Google Shape;1062;p135"/>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lang="en-US" sz="4000"/>
              <a:t>Mengakses Media dari Eksternal </a:t>
            </a:r>
            <a:r>
              <a:rPr i="1" lang="en-US" sz="4000"/>
              <a:t>Drive</a:t>
            </a:r>
            <a:endParaRPr i="1"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1063" name="Google Shape;1063;p135"/>
          <p:cNvSpPr txBox="1"/>
          <p:nvPr>
            <p:ph idx="4294967295" type="body"/>
          </p:nvPr>
        </p:nvSpPr>
        <p:spPr>
          <a:xfrm>
            <a:off x="914400" y="1002825"/>
            <a:ext cx="11277600" cy="768000"/>
          </a:xfrm>
          <a:prstGeom prst="rect">
            <a:avLst/>
          </a:prstGeom>
          <a:noFill/>
          <a:ln>
            <a:noFill/>
          </a:ln>
        </p:spPr>
        <p:txBody>
          <a:bodyPr anchorCtr="0" anchor="t" bIns="121900" lIns="121900" spcFirstLastPara="1" rIns="121900" wrap="square" tIns="121900">
            <a:noAutofit/>
          </a:bodyPr>
          <a:lstStyle/>
          <a:p>
            <a:pPr indent="-381000" lvl="0" marL="457200" rtl="0" algn="l">
              <a:lnSpc>
                <a:spcPct val="115000"/>
              </a:lnSpc>
              <a:spcBef>
                <a:spcPts val="1100"/>
              </a:spcBef>
              <a:spcAft>
                <a:spcPts val="0"/>
              </a:spcAft>
              <a:buClr>
                <a:srgbClr val="000000"/>
              </a:buClr>
              <a:buSzPts val="2400"/>
              <a:buAutoNum type="arabicPeriod"/>
            </a:pPr>
            <a:r>
              <a:rPr lang="en-US" sz="2400">
                <a:solidFill>
                  <a:srgbClr val="000000"/>
                </a:solidFill>
              </a:rPr>
              <a:t>Tampilan</a:t>
            </a:r>
            <a:r>
              <a:rPr lang="en-US">
                <a:solidFill>
                  <a:srgbClr val="000000"/>
                </a:solidFill>
              </a:rPr>
              <a:t> Awal Pada Eksternal </a:t>
            </a:r>
            <a:r>
              <a:rPr i="1" lang="en-US">
                <a:solidFill>
                  <a:srgbClr val="000000"/>
                </a:solidFill>
              </a:rPr>
              <a:t>Drive</a:t>
            </a:r>
            <a:endParaRPr i="1" sz="2400">
              <a:solidFill>
                <a:srgbClr val="000000"/>
              </a:solidFill>
            </a:endParaRPr>
          </a:p>
          <a:p>
            <a:pPr indent="0" lvl="0" marL="0" rtl="0" algn="l">
              <a:lnSpc>
                <a:spcPct val="90000"/>
              </a:lnSpc>
              <a:spcBef>
                <a:spcPts val="1100"/>
              </a:spcBef>
              <a:spcAft>
                <a:spcPts val="0"/>
              </a:spcAft>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id="1064" name="Google Shape;1064;p135"/>
          <p:cNvPicPr preferRelativeResize="0"/>
          <p:nvPr/>
        </p:nvPicPr>
        <p:blipFill>
          <a:blip r:embed="rId3">
            <a:alphaModFix/>
          </a:blip>
          <a:stretch>
            <a:fillRect/>
          </a:stretch>
        </p:blipFill>
        <p:spPr>
          <a:xfrm>
            <a:off x="1842925" y="1597937"/>
            <a:ext cx="8506130" cy="4782363"/>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8" name="Shape 1068"/>
        <p:cNvGrpSpPr/>
        <p:nvPr/>
      </p:nvGrpSpPr>
      <p:grpSpPr>
        <a:xfrm>
          <a:off x="0" y="0"/>
          <a:ext cx="0" cy="0"/>
          <a:chOff x="0" y="0"/>
          <a:chExt cx="0" cy="0"/>
        </a:xfrm>
      </p:grpSpPr>
      <p:sp>
        <p:nvSpPr>
          <p:cNvPr id="1069" name="Google Shape;1069;p136"/>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lang="en-US" sz="4000"/>
              <a:t>Mengakses Media dari Eksternal </a:t>
            </a:r>
            <a:r>
              <a:rPr i="1" lang="en-US" sz="4000"/>
              <a:t>Drive</a:t>
            </a:r>
            <a:endParaRPr i="1"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1070" name="Google Shape;1070;p136"/>
          <p:cNvSpPr txBox="1"/>
          <p:nvPr>
            <p:ph idx="4294967295" type="body"/>
          </p:nvPr>
        </p:nvSpPr>
        <p:spPr>
          <a:xfrm>
            <a:off x="914400" y="1002825"/>
            <a:ext cx="112776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None/>
            </a:pPr>
            <a:r>
              <a:rPr lang="en-US">
                <a:solidFill>
                  <a:srgbClr val="000000"/>
                </a:solidFill>
              </a:rPr>
              <a:t>2</a:t>
            </a:r>
            <a:r>
              <a:rPr lang="en-US">
                <a:solidFill>
                  <a:srgbClr val="000000"/>
                </a:solidFill>
              </a:rPr>
              <a:t>. </a:t>
            </a:r>
            <a:r>
              <a:rPr lang="en-US" sz="2400">
                <a:solidFill>
                  <a:srgbClr val="000000"/>
                </a:solidFill>
              </a:rPr>
              <a:t>Tampilan</a:t>
            </a:r>
            <a:r>
              <a:rPr lang="en-US">
                <a:solidFill>
                  <a:srgbClr val="000000"/>
                </a:solidFill>
              </a:rPr>
              <a:t> Folder </a:t>
            </a:r>
            <a:r>
              <a:rPr i="1" lang="en-US">
                <a:solidFill>
                  <a:srgbClr val="000000"/>
                </a:solidFill>
              </a:rPr>
              <a:t>Sharing </a:t>
            </a:r>
            <a:r>
              <a:rPr lang="en-US">
                <a:solidFill>
                  <a:srgbClr val="000000"/>
                </a:solidFill>
              </a:rPr>
              <a:t>di komputer lain</a:t>
            </a:r>
            <a:endParaRPr i="1" sz="2400">
              <a:solidFill>
                <a:srgbClr val="000000"/>
              </a:solidFill>
            </a:endParaRPr>
          </a:p>
          <a:p>
            <a:pPr indent="0" lvl="0" marL="0" rtl="0" algn="l">
              <a:lnSpc>
                <a:spcPct val="90000"/>
              </a:lnSpc>
              <a:spcBef>
                <a:spcPts val="1100"/>
              </a:spcBef>
              <a:spcAft>
                <a:spcPts val="0"/>
              </a:spcAft>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id="1071" name="Google Shape;1071;p136"/>
          <p:cNvPicPr preferRelativeResize="0"/>
          <p:nvPr/>
        </p:nvPicPr>
        <p:blipFill>
          <a:blip r:embed="rId3">
            <a:alphaModFix/>
          </a:blip>
          <a:stretch>
            <a:fillRect/>
          </a:stretch>
        </p:blipFill>
        <p:spPr>
          <a:xfrm>
            <a:off x="2286000" y="1923219"/>
            <a:ext cx="7891850" cy="4621975"/>
          </a:xfrm>
          <a:prstGeom prst="rect">
            <a:avLst/>
          </a:prstGeom>
          <a:noFill/>
          <a:ln cap="flat" cmpd="sng" w="12700">
            <a:solidFill>
              <a:srgbClr val="000000"/>
            </a:solidFill>
            <a:prstDash val="solid"/>
            <a:miter lim="8000"/>
            <a:headEnd len="sm" w="sm" type="none"/>
            <a:tailEnd len="sm" w="sm" type="none"/>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5" name="Shape 1075"/>
        <p:cNvGrpSpPr/>
        <p:nvPr/>
      </p:nvGrpSpPr>
      <p:grpSpPr>
        <a:xfrm>
          <a:off x="0" y="0"/>
          <a:ext cx="0" cy="0"/>
          <a:chOff x="0" y="0"/>
          <a:chExt cx="0" cy="0"/>
        </a:xfrm>
      </p:grpSpPr>
      <p:sp>
        <p:nvSpPr>
          <p:cNvPr id="1076" name="Google Shape;1076;p137"/>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lang="en-US" sz="4000"/>
              <a:t>Mengatur </a:t>
            </a:r>
            <a:r>
              <a:rPr i="1" lang="en-US" sz="4000"/>
              <a:t>Google Drive </a:t>
            </a:r>
            <a:r>
              <a:rPr lang="en-US" sz="4000"/>
              <a:t>Secara </a:t>
            </a:r>
            <a:r>
              <a:rPr i="1" lang="en-US" sz="4000"/>
              <a:t>Offline</a:t>
            </a:r>
            <a:endParaRPr i="1"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1077" name="Google Shape;1077;p137"/>
          <p:cNvSpPr txBox="1"/>
          <p:nvPr>
            <p:ph idx="4294967295" type="body"/>
          </p:nvPr>
        </p:nvSpPr>
        <p:spPr>
          <a:xfrm>
            <a:off x="914400" y="1002825"/>
            <a:ext cx="112776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None/>
            </a:pPr>
            <a:r>
              <a:rPr lang="en-US">
                <a:solidFill>
                  <a:srgbClr val="000000"/>
                </a:solidFill>
              </a:rPr>
              <a:t>1. </a:t>
            </a:r>
            <a:r>
              <a:rPr lang="en-US" sz="2400">
                <a:solidFill>
                  <a:srgbClr val="000000"/>
                </a:solidFill>
              </a:rPr>
              <a:t>Tampilan</a:t>
            </a:r>
            <a:r>
              <a:rPr lang="en-US">
                <a:solidFill>
                  <a:srgbClr val="000000"/>
                </a:solidFill>
              </a:rPr>
              <a:t> Menu </a:t>
            </a:r>
            <a:r>
              <a:rPr i="1" lang="en-US">
                <a:solidFill>
                  <a:srgbClr val="000000"/>
                </a:solidFill>
              </a:rPr>
              <a:t>setelan Google Drive</a:t>
            </a:r>
            <a:endParaRPr i="1" sz="2400">
              <a:solidFill>
                <a:srgbClr val="000000"/>
              </a:solidFill>
            </a:endParaRPr>
          </a:p>
          <a:p>
            <a:pPr indent="0" lvl="0" marL="0" rtl="0" algn="l">
              <a:lnSpc>
                <a:spcPct val="90000"/>
              </a:lnSpc>
              <a:spcBef>
                <a:spcPts val="1100"/>
              </a:spcBef>
              <a:spcAft>
                <a:spcPts val="0"/>
              </a:spcAft>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id="1078" name="Google Shape;1078;p137"/>
          <p:cNvPicPr preferRelativeResize="0"/>
          <p:nvPr/>
        </p:nvPicPr>
        <p:blipFill>
          <a:blip r:embed="rId3">
            <a:alphaModFix/>
          </a:blip>
          <a:stretch>
            <a:fillRect/>
          </a:stretch>
        </p:blipFill>
        <p:spPr>
          <a:xfrm>
            <a:off x="1607088" y="1770813"/>
            <a:ext cx="8977825" cy="460115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2" name="Shape 1082"/>
        <p:cNvGrpSpPr/>
        <p:nvPr/>
      </p:nvGrpSpPr>
      <p:grpSpPr>
        <a:xfrm>
          <a:off x="0" y="0"/>
          <a:ext cx="0" cy="0"/>
          <a:chOff x="0" y="0"/>
          <a:chExt cx="0" cy="0"/>
        </a:xfrm>
      </p:grpSpPr>
      <p:sp>
        <p:nvSpPr>
          <p:cNvPr id="1083" name="Google Shape;1083;p138"/>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lang="en-US" sz="4000"/>
              <a:t>Mengatur </a:t>
            </a:r>
            <a:r>
              <a:rPr i="1" lang="en-US" sz="4000"/>
              <a:t>Google Drive </a:t>
            </a:r>
            <a:r>
              <a:rPr lang="en-US" sz="4000"/>
              <a:t>Secara </a:t>
            </a:r>
            <a:r>
              <a:rPr i="1" lang="en-US" sz="4000"/>
              <a:t>Offline</a:t>
            </a:r>
            <a:endParaRPr i="1"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1084" name="Google Shape;1084;p138"/>
          <p:cNvSpPr txBox="1"/>
          <p:nvPr>
            <p:ph idx="4294967295" type="body"/>
          </p:nvPr>
        </p:nvSpPr>
        <p:spPr>
          <a:xfrm>
            <a:off x="914400" y="1002825"/>
            <a:ext cx="112776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None/>
            </a:pPr>
            <a:r>
              <a:rPr lang="en-US">
                <a:solidFill>
                  <a:srgbClr val="000000"/>
                </a:solidFill>
              </a:rPr>
              <a:t>2</a:t>
            </a:r>
            <a:r>
              <a:rPr lang="en-US">
                <a:solidFill>
                  <a:srgbClr val="000000"/>
                </a:solidFill>
              </a:rPr>
              <a:t>. </a:t>
            </a:r>
            <a:r>
              <a:rPr lang="en-US" sz="2400">
                <a:solidFill>
                  <a:srgbClr val="000000"/>
                </a:solidFill>
              </a:rPr>
              <a:t>Tampilan</a:t>
            </a:r>
            <a:r>
              <a:rPr lang="en-US">
                <a:solidFill>
                  <a:srgbClr val="000000"/>
                </a:solidFill>
              </a:rPr>
              <a:t> Menu Konfigurasi </a:t>
            </a:r>
            <a:r>
              <a:rPr i="1" lang="en-US">
                <a:solidFill>
                  <a:srgbClr val="000000"/>
                </a:solidFill>
              </a:rPr>
              <a:t>Google Drive</a:t>
            </a:r>
            <a:endParaRPr i="1" sz="2400">
              <a:solidFill>
                <a:srgbClr val="000000"/>
              </a:solidFill>
            </a:endParaRPr>
          </a:p>
          <a:p>
            <a:pPr indent="0" lvl="0" marL="0" rtl="0" algn="l">
              <a:lnSpc>
                <a:spcPct val="90000"/>
              </a:lnSpc>
              <a:spcBef>
                <a:spcPts val="1100"/>
              </a:spcBef>
              <a:spcAft>
                <a:spcPts val="0"/>
              </a:spcAft>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id="1085" name="Google Shape;1085;p138"/>
          <p:cNvPicPr preferRelativeResize="0"/>
          <p:nvPr/>
        </p:nvPicPr>
        <p:blipFill>
          <a:blip r:embed="rId3">
            <a:alphaModFix/>
          </a:blip>
          <a:stretch>
            <a:fillRect/>
          </a:stretch>
        </p:blipFill>
        <p:spPr>
          <a:xfrm>
            <a:off x="1556950" y="1770813"/>
            <a:ext cx="9078100" cy="4510875"/>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9" name="Shape 1089"/>
        <p:cNvGrpSpPr/>
        <p:nvPr/>
      </p:nvGrpSpPr>
      <p:grpSpPr>
        <a:xfrm>
          <a:off x="0" y="0"/>
          <a:ext cx="0" cy="0"/>
          <a:chOff x="0" y="0"/>
          <a:chExt cx="0" cy="0"/>
        </a:xfrm>
      </p:grpSpPr>
      <p:sp>
        <p:nvSpPr>
          <p:cNvPr id="1090" name="Google Shape;1090;p139"/>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lang="en-US" sz="4000"/>
              <a:t>Mengatur </a:t>
            </a:r>
            <a:r>
              <a:rPr i="1" lang="en-US" sz="4000"/>
              <a:t>Google Drive </a:t>
            </a:r>
            <a:r>
              <a:rPr lang="en-US" sz="4000"/>
              <a:t>Secara </a:t>
            </a:r>
            <a:r>
              <a:rPr i="1" lang="en-US" sz="4000"/>
              <a:t>Offline</a:t>
            </a:r>
            <a:endParaRPr i="1"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1091" name="Google Shape;1091;p139"/>
          <p:cNvSpPr txBox="1"/>
          <p:nvPr>
            <p:ph idx="4294967295" type="body"/>
          </p:nvPr>
        </p:nvSpPr>
        <p:spPr>
          <a:xfrm>
            <a:off x="914400" y="1002825"/>
            <a:ext cx="112776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None/>
            </a:pPr>
            <a:r>
              <a:rPr lang="en-US">
                <a:solidFill>
                  <a:srgbClr val="000000"/>
                </a:solidFill>
              </a:rPr>
              <a:t>3</a:t>
            </a:r>
            <a:r>
              <a:rPr lang="en-US">
                <a:solidFill>
                  <a:srgbClr val="000000"/>
                </a:solidFill>
              </a:rPr>
              <a:t>. </a:t>
            </a:r>
            <a:r>
              <a:rPr lang="en-US" sz="2400">
                <a:solidFill>
                  <a:srgbClr val="000000"/>
                </a:solidFill>
              </a:rPr>
              <a:t>Tampilan</a:t>
            </a:r>
            <a:r>
              <a:rPr lang="en-US">
                <a:solidFill>
                  <a:srgbClr val="000000"/>
                </a:solidFill>
              </a:rPr>
              <a:t> Pemilihan Folder Yang Akan Dikelola</a:t>
            </a:r>
            <a:endParaRPr i="1" sz="2400">
              <a:solidFill>
                <a:srgbClr val="000000"/>
              </a:solidFill>
            </a:endParaRPr>
          </a:p>
          <a:p>
            <a:pPr indent="0" lvl="0" marL="0" rtl="0" algn="l">
              <a:lnSpc>
                <a:spcPct val="90000"/>
              </a:lnSpc>
              <a:spcBef>
                <a:spcPts val="1100"/>
              </a:spcBef>
              <a:spcAft>
                <a:spcPts val="0"/>
              </a:spcAft>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id="1092" name="Google Shape;1092;p139"/>
          <p:cNvPicPr preferRelativeResize="0"/>
          <p:nvPr/>
        </p:nvPicPr>
        <p:blipFill>
          <a:blip r:embed="rId3">
            <a:alphaModFix/>
          </a:blip>
          <a:stretch>
            <a:fillRect/>
          </a:stretch>
        </p:blipFill>
        <p:spPr>
          <a:xfrm>
            <a:off x="2224213" y="1770817"/>
            <a:ext cx="7743575" cy="459175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6" name="Shape 1096"/>
        <p:cNvGrpSpPr/>
        <p:nvPr/>
      </p:nvGrpSpPr>
      <p:grpSpPr>
        <a:xfrm>
          <a:off x="0" y="0"/>
          <a:ext cx="0" cy="0"/>
          <a:chOff x="0" y="0"/>
          <a:chExt cx="0" cy="0"/>
        </a:xfrm>
      </p:grpSpPr>
      <p:sp>
        <p:nvSpPr>
          <p:cNvPr id="1097" name="Google Shape;1097;p140"/>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lang="en-US" sz="4000"/>
              <a:t>Mengatur </a:t>
            </a:r>
            <a:r>
              <a:rPr i="1" lang="en-US" sz="4000"/>
              <a:t>Google Drive </a:t>
            </a:r>
            <a:r>
              <a:rPr lang="en-US" sz="4000"/>
              <a:t>Secara </a:t>
            </a:r>
            <a:r>
              <a:rPr i="1" lang="en-US" sz="4000"/>
              <a:t>Offline</a:t>
            </a:r>
            <a:endParaRPr i="1"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1098" name="Google Shape;1098;p140"/>
          <p:cNvSpPr txBox="1"/>
          <p:nvPr>
            <p:ph idx="4294967295" type="body"/>
          </p:nvPr>
        </p:nvSpPr>
        <p:spPr>
          <a:xfrm>
            <a:off x="914400" y="1002825"/>
            <a:ext cx="112776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None/>
            </a:pPr>
            <a:r>
              <a:rPr lang="en-US">
                <a:solidFill>
                  <a:srgbClr val="000000"/>
                </a:solidFill>
              </a:rPr>
              <a:t>4</a:t>
            </a:r>
            <a:r>
              <a:rPr lang="en-US">
                <a:solidFill>
                  <a:srgbClr val="000000"/>
                </a:solidFill>
              </a:rPr>
              <a:t>. </a:t>
            </a:r>
            <a:r>
              <a:rPr lang="en-US" sz="2400">
                <a:solidFill>
                  <a:srgbClr val="000000"/>
                </a:solidFill>
              </a:rPr>
              <a:t>Tampilan</a:t>
            </a:r>
            <a:r>
              <a:rPr lang="en-US">
                <a:solidFill>
                  <a:srgbClr val="000000"/>
                </a:solidFill>
              </a:rPr>
              <a:t> Menu </a:t>
            </a:r>
            <a:r>
              <a:rPr i="1" lang="en-US">
                <a:solidFill>
                  <a:srgbClr val="000000"/>
                </a:solidFill>
              </a:rPr>
              <a:t>Offline Review</a:t>
            </a:r>
            <a:endParaRPr i="1" sz="2400">
              <a:solidFill>
                <a:srgbClr val="000000"/>
              </a:solidFill>
            </a:endParaRPr>
          </a:p>
          <a:p>
            <a:pPr indent="0" lvl="0" marL="0" rtl="0" algn="l">
              <a:lnSpc>
                <a:spcPct val="90000"/>
              </a:lnSpc>
              <a:spcBef>
                <a:spcPts val="1100"/>
              </a:spcBef>
              <a:spcAft>
                <a:spcPts val="0"/>
              </a:spcAft>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id="1099" name="Google Shape;1099;p140"/>
          <p:cNvPicPr preferRelativeResize="0"/>
          <p:nvPr/>
        </p:nvPicPr>
        <p:blipFill>
          <a:blip r:embed="rId3">
            <a:alphaModFix/>
          </a:blip>
          <a:stretch>
            <a:fillRect/>
          </a:stretch>
        </p:blipFill>
        <p:spPr>
          <a:xfrm>
            <a:off x="1862775" y="1770814"/>
            <a:ext cx="8466449" cy="45616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3" name="Shape 1103"/>
        <p:cNvGrpSpPr/>
        <p:nvPr/>
      </p:nvGrpSpPr>
      <p:grpSpPr>
        <a:xfrm>
          <a:off x="0" y="0"/>
          <a:ext cx="0" cy="0"/>
          <a:chOff x="0" y="0"/>
          <a:chExt cx="0" cy="0"/>
        </a:xfrm>
      </p:grpSpPr>
      <p:sp>
        <p:nvSpPr>
          <p:cNvPr id="1104" name="Google Shape;1104;p141"/>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lang="en-US" sz="4000"/>
              <a:t>Mengatur </a:t>
            </a:r>
            <a:r>
              <a:rPr i="1" lang="en-US" sz="4000"/>
              <a:t>Google Drive </a:t>
            </a:r>
            <a:r>
              <a:rPr lang="en-US" sz="4000"/>
              <a:t>Secara </a:t>
            </a:r>
            <a:r>
              <a:rPr i="1" lang="en-US" sz="4000"/>
              <a:t>Offline</a:t>
            </a:r>
            <a:endParaRPr i="1"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1105" name="Google Shape;1105;p141"/>
          <p:cNvSpPr txBox="1"/>
          <p:nvPr>
            <p:ph idx="4294967295" type="body"/>
          </p:nvPr>
        </p:nvSpPr>
        <p:spPr>
          <a:xfrm>
            <a:off x="914400" y="1002825"/>
            <a:ext cx="112776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None/>
            </a:pPr>
            <a:r>
              <a:rPr lang="en-US">
                <a:solidFill>
                  <a:srgbClr val="000000"/>
                </a:solidFill>
              </a:rPr>
              <a:t>5</a:t>
            </a:r>
            <a:r>
              <a:rPr lang="en-US">
                <a:solidFill>
                  <a:srgbClr val="000000"/>
                </a:solidFill>
              </a:rPr>
              <a:t>. </a:t>
            </a:r>
            <a:r>
              <a:rPr lang="en-US" sz="2400">
                <a:solidFill>
                  <a:srgbClr val="000000"/>
                </a:solidFill>
              </a:rPr>
              <a:t>Tampilan</a:t>
            </a:r>
            <a:r>
              <a:rPr lang="en-US">
                <a:solidFill>
                  <a:srgbClr val="000000"/>
                </a:solidFill>
              </a:rPr>
              <a:t> Menu </a:t>
            </a:r>
            <a:r>
              <a:rPr i="1" lang="en-US">
                <a:solidFill>
                  <a:srgbClr val="000000"/>
                </a:solidFill>
              </a:rPr>
              <a:t>Available</a:t>
            </a:r>
            <a:r>
              <a:rPr lang="en-US">
                <a:solidFill>
                  <a:srgbClr val="000000"/>
                </a:solidFill>
              </a:rPr>
              <a:t> </a:t>
            </a:r>
            <a:r>
              <a:rPr i="1" lang="en-US">
                <a:solidFill>
                  <a:srgbClr val="000000"/>
                </a:solidFill>
              </a:rPr>
              <a:t>Offline</a:t>
            </a:r>
            <a:endParaRPr i="1" sz="2400">
              <a:solidFill>
                <a:srgbClr val="000000"/>
              </a:solidFill>
            </a:endParaRPr>
          </a:p>
          <a:p>
            <a:pPr indent="0" lvl="0" marL="0" rtl="0" algn="l">
              <a:lnSpc>
                <a:spcPct val="90000"/>
              </a:lnSpc>
              <a:spcBef>
                <a:spcPts val="1100"/>
              </a:spcBef>
              <a:spcAft>
                <a:spcPts val="0"/>
              </a:spcAft>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id="1106" name="Google Shape;1106;p141"/>
          <p:cNvPicPr preferRelativeResize="0"/>
          <p:nvPr/>
        </p:nvPicPr>
        <p:blipFill>
          <a:blip r:embed="rId3">
            <a:alphaModFix/>
          </a:blip>
          <a:stretch>
            <a:fillRect/>
          </a:stretch>
        </p:blipFill>
        <p:spPr>
          <a:xfrm>
            <a:off x="1981200" y="1923215"/>
            <a:ext cx="8288625" cy="4508475"/>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0" name="Shape 1110"/>
        <p:cNvGrpSpPr/>
        <p:nvPr/>
      </p:nvGrpSpPr>
      <p:grpSpPr>
        <a:xfrm>
          <a:off x="0" y="0"/>
          <a:ext cx="0" cy="0"/>
          <a:chOff x="0" y="0"/>
          <a:chExt cx="0" cy="0"/>
        </a:xfrm>
      </p:grpSpPr>
      <p:sp>
        <p:nvSpPr>
          <p:cNvPr id="1111" name="Google Shape;1111;p142"/>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lang="en-US" sz="4000"/>
              <a:t>Mengelola </a:t>
            </a:r>
            <a:r>
              <a:rPr lang="en-US" sz="4000"/>
              <a:t>Dokumen</a:t>
            </a:r>
            <a:r>
              <a:rPr i="1" lang="en-US" sz="4000"/>
              <a:t> </a:t>
            </a:r>
            <a:r>
              <a:rPr lang="en-US" sz="4000"/>
              <a:t>Secara </a:t>
            </a:r>
            <a:r>
              <a:rPr i="1" lang="en-US" sz="4000"/>
              <a:t>Offline</a:t>
            </a:r>
            <a:endParaRPr i="1"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1112" name="Google Shape;1112;p142"/>
          <p:cNvSpPr txBox="1"/>
          <p:nvPr>
            <p:ph idx="4294967295" type="body"/>
          </p:nvPr>
        </p:nvSpPr>
        <p:spPr>
          <a:xfrm>
            <a:off x="1002725" y="1002825"/>
            <a:ext cx="111894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None/>
            </a:pPr>
            <a:r>
              <a:rPr lang="en-US">
                <a:solidFill>
                  <a:srgbClr val="000000"/>
                </a:solidFill>
              </a:rPr>
              <a:t>1</a:t>
            </a:r>
            <a:r>
              <a:rPr lang="en-US">
                <a:solidFill>
                  <a:srgbClr val="000000"/>
                </a:solidFill>
              </a:rPr>
              <a:t>. </a:t>
            </a:r>
            <a:r>
              <a:rPr lang="en-US" sz="2400">
                <a:solidFill>
                  <a:srgbClr val="000000"/>
                </a:solidFill>
              </a:rPr>
              <a:t>Tampilan</a:t>
            </a:r>
            <a:r>
              <a:rPr lang="en-US">
                <a:solidFill>
                  <a:srgbClr val="000000"/>
                </a:solidFill>
              </a:rPr>
              <a:t> Menu </a:t>
            </a:r>
            <a:r>
              <a:rPr lang="en-US">
                <a:solidFill>
                  <a:srgbClr val="000000"/>
                </a:solidFill>
              </a:rPr>
              <a:t>Utama</a:t>
            </a:r>
            <a:endParaRPr sz="2400">
              <a:solidFill>
                <a:srgbClr val="000000"/>
              </a:solidFill>
            </a:endParaRPr>
          </a:p>
          <a:p>
            <a:pPr indent="0" lvl="0" marL="0" rtl="0" algn="l">
              <a:lnSpc>
                <a:spcPct val="90000"/>
              </a:lnSpc>
              <a:spcBef>
                <a:spcPts val="1100"/>
              </a:spcBef>
              <a:spcAft>
                <a:spcPts val="0"/>
              </a:spcAft>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id="1113" name="Google Shape;1113;p142"/>
          <p:cNvPicPr preferRelativeResize="0"/>
          <p:nvPr/>
        </p:nvPicPr>
        <p:blipFill>
          <a:blip r:embed="rId3">
            <a:alphaModFix/>
          </a:blip>
          <a:stretch>
            <a:fillRect/>
          </a:stretch>
        </p:blipFill>
        <p:spPr>
          <a:xfrm>
            <a:off x="4495800" y="1923222"/>
            <a:ext cx="3017100" cy="459750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7" name="Shape 1117"/>
        <p:cNvGrpSpPr/>
        <p:nvPr/>
      </p:nvGrpSpPr>
      <p:grpSpPr>
        <a:xfrm>
          <a:off x="0" y="0"/>
          <a:ext cx="0" cy="0"/>
          <a:chOff x="0" y="0"/>
          <a:chExt cx="0" cy="0"/>
        </a:xfrm>
      </p:grpSpPr>
      <p:sp>
        <p:nvSpPr>
          <p:cNvPr id="1118" name="Google Shape;1118;p143"/>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lang="en-US" sz="4000"/>
              <a:t>Mengelola Dokumen</a:t>
            </a:r>
            <a:r>
              <a:rPr i="1" lang="en-US" sz="4000"/>
              <a:t> </a:t>
            </a:r>
            <a:r>
              <a:rPr lang="en-US" sz="4000"/>
              <a:t>Secara </a:t>
            </a:r>
            <a:r>
              <a:rPr i="1" lang="en-US" sz="4000"/>
              <a:t>Offline</a:t>
            </a:r>
            <a:endParaRPr i="1"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1119" name="Google Shape;1119;p143"/>
          <p:cNvSpPr txBox="1"/>
          <p:nvPr>
            <p:ph idx="4294967295" type="body"/>
          </p:nvPr>
        </p:nvSpPr>
        <p:spPr>
          <a:xfrm>
            <a:off x="1056450" y="1002825"/>
            <a:ext cx="111357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None/>
            </a:pPr>
            <a:r>
              <a:rPr lang="en-US">
                <a:solidFill>
                  <a:srgbClr val="000000"/>
                </a:solidFill>
              </a:rPr>
              <a:t>2</a:t>
            </a:r>
            <a:r>
              <a:rPr lang="en-US">
                <a:solidFill>
                  <a:srgbClr val="000000"/>
                </a:solidFill>
              </a:rPr>
              <a:t>. </a:t>
            </a:r>
            <a:r>
              <a:rPr lang="en-US" sz="2400">
                <a:solidFill>
                  <a:srgbClr val="000000"/>
                </a:solidFill>
              </a:rPr>
              <a:t>Tampilan</a:t>
            </a:r>
            <a:r>
              <a:rPr lang="en-US">
                <a:solidFill>
                  <a:srgbClr val="000000"/>
                </a:solidFill>
              </a:rPr>
              <a:t> Menu </a:t>
            </a:r>
            <a:r>
              <a:rPr i="1" lang="en-US">
                <a:solidFill>
                  <a:srgbClr val="000000"/>
                </a:solidFill>
              </a:rPr>
              <a:t>setelan</a:t>
            </a:r>
            <a:endParaRPr i="1" sz="2400">
              <a:solidFill>
                <a:srgbClr val="000000"/>
              </a:solidFill>
            </a:endParaRPr>
          </a:p>
          <a:p>
            <a:pPr indent="0" lvl="0" marL="0" rtl="0" algn="l">
              <a:lnSpc>
                <a:spcPct val="90000"/>
              </a:lnSpc>
              <a:spcBef>
                <a:spcPts val="1100"/>
              </a:spcBef>
              <a:spcAft>
                <a:spcPts val="0"/>
              </a:spcAft>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id="1120" name="Google Shape;1120;p143"/>
          <p:cNvPicPr preferRelativeResize="0"/>
          <p:nvPr/>
        </p:nvPicPr>
        <p:blipFill>
          <a:blip r:embed="rId3">
            <a:alphaModFix/>
          </a:blip>
          <a:stretch>
            <a:fillRect/>
          </a:stretch>
        </p:blipFill>
        <p:spPr>
          <a:xfrm>
            <a:off x="2743200" y="1923217"/>
            <a:ext cx="6507425" cy="4619675"/>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4" name="Shape 1124"/>
        <p:cNvGrpSpPr/>
        <p:nvPr/>
      </p:nvGrpSpPr>
      <p:grpSpPr>
        <a:xfrm>
          <a:off x="0" y="0"/>
          <a:ext cx="0" cy="0"/>
          <a:chOff x="0" y="0"/>
          <a:chExt cx="0" cy="0"/>
        </a:xfrm>
      </p:grpSpPr>
      <p:sp>
        <p:nvSpPr>
          <p:cNvPr id="1125" name="Google Shape;1125;p144"/>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lang="en-US" sz="4000"/>
              <a:t>Mengelola </a:t>
            </a:r>
            <a:r>
              <a:rPr lang="en-US" sz="4000"/>
              <a:t>Dokumen</a:t>
            </a:r>
            <a:r>
              <a:rPr i="1" lang="en-US" sz="4000"/>
              <a:t> </a:t>
            </a:r>
            <a:r>
              <a:rPr lang="en-US" sz="4000"/>
              <a:t>Secara </a:t>
            </a:r>
            <a:r>
              <a:rPr i="1" lang="en-US" sz="4000"/>
              <a:t>Offline</a:t>
            </a:r>
            <a:endParaRPr i="1"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1126" name="Google Shape;1126;p144"/>
          <p:cNvSpPr txBox="1"/>
          <p:nvPr>
            <p:ph idx="4294967295" type="body"/>
          </p:nvPr>
        </p:nvSpPr>
        <p:spPr>
          <a:xfrm>
            <a:off x="914400" y="1002825"/>
            <a:ext cx="112776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None/>
            </a:pPr>
            <a:r>
              <a:rPr lang="en-US">
                <a:solidFill>
                  <a:srgbClr val="000000"/>
                </a:solidFill>
              </a:rPr>
              <a:t>3</a:t>
            </a:r>
            <a:r>
              <a:rPr lang="en-US">
                <a:solidFill>
                  <a:srgbClr val="000000"/>
                </a:solidFill>
              </a:rPr>
              <a:t>. </a:t>
            </a:r>
            <a:r>
              <a:rPr lang="en-US" sz="2400">
                <a:solidFill>
                  <a:srgbClr val="000000"/>
                </a:solidFill>
              </a:rPr>
              <a:t>Tampilan</a:t>
            </a:r>
            <a:r>
              <a:rPr lang="en-US">
                <a:solidFill>
                  <a:srgbClr val="000000"/>
                </a:solidFill>
              </a:rPr>
              <a:t> Mode </a:t>
            </a:r>
            <a:r>
              <a:rPr i="1" lang="en-US">
                <a:solidFill>
                  <a:srgbClr val="000000"/>
                </a:solidFill>
              </a:rPr>
              <a:t>Offline </a:t>
            </a:r>
            <a:r>
              <a:rPr lang="en-US">
                <a:solidFill>
                  <a:srgbClr val="000000"/>
                </a:solidFill>
              </a:rPr>
              <a:t>Telah Aktif</a:t>
            </a:r>
            <a:endParaRPr i="1" sz="2400">
              <a:solidFill>
                <a:srgbClr val="000000"/>
              </a:solidFill>
            </a:endParaRPr>
          </a:p>
          <a:p>
            <a:pPr indent="0" lvl="0" marL="0" rtl="0" algn="l">
              <a:lnSpc>
                <a:spcPct val="90000"/>
              </a:lnSpc>
              <a:spcBef>
                <a:spcPts val="1100"/>
              </a:spcBef>
              <a:spcAft>
                <a:spcPts val="0"/>
              </a:spcAft>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id="1127" name="Google Shape;1127;p144"/>
          <p:cNvPicPr preferRelativeResize="0"/>
          <p:nvPr/>
        </p:nvPicPr>
        <p:blipFill>
          <a:blip r:embed="rId3">
            <a:alphaModFix/>
          </a:blip>
          <a:stretch>
            <a:fillRect/>
          </a:stretch>
        </p:blipFill>
        <p:spPr>
          <a:xfrm>
            <a:off x="2362200" y="1923216"/>
            <a:ext cx="7780650" cy="45549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64"/>
          <p:cNvSpPr txBox="1"/>
          <p:nvPr>
            <p:ph idx="4294967295" type="title"/>
          </p:nvPr>
        </p:nvSpPr>
        <p:spPr>
          <a:xfrm>
            <a:off x="914400" y="288567"/>
            <a:ext cx="10363200" cy="7635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lang="en-US" sz="4000"/>
              <a:t>Proses Login</a:t>
            </a:r>
            <a:endParaRPr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561" name="Google Shape;561;p64"/>
          <p:cNvSpPr txBox="1"/>
          <p:nvPr>
            <p:ph idx="4294967295" type="body"/>
          </p:nvPr>
        </p:nvSpPr>
        <p:spPr>
          <a:xfrm>
            <a:off x="0" y="1002837"/>
            <a:ext cx="12192000" cy="768000"/>
          </a:xfrm>
          <a:prstGeom prst="rect">
            <a:avLst/>
          </a:prstGeom>
          <a:noFill/>
          <a:ln>
            <a:noFill/>
          </a:ln>
        </p:spPr>
        <p:txBody>
          <a:bodyPr anchorCtr="0" anchor="t" bIns="121900" lIns="121900" spcFirstLastPara="1" rIns="121900" wrap="square" tIns="121900">
            <a:noAutofit/>
          </a:bodyPr>
          <a:lstStyle/>
          <a:p>
            <a:pPr indent="-304800" lvl="0" marL="533400" rtl="0" algn="l">
              <a:lnSpc>
                <a:spcPct val="115000"/>
              </a:lnSpc>
              <a:spcBef>
                <a:spcPts val="1100"/>
              </a:spcBef>
              <a:spcAft>
                <a:spcPts val="0"/>
              </a:spcAft>
              <a:buClr>
                <a:srgbClr val="000000"/>
              </a:buClr>
              <a:buSzPts val="2400"/>
              <a:buAutoNum type="arabicPeriod" startAt="2"/>
            </a:pPr>
            <a:r>
              <a:rPr lang="en-US" sz="2400">
                <a:solidFill>
                  <a:srgbClr val="000000"/>
                </a:solidFill>
              </a:rPr>
              <a:t>Masukan Password dari Akun yang digunakan untuk Login</a:t>
            </a:r>
            <a:endParaRPr sz="2400">
              <a:solidFill>
                <a:srgbClr val="000000"/>
              </a:solidFill>
            </a:endParaRPr>
          </a:p>
          <a:p>
            <a:pPr indent="0" lvl="0" marL="0" rtl="0" algn="l">
              <a:lnSpc>
                <a:spcPct val="90000"/>
              </a:lnSpc>
              <a:spcBef>
                <a:spcPts val="1100"/>
              </a:spcBef>
              <a:spcAft>
                <a:spcPts val="0"/>
              </a:spcAft>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id="562" name="Google Shape;562;p64"/>
          <p:cNvPicPr preferRelativeResize="0"/>
          <p:nvPr/>
        </p:nvPicPr>
        <p:blipFill rotWithShape="1">
          <a:blip r:embed="rId3">
            <a:alphaModFix/>
          </a:blip>
          <a:srcRect b="5129" l="0" r="0" t="9386"/>
          <a:stretch/>
        </p:blipFill>
        <p:spPr>
          <a:xfrm>
            <a:off x="2590800" y="1880125"/>
            <a:ext cx="6779750" cy="41721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1" name="Shape 1131"/>
        <p:cNvGrpSpPr/>
        <p:nvPr/>
      </p:nvGrpSpPr>
      <p:grpSpPr>
        <a:xfrm>
          <a:off x="0" y="0"/>
          <a:ext cx="0" cy="0"/>
          <a:chOff x="0" y="0"/>
          <a:chExt cx="0" cy="0"/>
        </a:xfrm>
      </p:grpSpPr>
      <p:sp>
        <p:nvSpPr>
          <p:cNvPr id="1132" name="Google Shape;1132;p145"/>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lang="en-US" sz="4000"/>
              <a:t>Mengelola </a:t>
            </a:r>
            <a:r>
              <a:rPr lang="en-US" sz="4000"/>
              <a:t>Dokumen</a:t>
            </a:r>
            <a:r>
              <a:rPr i="1" lang="en-US" sz="4000"/>
              <a:t> </a:t>
            </a:r>
            <a:r>
              <a:rPr lang="en-US" sz="4000"/>
              <a:t>Secara </a:t>
            </a:r>
            <a:r>
              <a:rPr i="1" lang="en-US" sz="4000"/>
              <a:t>Offline</a:t>
            </a:r>
            <a:endParaRPr i="1"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1133" name="Google Shape;1133;p145"/>
          <p:cNvSpPr txBox="1"/>
          <p:nvPr>
            <p:ph idx="4294967295" type="body"/>
          </p:nvPr>
        </p:nvSpPr>
        <p:spPr>
          <a:xfrm>
            <a:off x="914400" y="1002825"/>
            <a:ext cx="112776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None/>
            </a:pPr>
            <a:r>
              <a:rPr lang="en-US">
                <a:solidFill>
                  <a:srgbClr val="000000"/>
                </a:solidFill>
              </a:rPr>
              <a:t>4</a:t>
            </a:r>
            <a:r>
              <a:rPr lang="en-US">
                <a:solidFill>
                  <a:srgbClr val="000000"/>
                </a:solidFill>
              </a:rPr>
              <a:t>. </a:t>
            </a:r>
            <a:r>
              <a:rPr lang="en-US" sz="2400">
                <a:solidFill>
                  <a:srgbClr val="000000"/>
                </a:solidFill>
              </a:rPr>
              <a:t>Tampilan</a:t>
            </a:r>
            <a:r>
              <a:rPr lang="en-US">
                <a:solidFill>
                  <a:srgbClr val="000000"/>
                </a:solidFill>
              </a:rPr>
              <a:t> </a:t>
            </a:r>
            <a:r>
              <a:rPr i="1" lang="en-US">
                <a:solidFill>
                  <a:srgbClr val="000000"/>
                </a:solidFill>
              </a:rPr>
              <a:t>Google Doc </a:t>
            </a:r>
            <a:r>
              <a:rPr lang="en-US">
                <a:solidFill>
                  <a:srgbClr val="000000"/>
                </a:solidFill>
              </a:rPr>
              <a:t>Dalam Mode</a:t>
            </a:r>
            <a:r>
              <a:rPr i="1" lang="en-US">
                <a:solidFill>
                  <a:srgbClr val="000000"/>
                </a:solidFill>
              </a:rPr>
              <a:t> Offline</a:t>
            </a:r>
            <a:endParaRPr i="1" sz="2400">
              <a:solidFill>
                <a:srgbClr val="000000"/>
              </a:solidFill>
            </a:endParaRPr>
          </a:p>
          <a:p>
            <a:pPr indent="0" lvl="0" marL="0" rtl="0" algn="l">
              <a:lnSpc>
                <a:spcPct val="90000"/>
              </a:lnSpc>
              <a:spcBef>
                <a:spcPts val="1100"/>
              </a:spcBef>
              <a:spcAft>
                <a:spcPts val="0"/>
              </a:spcAft>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descr="C:\Users\mysms\Downloads\Screenshot 2020-08-21 at 13.44.30.png" id="1134" name="Google Shape;1134;p145"/>
          <p:cNvPicPr preferRelativeResize="0"/>
          <p:nvPr/>
        </p:nvPicPr>
        <p:blipFill>
          <a:blip r:embed="rId3">
            <a:alphaModFix/>
          </a:blip>
          <a:stretch>
            <a:fillRect/>
          </a:stretch>
        </p:blipFill>
        <p:spPr>
          <a:xfrm>
            <a:off x="2209800" y="1923219"/>
            <a:ext cx="8168950" cy="458260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8" name="Shape 1138"/>
        <p:cNvGrpSpPr/>
        <p:nvPr/>
      </p:nvGrpSpPr>
      <p:grpSpPr>
        <a:xfrm>
          <a:off x="0" y="0"/>
          <a:ext cx="0" cy="0"/>
          <a:chOff x="0" y="0"/>
          <a:chExt cx="0" cy="0"/>
        </a:xfrm>
      </p:grpSpPr>
      <p:sp>
        <p:nvSpPr>
          <p:cNvPr id="1139" name="Google Shape;1139;p146"/>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lang="en-US" sz="4000"/>
              <a:t>Mengelola </a:t>
            </a:r>
            <a:r>
              <a:rPr lang="en-US" sz="4000"/>
              <a:t>Dokumen</a:t>
            </a:r>
            <a:r>
              <a:rPr i="1" lang="en-US" sz="4000"/>
              <a:t> </a:t>
            </a:r>
            <a:r>
              <a:rPr lang="en-US" sz="4000"/>
              <a:t>Secara </a:t>
            </a:r>
            <a:r>
              <a:rPr i="1" lang="en-US" sz="4000"/>
              <a:t>Offline</a:t>
            </a:r>
            <a:endParaRPr i="1"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1140" name="Google Shape;1140;p146"/>
          <p:cNvSpPr txBox="1"/>
          <p:nvPr>
            <p:ph idx="4294967295" type="body"/>
          </p:nvPr>
        </p:nvSpPr>
        <p:spPr>
          <a:xfrm>
            <a:off x="914400" y="1002825"/>
            <a:ext cx="112776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None/>
            </a:pPr>
            <a:r>
              <a:rPr lang="en-US">
                <a:solidFill>
                  <a:srgbClr val="000000"/>
                </a:solidFill>
              </a:rPr>
              <a:t>5</a:t>
            </a:r>
            <a:r>
              <a:rPr lang="en-US">
                <a:solidFill>
                  <a:srgbClr val="000000"/>
                </a:solidFill>
              </a:rPr>
              <a:t>. </a:t>
            </a:r>
            <a:r>
              <a:rPr lang="en-US" sz="2400">
                <a:solidFill>
                  <a:srgbClr val="000000"/>
                </a:solidFill>
              </a:rPr>
              <a:t>Tampilan</a:t>
            </a:r>
            <a:r>
              <a:rPr lang="en-US">
                <a:solidFill>
                  <a:srgbClr val="000000"/>
                </a:solidFill>
              </a:rPr>
              <a:t> </a:t>
            </a:r>
            <a:r>
              <a:rPr i="1" lang="en-US">
                <a:solidFill>
                  <a:srgbClr val="000000"/>
                </a:solidFill>
              </a:rPr>
              <a:t>Google Sheet </a:t>
            </a:r>
            <a:r>
              <a:rPr lang="en-US">
                <a:solidFill>
                  <a:schemeClr val="dk1"/>
                </a:solidFill>
              </a:rPr>
              <a:t>Dalam Mode</a:t>
            </a:r>
            <a:r>
              <a:rPr i="1" lang="en-US">
                <a:solidFill>
                  <a:srgbClr val="000000"/>
                </a:solidFill>
              </a:rPr>
              <a:t> Offline</a:t>
            </a:r>
            <a:endParaRPr i="1" sz="2400">
              <a:solidFill>
                <a:srgbClr val="000000"/>
              </a:solidFill>
            </a:endParaRPr>
          </a:p>
          <a:p>
            <a:pPr indent="0" lvl="0" marL="0" rtl="0" algn="l">
              <a:lnSpc>
                <a:spcPct val="90000"/>
              </a:lnSpc>
              <a:spcBef>
                <a:spcPts val="1100"/>
              </a:spcBef>
              <a:spcAft>
                <a:spcPts val="0"/>
              </a:spcAft>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descr="C:\Users\mysms\Downloads\she1.png" id="1141" name="Google Shape;1141;p146"/>
          <p:cNvPicPr preferRelativeResize="0"/>
          <p:nvPr/>
        </p:nvPicPr>
        <p:blipFill>
          <a:blip r:embed="rId3">
            <a:alphaModFix/>
          </a:blip>
          <a:stretch>
            <a:fillRect/>
          </a:stretch>
        </p:blipFill>
        <p:spPr>
          <a:xfrm>
            <a:off x="2057400" y="1923217"/>
            <a:ext cx="8253800" cy="4619675"/>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5" name="Shape 1145"/>
        <p:cNvGrpSpPr/>
        <p:nvPr/>
      </p:nvGrpSpPr>
      <p:grpSpPr>
        <a:xfrm>
          <a:off x="0" y="0"/>
          <a:ext cx="0" cy="0"/>
          <a:chOff x="0" y="0"/>
          <a:chExt cx="0" cy="0"/>
        </a:xfrm>
      </p:grpSpPr>
      <p:sp>
        <p:nvSpPr>
          <p:cNvPr id="1146" name="Google Shape;1146;p147"/>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lang="en-US" sz="4000"/>
              <a:t>Mengelola </a:t>
            </a:r>
            <a:r>
              <a:rPr lang="en-US" sz="4000"/>
              <a:t>Dokumen</a:t>
            </a:r>
            <a:r>
              <a:rPr i="1" lang="en-US" sz="4000"/>
              <a:t> </a:t>
            </a:r>
            <a:r>
              <a:rPr lang="en-US" sz="4000"/>
              <a:t>Secara </a:t>
            </a:r>
            <a:r>
              <a:rPr i="1" lang="en-US" sz="4000"/>
              <a:t>Offline</a:t>
            </a:r>
            <a:endParaRPr i="1"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1147" name="Google Shape;1147;p147"/>
          <p:cNvSpPr txBox="1"/>
          <p:nvPr>
            <p:ph idx="4294967295" type="body"/>
          </p:nvPr>
        </p:nvSpPr>
        <p:spPr>
          <a:xfrm>
            <a:off x="1002725" y="1002825"/>
            <a:ext cx="111894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None/>
            </a:pPr>
            <a:r>
              <a:rPr lang="en-US">
                <a:solidFill>
                  <a:srgbClr val="000000"/>
                </a:solidFill>
              </a:rPr>
              <a:t>6</a:t>
            </a:r>
            <a:r>
              <a:rPr lang="en-US">
                <a:solidFill>
                  <a:srgbClr val="000000"/>
                </a:solidFill>
              </a:rPr>
              <a:t>. </a:t>
            </a:r>
            <a:r>
              <a:rPr lang="en-US" sz="2400">
                <a:solidFill>
                  <a:srgbClr val="000000"/>
                </a:solidFill>
              </a:rPr>
              <a:t>Tampilan</a:t>
            </a:r>
            <a:r>
              <a:rPr lang="en-US">
                <a:solidFill>
                  <a:srgbClr val="000000"/>
                </a:solidFill>
              </a:rPr>
              <a:t> </a:t>
            </a:r>
            <a:r>
              <a:rPr i="1" lang="en-US">
                <a:solidFill>
                  <a:srgbClr val="000000"/>
                </a:solidFill>
              </a:rPr>
              <a:t>Google Slide </a:t>
            </a:r>
            <a:r>
              <a:rPr lang="en-US">
                <a:solidFill>
                  <a:schemeClr val="dk1"/>
                </a:solidFill>
              </a:rPr>
              <a:t>Dalam Mode</a:t>
            </a:r>
            <a:r>
              <a:rPr i="1" lang="en-US">
                <a:solidFill>
                  <a:srgbClr val="000000"/>
                </a:solidFill>
              </a:rPr>
              <a:t> Offline</a:t>
            </a:r>
            <a:endParaRPr i="1" sz="2400">
              <a:solidFill>
                <a:srgbClr val="000000"/>
              </a:solidFill>
            </a:endParaRPr>
          </a:p>
          <a:p>
            <a:pPr indent="0" lvl="0" marL="0" rtl="0" algn="l">
              <a:lnSpc>
                <a:spcPct val="90000"/>
              </a:lnSpc>
              <a:spcBef>
                <a:spcPts val="1100"/>
              </a:spcBef>
              <a:spcAft>
                <a:spcPts val="0"/>
              </a:spcAft>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descr="C:\Users\mysms\Downloads\sl1.png" id="1148" name="Google Shape;1148;p147"/>
          <p:cNvPicPr preferRelativeResize="0"/>
          <p:nvPr/>
        </p:nvPicPr>
        <p:blipFill>
          <a:blip r:embed="rId3">
            <a:alphaModFix/>
          </a:blip>
          <a:stretch>
            <a:fillRect/>
          </a:stretch>
        </p:blipFill>
        <p:spPr>
          <a:xfrm>
            <a:off x="2057400" y="1923218"/>
            <a:ext cx="8231125" cy="4619675"/>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2" name="Shape 1152"/>
        <p:cNvGrpSpPr/>
        <p:nvPr/>
      </p:nvGrpSpPr>
      <p:grpSpPr>
        <a:xfrm>
          <a:off x="0" y="0"/>
          <a:ext cx="0" cy="0"/>
          <a:chOff x="0" y="0"/>
          <a:chExt cx="0" cy="0"/>
        </a:xfrm>
      </p:grpSpPr>
      <p:sp>
        <p:nvSpPr>
          <p:cNvPr id="1153" name="Google Shape;1153;p148"/>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grpSp>
        <p:nvGrpSpPr>
          <p:cNvPr id="1154" name="Google Shape;1154;p148"/>
          <p:cNvGrpSpPr/>
          <p:nvPr/>
        </p:nvGrpSpPr>
        <p:grpSpPr>
          <a:xfrm>
            <a:off x="2493475" y="1951350"/>
            <a:ext cx="7712950" cy="2955300"/>
            <a:chOff x="2327775" y="2206250"/>
            <a:chExt cx="7712950" cy="2955300"/>
          </a:xfrm>
        </p:grpSpPr>
        <p:sp>
          <p:nvSpPr>
            <p:cNvPr id="1155" name="Google Shape;1155;p148"/>
            <p:cNvSpPr txBox="1"/>
            <p:nvPr/>
          </p:nvSpPr>
          <p:spPr>
            <a:xfrm>
              <a:off x="3611725" y="2206250"/>
              <a:ext cx="6429000" cy="295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3500">
                  <a:solidFill>
                    <a:srgbClr val="0000FF"/>
                  </a:solidFill>
                  <a:latin typeface="Poppins"/>
                  <a:ea typeface="Poppins"/>
                  <a:cs typeface="Poppins"/>
                  <a:sym typeface="Poppins"/>
                </a:rPr>
                <a:t>Menghubungkan printer ke chromebook</a:t>
              </a:r>
              <a:endParaRPr b="1" sz="3500">
                <a:solidFill>
                  <a:srgbClr val="0000FF"/>
                </a:solidFill>
                <a:latin typeface="Poppins"/>
                <a:ea typeface="Poppins"/>
                <a:cs typeface="Poppins"/>
                <a:sym typeface="Poppins"/>
              </a:endParaRPr>
            </a:p>
            <a:p>
              <a:pPr indent="0" lvl="0" marL="0" rtl="0" algn="l">
                <a:spcBef>
                  <a:spcPts val="0"/>
                </a:spcBef>
                <a:spcAft>
                  <a:spcPts val="0"/>
                </a:spcAft>
                <a:buNone/>
              </a:pPr>
              <a:r>
                <a:t/>
              </a:r>
              <a:endParaRPr b="1" sz="3500">
                <a:solidFill>
                  <a:srgbClr val="0000FF"/>
                </a:solidFill>
                <a:latin typeface="Poppins"/>
                <a:ea typeface="Poppins"/>
                <a:cs typeface="Poppins"/>
                <a:sym typeface="Poppins"/>
              </a:endParaRPr>
            </a:p>
          </p:txBody>
        </p:sp>
        <p:sp>
          <p:nvSpPr>
            <p:cNvPr id="1156" name="Google Shape;1156;p148"/>
            <p:cNvSpPr txBox="1"/>
            <p:nvPr/>
          </p:nvSpPr>
          <p:spPr>
            <a:xfrm>
              <a:off x="2327775" y="2711550"/>
              <a:ext cx="1468200" cy="1462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300">
                  <a:solidFill>
                    <a:srgbClr val="0000FF"/>
                  </a:solidFill>
                  <a:latin typeface="Impact"/>
                  <a:ea typeface="Impact"/>
                  <a:cs typeface="Impact"/>
                  <a:sym typeface="Impact"/>
                </a:rPr>
                <a:t>08</a:t>
              </a:r>
              <a:endParaRPr sz="8300">
                <a:solidFill>
                  <a:srgbClr val="0000FF"/>
                </a:solidFill>
                <a:latin typeface="Impact"/>
                <a:ea typeface="Impact"/>
                <a:cs typeface="Impact"/>
                <a:sym typeface="Impact"/>
              </a:endParaRPr>
            </a:p>
          </p:txBody>
        </p:sp>
      </p:grpSp>
      <p:pic>
        <p:nvPicPr>
          <p:cNvPr id="1157" name="Google Shape;1157;p148"/>
          <p:cNvPicPr preferRelativeResize="0"/>
          <p:nvPr/>
        </p:nvPicPr>
        <p:blipFill>
          <a:blip r:embed="rId3">
            <a:alphaModFix/>
          </a:blip>
          <a:stretch>
            <a:fillRect/>
          </a:stretch>
        </p:blipFill>
        <p:spPr>
          <a:xfrm>
            <a:off x="8280075" y="4838025"/>
            <a:ext cx="3743681" cy="1707775"/>
          </a:xfrm>
          <a:prstGeom prst="rect">
            <a:avLst/>
          </a:prstGeom>
          <a:noFill/>
          <a:ln>
            <a:noFill/>
          </a:ln>
        </p:spPr>
      </p:pic>
    </p:spTree>
  </p:cSld>
  <p:clrMapOvr>
    <a:masterClrMapping/>
  </p:clrMapOvr>
  <mc:AlternateContent>
    <mc:Choice Requires="p14">
      <p:transition spd="slow" p14:dur="2500">
        <p:fade/>
      </p:transition>
    </mc:Choice>
    <mc:Fallback>
      <p:transition spd="slow">
        <p:fade/>
      </p:transition>
    </mc:Fallback>
  </mc:AlternateContent>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1" name="Shape 1161"/>
        <p:cNvGrpSpPr/>
        <p:nvPr/>
      </p:nvGrpSpPr>
      <p:grpSpPr>
        <a:xfrm>
          <a:off x="0" y="0"/>
          <a:ext cx="0" cy="0"/>
          <a:chOff x="0" y="0"/>
          <a:chExt cx="0" cy="0"/>
        </a:xfrm>
      </p:grpSpPr>
      <p:sp>
        <p:nvSpPr>
          <p:cNvPr id="1162" name="Google Shape;1162;p149"/>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lang="en-US" sz="4000"/>
              <a:t>Menghubungkan </a:t>
            </a:r>
            <a:r>
              <a:rPr i="1" lang="en-US" sz="4000"/>
              <a:t>Printer</a:t>
            </a:r>
            <a:r>
              <a:rPr lang="en-US" sz="4000"/>
              <a:t> Ke </a:t>
            </a:r>
            <a:r>
              <a:rPr i="1" lang="en-US" sz="4000"/>
              <a:t>Chromebook</a:t>
            </a:r>
            <a:endParaRPr i="1"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1163" name="Google Shape;1163;p149"/>
          <p:cNvSpPr txBox="1"/>
          <p:nvPr>
            <p:ph idx="4294967295" type="body"/>
          </p:nvPr>
        </p:nvSpPr>
        <p:spPr>
          <a:xfrm>
            <a:off x="914400" y="1002825"/>
            <a:ext cx="112776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None/>
            </a:pPr>
            <a:r>
              <a:rPr lang="en-US">
                <a:solidFill>
                  <a:srgbClr val="000000"/>
                </a:solidFill>
              </a:rPr>
              <a:t>1</a:t>
            </a:r>
            <a:r>
              <a:rPr lang="en-US">
                <a:solidFill>
                  <a:srgbClr val="000000"/>
                </a:solidFill>
              </a:rPr>
              <a:t>. </a:t>
            </a:r>
            <a:r>
              <a:rPr lang="en-US" sz="2400">
                <a:solidFill>
                  <a:srgbClr val="000000"/>
                </a:solidFill>
              </a:rPr>
              <a:t>Tampilan</a:t>
            </a:r>
            <a:r>
              <a:rPr lang="en-US">
                <a:solidFill>
                  <a:srgbClr val="000000"/>
                </a:solidFill>
              </a:rPr>
              <a:t> Menu Mencetak dan Memindai</a:t>
            </a:r>
            <a:endParaRPr i="1" sz="2400">
              <a:solidFill>
                <a:srgbClr val="000000"/>
              </a:solidFill>
            </a:endParaRPr>
          </a:p>
          <a:p>
            <a:pPr indent="0" lvl="0" marL="0" rtl="0" algn="l">
              <a:lnSpc>
                <a:spcPct val="90000"/>
              </a:lnSpc>
              <a:spcBef>
                <a:spcPts val="1100"/>
              </a:spcBef>
              <a:spcAft>
                <a:spcPts val="0"/>
              </a:spcAft>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id="1164" name="Google Shape;1164;p149"/>
          <p:cNvPicPr preferRelativeResize="0"/>
          <p:nvPr/>
        </p:nvPicPr>
        <p:blipFill>
          <a:blip r:embed="rId3">
            <a:alphaModFix/>
          </a:blip>
          <a:stretch>
            <a:fillRect/>
          </a:stretch>
        </p:blipFill>
        <p:spPr>
          <a:xfrm>
            <a:off x="1981200" y="1923212"/>
            <a:ext cx="8151350" cy="457790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8" name="Shape 1168"/>
        <p:cNvGrpSpPr/>
        <p:nvPr/>
      </p:nvGrpSpPr>
      <p:grpSpPr>
        <a:xfrm>
          <a:off x="0" y="0"/>
          <a:ext cx="0" cy="0"/>
          <a:chOff x="0" y="0"/>
          <a:chExt cx="0" cy="0"/>
        </a:xfrm>
      </p:grpSpPr>
      <p:sp>
        <p:nvSpPr>
          <p:cNvPr id="1169" name="Google Shape;1169;p150"/>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lang="en-US" sz="4000"/>
              <a:t>Menghubungkan </a:t>
            </a:r>
            <a:r>
              <a:rPr i="1" lang="en-US" sz="4000"/>
              <a:t>Printer</a:t>
            </a:r>
            <a:r>
              <a:rPr lang="en-US" sz="4000"/>
              <a:t> Ke </a:t>
            </a:r>
            <a:r>
              <a:rPr i="1" lang="en-US" sz="4000"/>
              <a:t>Chromebook</a:t>
            </a:r>
            <a:endParaRPr i="1"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1170" name="Google Shape;1170;p150"/>
          <p:cNvSpPr txBox="1"/>
          <p:nvPr>
            <p:ph idx="4294967295" type="body"/>
          </p:nvPr>
        </p:nvSpPr>
        <p:spPr>
          <a:xfrm>
            <a:off x="1020650" y="1002825"/>
            <a:ext cx="111714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None/>
            </a:pPr>
            <a:r>
              <a:rPr lang="en-US">
                <a:solidFill>
                  <a:srgbClr val="000000"/>
                </a:solidFill>
              </a:rPr>
              <a:t>2</a:t>
            </a:r>
            <a:r>
              <a:rPr lang="en-US">
                <a:solidFill>
                  <a:srgbClr val="000000"/>
                </a:solidFill>
              </a:rPr>
              <a:t>. </a:t>
            </a:r>
            <a:r>
              <a:rPr lang="en-US" sz="2400">
                <a:solidFill>
                  <a:srgbClr val="000000"/>
                </a:solidFill>
              </a:rPr>
              <a:t>Tampilan</a:t>
            </a:r>
            <a:r>
              <a:rPr lang="en-US">
                <a:solidFill>
                  <a:srgbClr val="000000"/>
                </a:solidFill>
              </a:rPr>
              <a:t> Konfigurasi </a:t>
            </a:r>
            <a:r>
              <a:rPr i="1" lang="en-US">
                <a:solidFill>
                  <a:srgbClr val="000000"/>
                </a:solidFill>
              </a:rPr>
              <a:t>Printer</a:t>
            </a:r>
            <a:r>
              <a:rPr lang="en-US">
                <a:solidFill>
                  <a:srgbClr val="000000"/>
                </a:solidFill>
              </a:rPr>
              <a:t> Lanjutan</a:t>
            </a:r>
            <a:endParaRPr i="1" sz="2400">
              <a:solidFill>
                <a:srgbClr val="000000"/>
              </a:solidFill>
            </a:endParaRPr>
          </a:p>
          <a:p>
            <a:pPr indent="0" lvl="0" marL="0" rtl="0" algn="l">
              <a:lnSpc>
                <a:spcPct val="90000"/>
              </a:lnSpc>
              <a:spcBef>
                <a:spcPts val="1100"/>
              </a:spcBef>
              <a:spcAft>
                <a:spcPts val="0"/>
              </a:spcAft>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id="1171" name="Google Shape;1171;p150"/>
          <p:cNvPicPr preferRelativeResize="0"/>
          <p:nvPr/>
        </p:nvPicPr>
        <p:blipFill>
          <a:blip r:embed="rId3">
            <a:alphaModFix/>
          </a:blip>
          <a:stretch>
            <a:fillRect/>
          </a:stretch>
        </p:blipFill>
        <p:spPr>
          <a:xfrm>
            <a:off x="2133600" y="1923213"/>
            <a:ext cx="8095725" cy="4541975"/>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5" name="Shape 1175"/>
        <p:cNvGrpSpPr/>
        <p:nvPr/>
      </p:nvGrpSpPr>
      <p:grpSpPr>
        <a:xfrm>
          <a:off x="0" y="0"/>
          <a:ext cx="0" cy="0"/>
          <a:chOff x="0" y="0"/>
          <a:chExt cx="0" cy="0"/>
        </a:xfrm>
      </p:grpSpPr>
      <p:sp>
        <p:nvSpPr>
          <p:cNvPr id="1176" name="Google Shape;1176;p151"/>
          <p:cNvSpPr txBox="1"/>
          <p:nvPr>
            <p:ph idx="4294967295" type="title"/>
          </p:nvPr>
        </p:nvSpPr>
        <p:spPr>
          <a:xfrm>
            <a:off x="914400" y="136167"/>
            <a:ext cx="10363200" cy="7635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SzPts val="3700"/>
              <a:buNone/>
            </a:pPr>
            <a:r>
              <a:rPr lang="en-US" sz="4000"/>
              <a:t>Menghubungkan </a:t>
            </a:r>
            <a:r>
              <a:rPr i="1" lang="en-US" sz="4000"/>
              <a:t>Printer</a:t>
            </a:r>
            <a:r>
              <a:rPr lang="en-US" sz="4000"/>
              <a:t> Ke </a:t>
            </a:r>
            <a:r>
              <a:rPr i="1" lang="en-US" sz="4000"/>
              <a:t>Chromebook</a:t>
            </a:r>
            <a:endParaRPr i="1" sz="4000"/>
          </a:p>
          <a:p>
            <a:pPr indent="0" lvl="0" marL="0" rtl="0" algn="ctr">
              <a:lnSpc>
                <a:spcPct val="100000"/>
              </a:lnSpc>
              <a:spcBef>
                <a:spcPts val="0"/>
              </a:spcBef>
              <a:spcAft>
                <a:spcPts val="0"/>
              </a:spcAft>
              <a:buSzPts val="3700"/>
              <a:buNone/>
            </a:pPr>
            <a:r>
              <a:t/>
            </a:r>
            <a:endParaRPr sz="4000"/>
          </a:p>
          <a:p>
            <a:pPr indent="0" lvl="0" marL="0" rtl="0" algn="ctr">
              <a:lnSpc>
                <a:spcPct val="100000"/>
              </a:lnSpc>
              <a:spcBef>
                <a:spcPts val="0"/>
              </a:spcBef>
              <a:spcAft>
                <a:spcPts val="0"/>
              </a:spcAft>
              <a:buSzPts val="3700"/>
              <a:buNone/>
            </a:pPr>
            <a:r>
              <a:t/>
            </a:r>
            <a:endParaRPr sz="4000"/>
          </a:p>
        </p:txBody>
      </p:sp>
      <p:sp>
        <p:nvSpPr>
          <p:cNvPr id="1177" name="Google Shape;1177;p151"/>
          <p:cNvSpPr txBox="1"/>
          <p:nvPr>
            <p:ph idx="4294967295" type="body"/>
          </p:nvPr>
        </p:nvSpPr>
        <p:spPr>
          <a:xfrm>
            <a:off x="914400" y="1002825"/>
            <a:ext cx="11277600" cy="768000"/>
          </a:xfrm>
          <a:prstGeom prst="rect">
            <a:avLst/>
          </a:prstGeom>
          <a:noFill/>
          <a:ln>
            <a:noFill/>
          </a:ln>
        </p:spPr>
        <p:txBody>
          <a:bodyPr anchorCtr="0" anchor="t" bIns="121900" lIns="121900" spcFirstLastPara="1" rIns="121900" wrap="square" tIns="121900">
            <a:noAutofit/>
          </a:bodyPr>
          <a:lstStyle/>
          <a:p>
            <a:pPr indent="0" lvl="0" marL="0" rtl="0" algn="l">
              <a:lnSpc>
                <a:spcPct val="115000"/>
              </a:lnSpc>
              <a:spcBef>
                <a:spcPts val="1100"/>
              </a:spcBef>
              <a:spcAft>
                <a:spcPts val="0"/>
              </a:spcAft>
              <a:buNone/>
            </a:pPr>
            <a:r>
              <a:rPr lang="en-US">
                <a:solidFill>
                  <a:srgbClr val="000000"/>
                </a:solidFill>
              </a:rPr>
              <a:t>3</a:t>
            </a:r>
            <a:r>
              <a:rPr lang="en-US">
                <a:solidFill>
                  <a:srgbClr val="000000"/>
                </a:solidFill>
              </a:rPr>
              <a:t>. </a:t>
            </a:r>
            <a:r>
              <a:rPr lang="en-US" sz="2400">
                <a:solidFill>
                  <a:srgbClr val="000000"/>
                </a:solidFill>
              </a:rPr>
              <a:t>Tampilan</a:t>
            </a:r>
            <a:r>
              <a:rPr lang="en-US">
                <a:solidFill>
                  <a:srgbClr val="000000"/>
                </a:solidFill>
              </a:rPr>
              <a:t> </a:t>
            </a:r>
            <a:r>
              <a:rPr i="1" lang="en-US">
                <a:solidFill>
                  <a:srgbClr val="000000"/>
                </a:solidFill>
              </a:rPr>
              <a:t>Printer</a:t>
            </a:r>
            <a:r>
              <a:rPr lang="en-US">
                <a:solidFill>
                  <a:srgbClr val="000000"/>
                </a:solidFill>
              </a:rPr>
              <a:t> Berhasil Ditambahkan</a:t>
            </a:r>
            <a:endParaRPr i="1" sz="2400">
              <a:solidFill>
                <a:srgbClr val="000000"/>
              </a:solidFill>
            </a:endParaRPr>
          </a:p>
          <a:p>
            <a:pPr indent="0" lvl="0" marL="0" rtl="0" algn="l">
              <a:lnSpc>
                <a:spcPct val="90000"/>
              </a:lnSpc>
              <a:spcBef>
                <a:spcPts val="1100"/>
              </a:spcBef>
              <a:spcAft>
                <a:spcPts val="0"/>
              </a:spcAft>
              <a:buNone/>
            </a:pPr>
            <a:r>
              <a:t/>
            </a:r>
            <a:endParaRPr sz="2400">
              <a:solidFill>
                <a:srgbClr val="000000"/>
              </a:solidFill>
            </a:endParaRPr>
          </a:p>
          <a:p>
            <a:pPr indent="0" lvl="0" marL="0" rtl="0" algn="l">
              <a:lnSpc>
                <a:spcPct val="90000"/>
              </a:lnSpc>
              <a:spcBef>
                <a:spcPts val="1100"/>
              </a:spcBef>
              <a:spcAft>
                <a:spcPts val="0"/>
              </a:spcAft>
              <a:buSzPts val="3700"/>
              <a:buNone/>
            </a:pPr>
            <a:r>
              <a:t/>
            </a:r>
            <a:endParaRPr sz="2400">
              <a:solidFill>
                <a:srgbClr val="888888"/>
              </a:solidFill>
              <a:latin typeface="Montserrat Light"/>
              <a:ea typeface="Montserrat Light"/>
              <a:cs typeface="Montserrat Light"/>
              <a:sym typeface="Montserrat Light"/>
            </a:endParaRPr>
          </a:p>
          <a:p>
            <a:pPr indent="0" lvl="0" marL="0" rtl="0" algn="l">
              <a:lnSpc>
                <a:spcPct val="100000"/>
              </a:lnSpc>
              <a:spcBef>
                <a:spcPts val="0"/>
              </a:spcBef>
              <a:spcAft>
                <a:spcPts val="0"/>
              </a:spcAft>
              <a:buSzPts val="3700"/>
              <a:buNone/>
            </a:pPr>
            <a:r>
              <a:t/>
            </a:r>
            <a:endParaRPr/>
          </a:p>
        </p:txBody>
      </p:sp>
      <p:pic>
        <p:nvPicPr>
          <p:cNvPr id="1178" name="Google Shape;1178;p151"/>
          <p:cNvPicPr preferRelativeResize="0"/>
          <p:nvPr/>
        </p:nvPicPr>
        <p:blipFill>
          <a:blip r:embed="rId3">
            <a:alphaModFix/>
          </a:blip>
          <a:stretch>
            <a:fillRect/>
          </a:stretch>
        </p:blipFill>
        <p:spPr>
          <a:xfrm>
            <a:off x="2057400" y="1923213"/>
            <a:ext cx="8069025" cy="452700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2" name="Shape 1182"/>
        <p:cNvGrpSpPr/>
        <p:nvPr/>
      </p:nvGrpSpPr>
      <p:grpSpPr>
        <a:xfrm>
          <a:off x="0" y="0"/>
          <a:ext cx="0" cy="0"/>
          <a:chOff x="0" y="0"/>
          <a:chExt cx="0" cy="0"/>
        </a:xfrm>
      </p:grpSpPr>
      <p:sp>
        <p:nvSpPr>
          <p:cNvPr id="1183" name="Google Shape;1183;p152"/>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grpSp>
        <p:nvGrpSpPr>
          <p:cNvPr id="1184" name="Google Shape;1184;p152"/>
          <p:cNvGrpSpPr/>
          <p:nvPr/>
        </p:nvGrpSpPr>
        <p:grpSpPr>
          <a:xfrm>
            <a:off x="2502463" y="2697900"/>
            <a:ext cx="7187075" cy="1462200"/>
            <a:chOff x="2345750" y="2664375"/>
            <a:chExt cx="7187075" cy="1462200"/>
          </a:xfrm>
        </p:grpSpPr>
        <p:sp>
          <p:nvSpPr>
            <p:cNvPr id="1185" name="Google Shape;1185;p152"/>
            <p:cNvSpPr txBox="1"/>
            <p:nvPr/>
          </p:nvSpPr>
          <p:spPr>
            <a:xfrm>
              <a:off x="3611725" y="3205175"/>
              <a:ext cx="5921100" cy="82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3500">
                  <a:solidFill>
                    <a:srgbClr val="0000FF"/>
                  </a:solidFill>
                  <a:latin typeface="Poppins"/>
                  <a:ea typeface="Poppins"/>
                  <a:cs typeface="Poppins"/>
                  <a:sym typeface="Poppins"/>
                </a:rPr>
                <a:t>Instalasi dan Konfigurasi </a:t>
              </a:r>
              <a:r>
                <a:rPr b="1" i="1" lang="en-US" sz="3500">
                  <a:solidFill>
                    <a:srgbClr val="0000FF"/>
                  </a:solidFill>
                  <a:latin typeface="Poppins"/>
                  <a:ea typeface="Poppins"/>
                  <a:cs typeface="Poppins"/>
                  <a:sym typeface="Poppins"/>
                </a:rPr>
                <a:t>Wireless Router</a:t>
              </a:r>
              <a:endParaRPr b="1" i="1" sz="3500">
                <a:solidFill>
                  <a:srgbClr val="0000FF"/>
                </a:solidFill>
                <a:latin typeface="Poppins"/>
                <a:ea typeface="Poppins"/>
                <a:cs typeface="Poppins"/>
                <a:sym typeface="Poppins"/>
              </a:endParaRPr>
            </a:p>
            <a:p>
              <a:pPr indent="0" lvl="0" marL="0" rtl="0" algn="l">
                <a:spcBef>
                  <a:spcPts val="0"/>
                </a:spcBef>
                <a:spcAft>
                  <a:spcPts val="0"/>
                </a:spcAft>
                <a:buNone/>
              </a:pPr>
              <a:r>
                <a:t/>
              </a:r>
              <a:endParaRPr b="1" sz="3500">
                <a:solidFill>
                  <a:srgbClr val="0000FF"/>
                </a:solidFill>
                <a:latin typeface="Poppins"/>
                <a:ea typeface="Poppins"/>
                <a:cs typeface="Poppins"/>
                <a:sym typeface="Poppins"/>
              </a:endParaRPr>
            </a:p>
          </p:txBody>
        </p:sp>
        <p:sp>
          <p:nvSpPr>
            <p:cNvPr id="1186" name="Google Shape;1186;p152"/>
            <p:cNvSpPr txBox="1"/>
            <p:nvPr/>
          </p:nvSpPr>
          <p:spPr>
            <a:xfrm>
              <a:off x="2345750" y="2664375"/>
              <a:ext cx="1373400" cy="1462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8300">
                  <a:solidFill>
                    <a:srgbClr val="0000FF"/>
                  </a:solidFill>
                  <a:latin typeface="Impact"/>
                  <a:ea typeface="Impact"/>
                  <a:cs typeface="Impact"/>
                  <a:sym typeface="Impact"/>
                </a:rPr>
                <a:t>09</a:t>
              </a:r>
              <a:endParaRPr sz="8300">
                <a:solidFill>
                  <a:srgbClr val="0000FF"/>
                </a:solidFill>
                <a:latin typeface="Impact"/>
                <a:ea typeface="Impact"/>
                <a:cs typeface="Impact"/>
                <a:sym typeface="Impact"/>
              </a:endParaRPr>
            </a:p>
          </p:txBody>
        </p:sp>
      </p:grpSp>
      <p:pic>
        <p:nvPicPr>
          <p:cNvPr id="1187" name="Google Shape;1187;p152"/>
          <p:cNvPicPr preferRelativeResize="0"/>
          <p:nvPr/>
        </p:nvPicPr>
        <p:blipFill>
          <a:blip r:embed="rId3">
            <a:alphaModFix/>
          </a:blip>
          <a:stretch>
            <a:fillRect/>
          </a:stretch>
        </p:blipFill>
        <p:spPr>
          <a:xfrm>
            <a:off x="8280075" y="4838025"/>
            <a:ext cx="3743681" cy="1707775"/>
          </a:xfrm>
          <a:prstGeom prst="rect">
            <a:avLst/>
          </a:prstGeom>
          <a:noFill/>
          <a:ln>
            <a:noFill/>
          </a:ln>
        </p:spPr>
      </p:pic>
    </p:spTree>
  </p:cSld>
  <p:clrMapOvr>
    <a:masterClrMapping/>
  </p:clrMapOvr>
  <mc:AlternateContent>
    <mc:Choice Requires="p14">
      <p:transition spd="slow" p14:dur="2500">
        <p:fade/>
      </p:transition>
    </mc:Choice>
    <mc:Fallback>
      <p:transition spd="slow">
        <p:fade/>
      </p:transition>
    </mc:Fallback>
  </mc:AlternateContent>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1" name="Shape 1191"/>
        <p:cNvGrpSpPr/>
        <p:nvPr/>
      </p:nvGrpSpPr>
      <p:grpSpPr>
        <a:xfrm>
          <a:off x="0" y="0"/>
          <a:ext cx="0" cy="0"/>
          <a:chOff x="0" y="0"/>
          <a:chExt cx="0" cy="0"/>
        </a:xfrm>
      </p:grpSpPr>
      <p:sp>
        <p:nvSpPr>
          <p:cNvPr id="1192" name="Google Shape;1192;p153"/>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193" name="Google Shape;1193;p153"/>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194" name="Google Shape;1194;p153"/>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Instalasi dan Konfigurasi </a:t>
            </a:r>
            <a:r>
              <a:rPr i="1" lang="en-US" sz="4000"/>
              <a:t>Wireless Router</a:t>
            </a:r>
            <a:endParaRPr i="1"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195" name="Google Shape;1195;p153"/>
          <p:cNvSpPr txBox="1"/>
          <p:nvPr/>
        </p:nvSpPr>
        <p:spPr>
          <a:xfrm>
            <a:off x="1002725" y="716575"/>
            <a:ext cx="101520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1</a:t>
            </a:r>
            <a:r>
              <a:rPr lang="en-US" sz="2500">
                <a:latin typeface="Raleway"/>
                <a:ea typeface="Raleway"/>
                <a:cs typeface="Raleway"/>
                <a:sym typeface="Raleway"/>
              </a:rPr>
              <a:t>. Tampilan </a:t>
            </a:r>
            <a:r>
              <a:rPr i="1" lang="en-US" sz="2500">
                <a:latin typeface="Raleway"/>
                <a:ea typeface="Raleway"/>
                <a:cs typeface="Raleway"/>
                <a:sym typeface="Raleway"/>
              </a:rPr>
              <a:t>Wireless Router</a:t>
            </a:r>
            <a:endParaRPr i="1" sz="2500">
              <a:latin typeface="Raleway"/>
              <a:ea typeface="Raleway"/>
              <a:cs typeface="Raleway"/>
              <a:sym typeface="Raleway"/>
            </a:endParaRPr>
          </a:p>
        </p:txBody>
      </p:sp>
      <p:pic>
        <p:nvPicPr>
          <p:cNvPr id="1196" name="Google Shape;1196;p153"/>
          <p:cNvPicPr preferRelativeResize="0"/>
          <p:nvPr/>
        </p:nvPicPr>
        <p:blipFill>
          <a:blip r:embed="rId3">
            <a:alphaModFix/>
          </a:blip>
          <a:stretch>
            <a:fillRect/>
          </a:stretch>
        </p:blipFill>
        <p:spPr>
          <a:xfrm>
            <a:off x="3352800" y="1499882"/>
            <a:ext cx="3943875" cy="508320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0" name="Shape 1200"/>
        <p:cNvGrpSpPr/>
        <p:nvPr/>
      </p:nvGrpSpPr>
      <p:grpSpPr>
        <a:xfrm>
          <a:off x="0" y="0"/>
          <a:ext cx="0" cy="0"/>
          <a:chOff x="0" y="0"/>
          <a:chExt cx="0" cy="0"/>
        </a:xfrm>
      </p:grpSpPr>
      <p:sp>
        <p:nvSpPr>
          <p:cNvPr id="1201" name="Google Shape;1201;p154"/>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202" name="Google Shape;1202;p154"/>
          <p:cNvSpPr txBox="1"/>
          <p:nvPr/>
        </p:nvSpPr>
        <p:spPr>
          <a:xfrm>
            <a:off x="906367" y="518200"/>
            <a:ext cx="9697500" cy="5388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t/>
            </a:r>
            <a:endParaRPr sz="1900"/>
          </a:p>
        </p:txBody>
      </p:sp>
      <p:sp>
        <p:nvSpPr>
          <p:cNvPr id="1203" name="Google Shape;1203;p154"/>
          <p:cNvSpPr txBox="1"/>
          <p:nvPr>
            <p:ph type="title"/>
          </p:nvPr>
        </p:nvSpPr>
        <p:spPr>
          <a:xfrm>
            <a:off x="914400" y="85367"/>
            <a:ext cx="10363200" cy="763500"/>
          </a:xfrm>
          <a:prstGeom prst="rect">
            <a:avLst/>
          </a:prstGeom>
        </p:spPr>
        <p:txBody>
          <a:bodyPr anchorCtr="0" anchor="t" bIns="121900" lIns="121900" spcFirstLastPara="1" rIns="121900" wrap="square" tIns="121900">
            <a:normAutofit fontScale="90000"/>
          </a:bodyPr>
          <a:lstStyle/>
          <a:p>
            <a:pPr indent="0" lvl="0" marL="0" rtl="0" algn="l">
              <a:spcBef>
                <a:spcPts val="0"/>
              </a:spcBef>
              <a:spcAft>
                <a:spcPts val="0"/>
              </a:spcAft>
              <a:buNone/>
            </a:pPr>
            <a:r>
              <a:rPr lang="en-US" sz="4000"/>
              <a:t>Instalasi dan Konfigurasi </a:t>
            </a:r>
            <a:r>
              <a:rPr i="1" lang="en-US" sz="4000"/>
              <a:t>Wireless Router</a:t>
            </a:r>
            <a:endParaRPr i="1" sz="24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204" name="Google Shape;1204;p154"/>
          <p:cNvSpPr txBox="1"/>
          <p:nvPr/>
        </p:nvSpPr>
        <p:spPr>
          <a:xfrm>
            <a:off x="1056450" y="716575"/>
            <a:ext cx="10098300" cy="630900"/>
          </a:xfrm>
          <a:prstGeom prst="rect">
            <a:avLst/>
          </a:prstGeom>
          <a:noFill/>
          <a:ln>
            <a:noFill/>
          </a:ln>
        </p:spPr>
        <p:txBody>
          <a:bodyPr anchorCtr="0" anchor="t" bIns="121900" lIns="121900" spcFirstLastPara="1" rIns="121900" wrap="square" tIns="121900">
            <a:spAutoFit/>
          </a:bodyPr>
          <a:lstStyle/>
          <a:p>
            <a:pPr indent="0" lvl="0" marL="0" rtl="0" algn="l">
              <a:lnSpc>
                <a:spcPct val="115000"/>
              </a:lnSpc>
              <a:spcBef>
                <a:spcPts val="1100"/>
              </a:spcBef>
              <a:spcAft>
                <a:spcPts val="0"/>
              </a:spcAft>
              <a:buNone/>
            </a:pPr>
            <a:r>
              <a:rPr lang="en-US" sz="2500">
                <a:latin typeface="Raleway"/>
                <a:ea typeface="Raleway"/>
                <a:cs typeface="Raleway"/>
                <a:sym typeface="Raleway"/>
              </a:rPr>
              <a:t>2</a:t>
            </a:r>
            <a:r>
              <a:rPr lang="en-US" sz="2500">
                <a:latin typeface="Raleway"/>
                <a:ea typeface="Raleway"/>
                <a:cs typeface="Raleway"/>
                <a:sym typeface="Raleway"/>
              </a:rPr>
              <a:t>. Tampilan Kartu GSM Yang Telah Terpasang</a:t>
            </a:r>
            <a:endParaRPr i="1" sz="2500">
              <a:latin typeface="Raleway"/>
              <a:ea typeface="Raleway"/>
              <a:cs typeface="Raleway"/>
              <a:sym typeface="Raleway"/>
            </a:endParaRPr>
          </a:p>
        </p:txBody>
      </p:sp>
      <p:pic>
        <p:nvPicPr>
          <p:cNvPr id="1205" name="Google Shape;1205;p154"/>
          <p:cNvPicPr preferRelativeResize="0"/>
          <p:nvPr/>
        </p:nvPicPr>
        <p:blipFill>
          <a:blip r:embed="rId3">
            <a:alphaModFix/>
          </a:blip>
          <a:stretch>
            <a:fillRect/>
          </a:stretch>
        </p:blipFill>
        <p:spPr>
          <a:xfrm>
            <a:off x="1524000" y="1499889"/>
            <a:ext cx="9804200" cy="47464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ransport Consulting by Slidesgo">
  <a:themeElements>
    <a:clrScheme name="Simple Light">
      <a:dk1>
        <a:srgbClr val="FFFFFF"/>
      </a:dk1>
      <a:lt1>
        <a:srgbClr val="20124D"/>
      </a:lt1>
      <a:dk2>
        <a:srgbClr val="20124D"/>
      </a:dk2>
      <a:lt2>
        <a:srgbClr val="20124D"/>
      </a:lt2>
      <a:accent1>
        <a:srgbClr val="D9D2E9"/>
      </a:accent1>
      <a:accent2>
        <a:srgbClr val="B4A7D6"/>
      </a:accent2>
      <a:accent3>
        <a:srgbClr val="8C7CC3"/>
      </a:accent3>
      <a:accent4>
        <a:srgbClr val="F6B26B"/>
      </a:accent4>
      <a:accent5>
        <a:srgbClr val="20124D"/>
      </a:accent5>
      <a:accent6>
        <a:srgbClr val="351C75"/>
      </a:accent6>
      <a:hlink>
        <a:srgbClr val="20124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ema PPT 1 Dit SMP">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