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Lst>
  <p:sldSz cy="5143500" cx="9144000"/>
  <p:notesSz cx="6858000" cy="9144000"/>
  <p:embeddedFontLst>
    <p:embeddedFont>
      <p:font typeface="Raleway"/>
      <p:regular r:id="rId281"/>
      <p:bold r:id="rId282"/>
      <p:italic r:id="rId283"/>
      <p:boldItalic r:id="rId284"/>
    </p:embeddedFont>
    <p:embeddedFont>
      <p:font typeface="Roboto"/>
      <p:regular r:id="rId285"/>
      <p:bold r:id="rId286"/>
      <p:italic r:id="rId287"/>
      <p:boldItalic r:id="rId288"/>
    </p:embeddedFont>
    <p:embeddedFont>
      <p:font typeface="Fredoka One"/>
      <p:regular r:id="rId289"/>
    </p:embeddedFont>
    <p:embeddedFont>
      <p:font typeface="Lato"/>
      <p:regular r:id="rId290"/>
      <p:bold r:id="rId291"/>
      <p:italic r:id="rId292"/>
      <p:boldItalic r:id="rId293"/>
    </p:embeddedFont>
    <p:embeddedFont>
      <p:font typeface="Montserrat"/>
      <p:regular r:id="rId294"/>
      <p:bold r:id="rId295"/>
      <p:italic r:id="rId296"/>
      <p:boldItalic r:id="rId297"/>
    </p:embeddedFont>
    <p:embeddedFont>
      <p:font typeface="Work Sans"/>
      <p:regular r:id="rId298"/>
      <p:bold r:id="rId299"/>
      <p:italic r:id="rId300"/>
      <p:boldItalic r:id="rId3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3">
          <p15:clr>
            <a:srgbClr val="000000"/>
          </p15:clr>
        </p15:guide>
        <p15:guide id="2" pos="2897">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96758F4-CA4C-4C7B-8497-BB14A850F73E}">
  <a:tblStyle styleId="{196758F4-CA4C-4C7B-8497-BB14A850F73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EBA0D76-EDCD-4CCB-BEAD-246D976F91BA}"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3" orient="horz"/>
        <p:guide pos="289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297" Type="http://schemas.openxmlformats.org/officeDocument/2006/relationships/font" Target="fonts/Montserrat-boldItalic.fntdata"/><Relationship Id="rId36" Type="http://schemas.openxmlformats.org/officeDocument/2006/relationships/slide" Target="slides/slide30.xml"/><Relationship Id="rId175" Type="http://schemas.openxmlformats.org/officeDocument/2006/relationships/slide" Target="slides/slide169.xml"/><Relationship Id="rId296" Type="http://schemas.openxmlformats.org/officeDocument/2006/relationships/font" Target="fonts/Montserrat-italic.fntdata"/><Relationship Id="rId39" Type="http://schemas.openxmlformats.org/officeDocument/2006/relationships/slide" Target="slides/slide33.xml"/><Relationship Id="rId174" Type="http://schemas.openxmlformats.org/officeDocument/2006/relationships/slide" Target="slides/slide168.xml"/><Relationship Id="rId295" Type="http://schemas.openxmlformats.org/officeDocument/2006/relationships/font" Target="fonts/Montserrat-bold.fntdata"/><Relationship Id="rId38" Type="http://schemas.openxmlformats.org/officeDocument/2006/relationships/slide" Target="slides/slide32.xml"/><Relationship Id="rId173" Type="http://schemas.openxmlformats.org/officeDocument/2006/relationships/slide" Target="slides/slide167.xml"/><Relationship Id="rId294" Type="http://schemas.openxmlformats.org/officeDocument/2006/relationships/font" Target="fonts/Montserrat-regular.fntdata"/><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font" Target="fonts/WorkSans-bold.fntdata"/><Relationship Id="rId177" Type="http://schemas.openxmlformats.org/officeDocument/2006/relationships/slide" Target="slides/slide171.xml"/><Relationship Id="rId298" Type="http://schemas.openxmlformats.org/officeDocument/2006/relationships/font" Target="fonts/WorkSans-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293" Type="http://schemas.openxmlformats.org/officeDocument/2006/relationships/font" Target="fonts/Lato-boldItalic.fntdata"/><Relationship Id="rId65" Type="http://schemas.openxmlformats.org/officeDocument/2006/relationships/slide" Target="slides/slide59.xml"/><Relationship Id="rId171" Type="http://schemas.openxmlformats.org/officeDocument/2006/relationships/slide" Target="slides/slide165.xml"/><Relationship Id="rId292" Type="http://schemas.openxmlformats.org/officeDocument/2006/relationships/font" Target="fonts/Lato-italic.fntdata"/><Relationship Id="rId68" Type="http://schemas.openxmlformats.org/officeDocument/2006/relationships/slide" Target="slides/slide62.xml"/><Relationship Id="rId170" Type="http://schemas.openxmlformats.org/officeDocument/2006/relationships/slide" Target="slides/slide164.xml"/><Relationship Id="rId291" Type="http://schemas.openxmlformats.org/officeDocument/2006/relationships/font" Target="fonts/Lato-bold.fntdata"/><Relationship Id="rId67" Type="http://schemas.openxmlformats.org/officeDocument/2006/relationships/slide" Target="slides/slide61.xml"/><Relationship Id="rId290" Type="http://schemas.openxmlformats.org/officeDocument/2006/relationships/font" Target="fonts/Lato-regular.fntdata"/><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font" Target="fonts/Roboto-bold.fntdata"/><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font" Target="fonts/Roboto-regular.fntdata"/><Relationship Id="rId163" Type="http://schemas.openxmlformats.org/officeDocument/2006/relationships/slide" Target="slides/slide157.xml"/><Relationship Id="rId284" Type="http://schemas.openxmlformats.org/officeDocument/2006/relationships/font" Target="fonts/Raleway-boldItalic.fntdata"/><Relationship Id="rId162" Type="http://schemas.openxmlformats.org/officeDocument/2006/relationships/slide" Target="slides/slide156.xml"/><Relationship Id="rId283" Type="http://schemas.openxmlformats.org/officeDocument/2006/relationships/font" Target="fonts/Raleway-italic.fntdata"/><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font" Target="fonts/FredokaOne-regular.fntdata"/><Relationship Id="rId167" Type="http://schemas.openxmlformats.org/officeDocument/2006/relationships/slide" Target="slides/slide161.xml"/><Relationship Id="rId288" Type="http://schemas.openxmlformats.org/officeDocument/2006/relationships/font" Target="fonts/Roboto-boldItalic.fntdata"/><Relationship Id="rId166" Type="http://schemas.openxmlformats.org/officeDocument/2006/relationships/slide" Target="slides/slide160.xml"/><Relationship Id="rId287" Type="http://schemas.openxmlformats.org/officeDocument/2006/relationships/font" Target="fonts/Roboto-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font" Target="fonts/Raleway-bold.fntdata"/><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font" Target="fonts/Raleway-regular.fntdata"/><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301" Type="http://schemas.openxmlformats.org/officeDocument/2006/relationships/font" Target="fonts/WorkSans-boldItalic.fntdata"/><Relationship Id="rId300" Type="http://schemas.openxmlformats.org/officeDocument/2006/relationships/font" Target="fonts/WorkSans-italic.fntdata"/><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f7e51e5a88_11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f7e51e5a88_1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f7e51e5a88_8_2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f7e51e5a88_8_29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f7e51e5a88_8_37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8" name="Google Shape;1178;gf7e51e5a88_8_37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f7e51e5a88_8_37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3" name="Google Shape;1183;gf7e51e5a88_8_3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f7e51e5a88_8_3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1" name="Google Shape;1191;gf7e51e5a88_8_3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f7e51e5a88_8_37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f7e51e5a88_8_3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f7e51e5a88_8_37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7" name="Google Shape;1207;gf7e51e5a88_8_3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f7e51e5a88_8_3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5" name="Google Shape;1215;gf7e51e5a88_8_37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f7e51e5a88_8_37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3" name="Google Shape;1223;gf7e51e5a88_8_37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f7e51e5a88_8_37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3" name="Google Shape;1233;gf7e51e5a88_8_3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f7e51e5a88_8_37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8" name="Google Shape;1238;gf7e51e5a88_8_37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f7e51e5a88_8_37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5" name="Google Shape;1245;gf7e51e5a88_8_37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f7e51e5a88_8_29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gf7e51e5a88_8_29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f7e51e5a88_8_37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2" name="Google Shape;1252;gf7e51e5a88_8_37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f7e51e5a88_8_3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7" name="Google Shape;1257;gf7e51e5a88_8_3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f7e51e5a88_8_37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4" name="Google Shape;1264;gf7e51e5a88_8_37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f7e51e5a88_8_37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f7e51e5a88_8_37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f7e51e5a88_8_37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8" name="Google Shape;1278;gf7e51e5a88_8_37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f7e51e5a88_8_38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4" name="Google Shape;1284;gf7e51e5a88_8_38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f7e51e5a88_8_38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1" name="Google Shape;1291;gf7e51e5a88_8_38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f7e51e5a88_8_38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8" name="Google Shape;1298;gf7e51e5a88_8_3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f7e51e5a88_8_38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5" name="Google Shape;1305;gf7e51e5a88_8_38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f7e51e5a88_8_38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0" name="Google Shape;1310;gf7e51e5a88_8_38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f7e51e5a88_8_29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f7e51e5a88_8_29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f7e51e5a88_8_38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7" name="Google Shape;1317;gf7e51e5a88_8_38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f7e51e5a88_8_38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5" name="Google Shape;1325;gf7e51e5a88_8_38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f7e51e5a88_8_38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4" name="Google Shape;1334;gf7e51e5a88_8_38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f7e51e5a88_8_38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2" name="Google Shape;1342;gf7e51e5a88_8_38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f7e51e5a88_8_38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7" name="Google Shape;1347;gf7e51e5a88_8_3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f7e51e5a88_8_38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5" name="Google Shape;1355;gf7e51e5a88_8_3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f7e51e5a88_8_38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3" name="Google Shape;1363;gf7e51e5a88_8_38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f7e51e5a88_8_38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9" name="Google Shape;1369;gf7e51e5a88_8_38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f7e51e5a88_8_38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6" name="Google Shape;1376;gf7e51e5a88_8_38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f7e51e5a88_8_3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2" name="Google Shape;1382;gf7e51e5a88_8_3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f7e51e5a88_8_29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gf7e51e5a88_8_29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f7e51e5a88_8_38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9" name="Google Shape;1389;gf7e51e5a88_8_38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f7e51e5a88_8_38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5" name="Google Shape;1395;gf7e51e5a88_8_38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f7e51e5a88_8_39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2" name="Google Shape;1402;gf7e51e5a88_8_39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f7e51e5a88_8_3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gf7e51e5a88_8_39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f7e51e5a88_8_39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gf7e51e5a88_8_3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f7e51e5a88_8_3923:notes"/>
          <p:cNvSpPr/>
          <p:nvPr>
            <p:ph idx="2" type="sldImg"/>
          </p:nvPr>
        </p:nvSpPr>
        <p:spPr>
          <a:xfrm>
            <a:off x="381000"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3" name="Google Shape;1423;gf7e51e5a88_8_39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f7e51e5a88_8_39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0" name="Google Shape;1430;gf7e51e5a88_8_39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f7e51e5a88_8_39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8" name="Google Shape;1468;gf7e51e5a88_8_39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f7e51e5a88_8_39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6" name="Google Shape;1476;gf7e51e5a88_8_39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f7e51e5a88_8_39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2" name="Google Shape;1482;gf7e51e5a88_8_39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f7e51e5a88_8_30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gf7e51e5a88_8_30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f7e51e5a88_8_39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0" name="Google Shape;1490;gf7e51e5a88_8_39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f7e51e5a88_8_40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6" name="Google Shape;1506;gf7e51e5a88_8_40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f7e51e5a88_8_40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1" name="Google Shape;1511;gf7e51e5a88_8_40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f7e51e5a88_8_40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1" name="Google Shape;1521;gf7e51e5a88_8_40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f7e51e5a88_8_40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6" name="Google Shape;1526;gf7e51e5a88_8_40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f7e51e5a88_8_40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1" name="Google Shape;1541;gf7e51e5a88_8_40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f7e51e5a88_8_40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6" name="Google Shape;1546;gf7e51e5a88_8_40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f7e51e5a88_8_40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9" name="Google Shape;1559;gf7e51e5a88_8_40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f7e51e5a88_8_40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4" name="Google Shape;1574;gf7e51e5a88_8_40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f7e51e5a88_8_40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9" name="Google Shape;1579;gf7e51e5a88_8_40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f7e51e5a88_8_30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gf7e51e5a88_8_30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f7e51e5a88_8_40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6" name="Google Shape;1596;gf7e51e5a88_8_40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f7e51e5a88_8_40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7" name="Google Shape;1607;gf7e51e5a88_8_40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f7e51e5a88_8_40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2" name="Google Shape;1612;gf7e51e5a88_8_40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gf7e51e5a88_8_4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gf7e51e5a88_8_4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f7e51e5a88_8_4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9" name="Google Shape;1639;gf7e51e5a88_8_4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f7e51e5a88_8_4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9" name="Google Shape;1659;gf7e51e5a88_8_4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f7e51e5a88_8_4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9" name="Google Shape;1669;gf7e51e5a88_8_4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8" name="Shape 1678"/>
        <p:cNvGrpSpPr/>
        <p:nvPr/>
      </p:nvGrpSpPr>
      <p:grpSpPr>
        <a:xfrm>
          <a:off x="0" y="0"/>
          <a:ext cx="0" cy="0"/>
          <a:chOff x="0" y="0"/>
          <a:chExt cx="0" cy="0"/>
        </a:xfrm>
      </p:grpSpPr>
      <p:sp>
        <p:nvSpPr>
          <p:cNvPr id="1679" name="Google Shape;1679;gf7e51e5a88_8_4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0" name="Google Shape;1680;gf7e51e5a88_8_4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f7e51e5a88_8_4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6" name="Google Shape;1696;gf7e51e5a88_8_4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f7e51e5a88_8_4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4" name="Google Shape;1734;gf7e51e5a88_8_4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7e51e5a88_8_30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gf7e51e5a88_8_30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f7e51e5a88_8_4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2" name="Google Shape;1742;gf7e51e5a88_8_4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f7e51e5a88_8_4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7" name="Google Shape;1747;gf7e51e5a88_8_4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Konten</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5" name="Shape 1775"/>
        <p:cNvGrpSpPr/>
        <p:nvPr/>
      </p:nvGrpSpPr>
      <p:grpSpPr>
        <a:xfrm>
          <a:off x="0" y="0"/>
          <a:ext cx="0" cy="0"/>
          <a:chOff x="0" y="0"/>
          <a:chExt cx="0" cy="0"/>
        </a:xfrm>
      </p:grpSpPr>
      <p:sp>
        <p:nvSpPr>
          <p:cNvPr id="1776" name="Google Shape;1776;gf7e51e5a88_8_4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7" name="Google Shape;1777;gf7e51e5a88_8_4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f7e51e5a88_8_4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2" name="Google Shape;1782;gf7e51e5a88_8_4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Nama Pemateri</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f7e51e5a88_8_4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gf7e51e5a88_8_4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f7e51e5a88_8_4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gf7e51e5a88_8_4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f7e51e5a88_8_4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4" name="Google Shape;1804;gf7e51e5a88_8_4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f7e51e5a88_8_4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2" name="Google Shape;1812;gf7e51e5a88_8_4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gf7e51e5a88_8_42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7" name="Google Shape;1817;gf7e51e5a88_8_4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f7e51e5a88_8_4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8" name="Google Shape;1828;gf7e51e5a88_8_4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f7e51e5a88_8_30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gf7e51e5a88_8_30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f7e51e5a88_8_4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3" name="Google Shape;1833;gf7e51e5a88_8_4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f7e51e5a88_8_42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0" name="Google Shape;1840;gf7e51e5a88_8_4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f7e51e5a88_8_4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8" name="Google Shape;1848;gf7e51e5a88_8_43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f7e51e5a88_8_4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4" name="Google Shape;1854;gf7e51e5a88_8_4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f7e51e5a88_8_43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0" name="Google Shape;1860;gf7e51e5a88_8_43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f7e51e5a88_8_43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6" name="Google Shape;1866;gf7e51e5a88_8_4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f7e51e5a88_8_4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gf7e51e5a88_8_4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f7e51e5a88_8_4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9" name="Google Shape;1879;gf7e51e5a88_8_43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6" name="Shape 1886"/>
        <p:cNvGrpSpPr/>
        <p:nvPr/>
      </p:nvGrpSpPr>
      <p:grpSpPr>
        <a:xfrm>
          <a:off x="0" y="0"/>
          <a:ext cx="0" cy="0"/>
          <a:chOff x="0" y="0"/>
          <a:chExt cx="0" cy="0"/>
        </a:xfrm>
      </p:grpSpPr>
      <p:sp>
        <p:nvSpPr>
          <p:cNvPr id="1887" name="Google Shape;1887;gf7e51e5a88_8_4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8" name="Google Shape;1888;gf7e51e5a88_8_43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f7e51e5a88_8_4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6" name="Google Shape;1896;gf7e51e5a88_8_43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f7e51e5a88_8_30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f7e51e5a88_8_30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gf7e51e5a88_8_44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8" name="Google Shape;1928;gf7e51e5a88_8_4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f7e51e5a88_8_4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7" name="Google Shape;1937;gf7e51e5a88_8_4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f7e51e5a88_8_4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7" name="Google Shape;1947;gf7e51e5a88_8_44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gf7e51e5a88_8_44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9" name="Google Shape;1959;gf7e51e5a88_8_44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gf7e51e5a88_8_4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0" name="Google Shape;1980;gf7e51e5a88_8_4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gf7e51e5a88_8_4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1" name="Google Shape;1991;gf7e51e5a88_8_4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f7e51e5a88_8_4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2" name="Google Shape;2002;gf7e51e5a88_8_4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gf7e51e5a88_8_45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0" name="Google Shape;2040;gf7e51e5a88_8_4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f7e51e5a88_8_45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8" name="Google Shape;2048;gf7e51e5a88_8_4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f7e51e5a88_8_45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3" name="Google Shape;2053;gf7e51e5a88_8_4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f7e51e5a88_8_3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f7e51e5a88_8_30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gf7e51e5a88_8_45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8" name="Google Shape;2068;gf7e51e5a88_8_4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f7e51e5a88_8_4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7" name="Google Shape;2077;gf7e51e5a88_8_4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f7e51e5a88_8_45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9" name="Google Shape;2089;gf7e51e5a88_8_45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gf7e51e5a88_8_45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9" name="Google Shape;2099;gf7e51e5a88_8_45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gf7e51e5a88_8_4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4" name="Google Shape;2104;gf7e51e5a88_8_4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f7e51e5a88_8_45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gf7e51e5a88_8_45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f7e51e5a88_8_45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4" name="Google Shape;2134;gf7e51e5a88_8_45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f7e51e5a88_8_46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7" name="Google Shape;2147;gf7e51e5a88_8_46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gf7e51e5a88_8_46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2" name="Google Shape;2152;gf7e51e5a88_8_46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f7e51e5a88_8_46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5" name="Google Shape;2165;gf7e51e5a88_8_46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7e51e5a88_8_2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f7e51e5a88_8_28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7e51e5a88_8_30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0" name="Google Shape;470;gf7e51e5a88_8_30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f7e51e5a88_8_46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3" name="Google Shape;2183;gf7e51e5a88_8_46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f7e51e5a88_8_46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0" name="Google Shape;2200;gf7e51e5a88_8_46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f7e51e5a88_8_46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5" name="Google Shape;2205;gf7e51e5a88_8_46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4" name="Shape 2214"/>
        <p:cNvGrpSpPr/>
        <p:nvPr/>
      </p:nvGrpSpPr>
      <p:grpSpPr>
        <a:xfrm>
          <a:off x="0" y="0"/>
          <a:ext cx="0" cy="0"/>
          <a:chOff x="0" y="0"/>
          <a:chExt cx="0" cy="0"/>
        </a:xfrm>
      </p:grpSpPr>
      <p:sp>
        <p:nvSpPr>
          <p:cNvPr id="2215" name="Google Shape;2215;gf7e51e5a88_8_46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6" name="Google Shape;2216;gf7e51e5a88_8_46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gf7e51e5a88_8_46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2" name="Google Shape;2232;gf7e51e5a88_8_4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gf7e51e5a88_8_46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1" name="Google Shape;2241;gf7e51e5a88_8_46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gf7e51e5a88_8_4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9" name="Google Shape;2249;gf7e51e5a88_8_4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gf7e51e5a88_8_47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7" name="Google Shape;2257;gf7e51e5a88_8_4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gf7e51e5a88_8_47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5" name="Google Shape;2265;gf7e51e5a88_8_47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gf7e51e5a88_8_47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1" name="Google Shape;2271;gf7e51e5a88_8_4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f7e51e5a88_8_30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9" name="Google Shape;479;gf7e51e5a88_8_30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f7e51e5a88_8_47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2" name="Google Shape;2282;gf7e51e5a88_8_47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gf7e51e5a88_8_47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1" name="Google Shape;2291;gf7e51e5a88_8_47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gf7e51e5a88_8_47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0" name="Google Shape;2300;gf7e51e5a88_8_4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f7e51e5a88_8_4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5" name="Google Shape;2305;gf7e51e5a88_8_47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f7e51e5a88_8_47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1" name="Google Shape;2331;gf7e51e5a88_8_47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4" name="Shape 2344"/>
        <p:cNvGrpSpPr/>
        <p:nvPr/>
      </p:nvGrpSpPr>
      <p:grpSpPr>
        <a:xfrm>
          <a:off x="0" y="0"/>
          <a:ext cx="0" cy="0"/>
          <a:chOff x="0" y="0"/>
          <a:chExt cx="0" cy="0"/>
        </a:xfrm>
      </p:grpSpPr>
      <p:sp>
        <p:nvSpPr>
          <p:cNvPr id="2345" name="Google Shape;2345;gf7e51e5a88_8_47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6" name="Google Shape;2346;gf7e51e5a88_8_47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gf7e51e5a88_8_47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6" name="Google Shape;2356;gf7e51e5a88_8_47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gf7e51e5a88_8_47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3" name="Google Shape;2363;gf7e51e5a88_8_47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f7e51e5a88_8_48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4" name="Google Shape;2384;gf7e51e5a88_8_48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5" name="Shape 2395"/>
        <p:cNvGrpSpPr/>
        <p:nvPr/>
      </p:nvGrpSpPr>
      <p:grpSpPr>
        <a:xfrm>
          <a:off x="0" y="0"/>
          <a:ext cx="0" cy="0"/>
          <a:chOff x="0" y="0"/>
          <a:chExt cx="0" cy="0"/>
        </a:xfrm>
      </p:grpSpPr>
      <p:sp>
        <p:nvSpPr>
          <p:cNvPr id="2396" name="Google Shape;2396;gf7e51e5a88_8_48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7" name="Google Shape;2397;gf7e51e5a88_8_48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f7e51e5a88_8_3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f7e51e5a88_8_3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gf7e51e5a88_8_48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4" name="Google Shape;2414;gf7e51e5a88_8_48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4" name="Shape 2434"/>
        <p:cNvGrpSpPr/>
        <p:nvPr/>
      </p:nvGrpSpPr>
      <p:grpSpPr>
        <a:xfrm>
          <a:off x="0" y="0"/>
          <a:ext cx="0" cy="0"/>
          <a:chOff x="0" y="0"/>
          <a:chExt cx="0" cy="0"/>
        </a:xfrm>
      </p:grpSpPr>
      <p:sp>
        <p:nvSpPr>
          <p:cNvPr id="2435" name="Google Shape;2435;gf7e51e5a88_8_48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6" name="Google Shape;2436;gf7e51e5a88_8_48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gf7e51e5a88_8_4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7" name="Google Shape;2457;gf7e51e5a88_8_4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2" name="Shape 2462"/>
        <p:cNvGrpSpPr/>
        <p:nvPr/>
      </p:nvGrpSpPr>
      <p:grpSpPr>
        <a:xfrm>
          <a:off x="0" y="0"/>
          <a:ext cx="0" cy="0"/>
          <a:chOff x="0" y="0"/>
          <a:chExt cx="0" cy="0"/>
        </a:xfrm>
      </p:grpSpPr>
      <p:sp>
        <p:nvSpPr>
          <p:cNvPr id="2463" name="Google Shape;2463;gf7e51e5a88_8_48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4" name="Google Shape;2464;gf7e51e5a88_8_48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f7e51e5a88_8_49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3" name="Google Shape;2473;gf7e51e5a88_8_49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f7e51e5a88_8_49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1" name="Google Shape;2481;gf7e51e5a88_8_49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f7e51e5a88_8_49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4" name="Google Shape;2494;gf7e51e5a88_8_49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gf7e51e5a88_8_49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1" name="Google Shape;2511;gf7e51e5a88_8_49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gf7e51e5a88_8_49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4" name="Google Shape;2524;gf7e51e5a88_8_49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9" name="Shape 2539"/>
        <p:cNvGrpSpPr/>
        <p:nvPr/>
      </p:nvGrpSpPr>
      <p:grpSpPr>
        <a:xfrm>
          <a:off x="0" y="0"/>
          <a:ext cx="0" cy="0"/>
          <a:chOff x="0" y="0"/>
          <a:chExt cx="0" cy="0"/>
        </a:xfrm>
      </p:grpSpPr>
      <p:sp>
        <p:nvSpPr>
          <p:cNvPr id="2540" name="Google Shape;2540;gf7e51e5a88_8_49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1" name="Google Shape;2541;gf7e51e5a88_8_49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f7e51e5a88_8_3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gf7e51e5a88_8_3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gf7e51e5a88_8_49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4" name="Google Shape;2554;gf7e51e5a88_8_49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5" name="Shape 2565"/>
        <p:cNvGrpSpPr/>
        <p:nvPr/>
      </p:nvGrpSpPr>
      <p:grpSpPr>
        <a:xfrm>
          <a:off x="0" y="0"/>
          <a:ext cx="0" cy="0"/>
          <a:chOff x="0" y="0"/>
          <a:chExt cx="0" cy="0"/>
        </a:xfrm>
      </p:grpSpPr>
      <p:sp>
        <p:nvSpPr>
          <p:cNvPr id="2566" name="Google Shape;2566;gf7e51e5a88_8_49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7" name="Google Shape;2567;gf7e51e5a88_8_49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3" name="Shape 2573"/>
        <p:cNvGrpSpPr/>
        <p:nvPr/>
      </p:nvGrpSpPr>
      <p:grpSpPr>
        <a:xfrm>
          <a:off x="0" y="0"/>
          <a:ext cx="0" cy="0"/>
          <a:chOff x="0" y="0"/>
          <a:chExt cx="0" cy="0"/>
        </a:xfrm>
      </p:grpSpPr>
      <p:sp>
        <p:nvSpPr>
          <p:cNvPr id="2574" name="Google Shape;2574;gf7e51e5a88_8_49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5" name="Google Shape;2575;gf7e51e5a88_8_49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f7e51e5a88_8_50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2" name="Google Shape;2582;gf7e51e5a88_8_50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gf7e51e5a88_8_50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9" name="Google Shape;2589;gf7e51e5a88_8_50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7" name="Shape 2597"/>
        <p:cNvGrpSpPr/>
        <p:nvPr/>
      </p:nvGrpSpPr>
      <p:grpSpPr>
        <a:xfrm>
          <a:off x="0" y="0"/>
          <a:ext cx="0" cy="0"/>
          <a:chOff x="0" y="0"/>
          <a:chExt cx="0" cy="0"/>
        </a:xfrm>
      </p:grpSpPr>
      <p:sp>
        <p:nvSpPr>
          <p:cNvPr id="2598" name="Google Shape;2598;gf7e51e5a88_8_50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9" name="Google Shape;2599;gf7e51e5a88_8_50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gf7e51e5a88_8_50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0" name="Google Shape;2610;gf7e51e5a88_8_50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f7e51e5a88_8_50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9" name="Google Shape;2619;gf7e51e5a88_8_50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f7e51e5a88_8_5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gf7e51e5a88_8_50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gf7e51e5a88_8_5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1" name="Google Shape;2631;gf7e51e5a88_8_50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f7e51e5a88_8_3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f7e51e5a88_8_3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7" name="Shape 2637"/>
        <p:cNvGrpSpPr/>
        <p:nvPr/>
      </p:nvGrpSpPr>
      <p:grpSpPr>
        <a:xfrm>
          <a:off x="0" y="0"/>
          <a:ext cx="0" cy="0"/>
          <a:chOff x="0" y="0"/>
          <a:chExt cx="0" cy="0"/>
        </a:xfrm>
      </p:grpSpPr>
      <p:sp>
        <p:nvSpPr>
          <p:cNvPr id="2638" name="Google Shape;2638;gf7e51e5a88_8_5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9" name="Google Shape;2639;gf7e51e5a88_8_50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1" name="Shape 2661"/>
        <p:cNvGrpSpPr/>
        <p:nvPr/>
      </p:nvGrpSpPr>
      <p:grpSpPr>
        <a:xfrm>
          <a:off x="0" y="0"/>
          <a:ext cx="0" cy="0"/>
          <a:chOff x="0" y="0"/>
          <a:chExt cx="0" cy="0"/>
        </a:xfrm>
      </p:grpSpPr>
      <p:sp>
        <p:nvSpPr>
          <p:cNvPr id="2662" name="Google Shape;2662;gf7e51e5a88_8_50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3" name="Google Shape;2663;gf7e51e5a88_8_50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gf7e51e5a88_8_5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0" name="Google Shape;2690;gf7e51e5a88_8_5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gf7e51e5a88_8_5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8" name="Google Shape;2698;gf7e51e5a88_8_5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gf7e51e5a88_8_5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7" name="Google Shape;2707;gf7e51e5a88_8_5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gf7e51e5a88_8_5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4" name="Google Shape;2714;gf7e51e5a88_8_5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gf7e51e5a88_8_5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1" name="Google Shape;2721;gf7e51e5a88_8_5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6" name="Shape 2726"/>
        <p:cNvGrpSpPr/>
        <p:nvPr/>
      </p:nvGrpSpPr>
      <p:grpSpPr>
        <a:xfrm>
          <a:off x="0" y="0"/>
          <a:ext cx="0" cy="0"/>
          <a:chOff x="0" y="0"/>
          <a:chExt cx="0" cy="0"/>
        </a:xfrm>
      </p:grpSpPr>
      <p:sp>
        <p:nvSpPr>
          <p:cNvPr id="2727" name="Google Shape;2727;gf7e51e5a88_8_5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8" name="Google Shape;2728;gf7e51e5a88_8_5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3" name="Shape 2733"/>
        <p:cNvGrpSpPr/>
        <p:nvPr/>
      </p:nvGrpSpPr>
      <p:grpSpPr>
        <a:xfrm>
          <a:off x="0" y="0"/>
          <a:ext cx="0" cy="0"/>
          <a:chOff x="0" y="0"/>
          <a:chExt cx="0" cy="0"/>
        </a:xfrm>
      </p:grpSpPr>
      <p:sp>
        <p:nvSpPr>
          <p:cNvPr id="2734" name="Google Shape;2734;gf7e51e5a88_8_5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5" name="Google Shape;2735;gf7e51e5a88_8_5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2" name="Shape 2742"/>
        <p:cNvGrpSpPr/>
        <p:nvPr/>
      </p:nvGrpSpPr>
      <p:grpSpPr>
        <a:xfrm>
          <a:off x="0" y="0"/>
          <a:ext cx="0" cy="0"/>
          <a:chOff x="0" y="0"/>
          <a:chExt cx="0" cy="0"/>
        </a:xfrm>
      </p:grpSpPr>
      <p:sp>
        <p:nvSpPr>
          <p:cNvPr id="2743" name="Google Shape;2743;gf7e51e5a88_8_5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4" name="Google Shape;2744;gf7e51e5a88_8_5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7e51e5a88_8_3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f7e51e5a88_8_3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0" name="Shape 2750"/>
        <p:cNvGrpSpPr/>
        <p:nvPr/>
      </p:nvGrpSpPr>
      <p:grpSpPr>
        <a:xfrm>
          <a:off x="0" y="0"/>
          <a:ext cx="0" cy="0"/>
          <a:chOff x="0" y="0"/>
          <a:chExt cx="0" cy="0"/>
        </a:xfrm>
      </p:grpSpPr>
      <p:sp>
        <p:nvSpPr>
          <p:cNvPr id="2751" name="Google Shape;2751;gf7e51e5a88_8_5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2" name="Google Shape;2752;gf7e51e5a88_8_5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8" name="Shape 2758"/>
        <p:cNvGrpSpPr/>
        <p:nvPr/>
      </p:nvGrpSpPr>
      <p:grpSpPr>
        <a:xfrm>
          <a:off x="0" y="0"/>
          <a:ext cx="0" cy="0"/>
          <a:chOff x="0" y="0"/>
          <a:chExt cx="0" cy="0"/>
        </a:xfrm>
      </p:grpSpPr>
      <p:sp>
        <p:nvSpPr>
          <p:cNvPr id="2759" name="Google Shape;2759;gf7e51e5a88_8_5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0" name="Google Shape;2760;gf7e51e5a88_8_5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6" name="Shape 2766"/>
        <p:cNvGrpSpPr/>
        <p:nvPr/>
      </p:nvGrpSpPr>
      <p:grpSpPr>
        <a:xfrm>
          <a:off x="0" y="0"/>
          <a:ext cx="0" cy="0"/>
          <a:chOff x="0" y="0"/>
          <a:chExt cx="0" cy="0"/>
        </a:xfrm>
      </p:grpSpPr>
      <p:sp>
        <p:nvSpPr>
          <p:cNvPr id="2767" name="Google Shape;2767;gf7e51e5a88_8_5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8" name="Google Shape;2768;gf7e51e5a88_8_5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4" name="Shape 2774"/>
        <p:cNvGrpSpPr/>
        <p:nvPr/>
      </p:nvGrpSpPr>
      <p:grpSpPr>
        <a:xfrm>
          <a:off x="0" y="0"/>
          <a:ext cx="0" cy="0"/>
          <a:chOff x="0" y="0"/>
          <a:chExt cx="0" cy="0"/>
        </a:xfrm>
      </p:grpSpPr>
      <p:sp>
        <p:nvSpPr>
          <p:cNvPr id="2775" name="Google Shape;2775;gf7e51e5a88_8_5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6" name="Google Shape;2776;gf7e51e5a88_8_5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f7e51e5a88_8_5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4" name="Google Shape;2784;gf7e51e5a88_8_5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gf7e51e5a88_8_5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3" name="Google Shape;2793;gf7e51e5a88_8_5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0" name="Shape 2800"/>
        <p:cNvGrpSpPr/>
        <p:nvPr/>
      </p:nvGrpSpPr>
      <p:grpSpPr>
        <a:xfrm>
          <a:off x="0" y="0"/>
          <a:ext cx="0" cy="0"/>
          <a:chOff x="0" y="0"/>
          <a:chExt cx="0" cy="0"/>
        </a:xfrm>
      </p:grpSpPr>
      <p:sp>
        <p:nvSpPr>
          <p:cNvPr id="2801" name="Google Shape;2801;gf7e51e5a88_8_5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2" name="Google Shape;2802;gf7e51e5a88_8_5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8" name="Shape 2808"/>
        <p:cNvGrpSpPr/>
        <p:nvPr/>
      </p:nvGrpSpPr>
      <p:grpSpPr>
        <a:xfrm>
          <a:off x="0" y="0"/>
          <a:ext cx="0" cy="0"/>
          <a:chOff x="0" y="0"/>
          <a:chExt cx="0" cy="0"/>
        </a:xfrm>
      </p:grpSpPr>
      <p:sp>
        <p:nvSpPr>
          <p:cNvPr id="2809" name="Google Shape;2809;gf7e51e5a88_8_5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0" name="Google Shape;2810;gf7e51e5a88_8_5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7" name="Shape 2817"/>
        <p:cNvGrpSpPr/>
        <p:nvPr/>
      </p:nvGrpSpPr>
      <p:grpSpPr>
        <a:xfrm>
          <a:off x="0" y="0"/>
          <a:ext cx="0" cy="0"/>
          <a:chOff x="0" y="0"/>
          <a:chExt cx="0" cy="0"/>
        </a:xfrm>
      </p:grpSpPr>
      <p:sp>
        <p:nvSpPr>
          <p:cNvPr id="2818" name="Google Shape;2818;gf7e51e5a88_8_5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9" name="Google Shape;2819;gf7e51e5a88_8_5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6" name="Shape 2826"/>
        <p:cNvGrpSpPr/>
        <p:nvPr/>
      </p:nvGrpSpPr>
      <p:grpSpPr>
        <a:xfrm>
          <a:off x="0" y="0"/>
          <a:ext cx="0" cy="0"/>
          <a:chOff x="0" y="0"/>
          <a:chExt cx="0" cy="0"/>
        </a:xfrm>
      </p:grpSpPr>
      <p:sp>
        <p:nvSpPr>
          <p:cNvPr id="2827" name="Google Shape;2827;gf7e51e5a88_8_5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8" name="Google Shape;2828;gf7e51e5a88_8_5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f7e51e5a88_8_3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f7e51e5a88_8_3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4" name="Shape 2834"/>
        <p:cNvGrpSpPr/>
        <p:nvPr/>
      </p:nvGrpSpPr>
      <p:grpSpPr>
        <a:xfrm>
          <a:off x="0" y="0"/>
          <a:ext cx="0" cy="0"/>
          <a:chOff x="0" y="0"/>
          <a:chExt cx="0" cy="0"/>
        </a:xfrm>
      </p:grpSpPr>
      <p:sp>
        <p:nvSpPr>
          <p:cNvPr id="2835" name="Google Shape;2835;gf7e51e5a88_8_5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6" name="Google Shape;2836;gf7e51e5a88_8_5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1" name="Shape 2841"/>
        <p:cNvGrpSpPr/>
        <p:nvPr/>
      </p:nvGrpSpPr>
      <p:grpSpPr>
        <a:xfrm>
          <a:off x="0" y="0"/>
          <a:ext cx="0" cy="0"/>
          <a:chOff x="0" y="0"/>
          <a:chExt cx="0" cy="0"/>
        </a:xfrm>
      </p:grpSpPr>
      <p:sp>
        <p:nvSpPr>
          <p:cNvPr id="2842" name="Google Shape;2842;gf7e51e5a88_8_5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3" name="Google Shape;2843;gf7e51e5a88_8_5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gf7e51e5a88_8_5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1" name="Google Shape;2851;gf7e51e5a88_8_5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7" name="Shape 2857"/>
        <p:cNvGrpSpPr/>
        <p:nvPr/>
      </p:nvGrpSpPr>
      <p:grpSpPr>
        <a:xfrm>
          <a:off x="0" y="0"/>
          <a:ext cx="0" cy="0"/>
          <a:chOff x="0" y="0"/>
          <a:chExt cx="0" cy="0"/>
        </a:xfrm>
      </p:grpSpPr>
      <p:sp>
        <p:nvSpPr>
          <p:cNvPr id="2858" name="Google Shape;2858;gf7e51e5a88_8_5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9" name="Google Shape;2859;gf7e51e5a88_8_5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f7e51e5a88_8_5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8" name="Google Shape;2868;gf7e51e5a88_8_5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4" name="Shape 2874"/>
        <p:cNvGrpSpPr/>
        <p:nvPr/>
      </p:nvGrpSpPr>
      <p:grpSpPr>
        <a:xfrm>
          <a:off x="0" y="0"/>
          <a:ext cx="0" cy="0"/>
          <a:chOff x="0" y="0"/>
          <a:chExt cx="0" cy="0"/>
        </a:xfrm>
      </p:grpSpPr>
      <p:sp>
        <p:nvSpPr>
          <p:cNvPr id="2875" name="Google Shape;2875;gf7e51e5a88_8_5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6" name="Google Shape;2876;gf7e51e5a88_8_5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3" name="Shape 2883"/>
        <p:cNvGrpSpPr/>
        <p:nvPr/>
      </p:nvGrpSpPr>
      <p:grpSpPr>
        <a:xfrm>
          <a:off x="0" y="0"/>
          <a:ext cx="0" cy="0"/>
          <a:chOff x="0" y="0"/>
          <a:chExt cx="0" cy="0"/>
        </a:xfrm>
      </p:grpSpPr>
      <p:sp>
        <p:nvSpPr>
          <p:cNvPr id="2884" name="Google Shape;2884;gf7e51e5a88_8_5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5" name="Google Shape;2885;gf7e51e5a88_8_5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0" name="Shape 2890"/>
        <p:cNvGrpSpPr/>
        <p:nvPr/>
      </p:nvGrpSpPr>
      <p:grpSpPr>
        <a:xfrm>
          <a:off x="0" y="0"/>
          <a:ext cx="0" cy="0"/>
          <a:chOff x="0" y="0"/>
          <a:chExt cx="0" cy="0"/>
        </a:xfrm>
      </p:grpSpPr>
      <p:sp>
        <p:nvSpPr>
          <p:cNvPr id="2891" name="Google Shape;2891;gf7e51e5a88_8_5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2" name="Google Shape;2892;gf7e51e5a88_8_5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7" name="Shape 2897"/>
        <p:cNvGrpSpPr/>
        <p:nvPr/>
      </p:nvGrpSpPr>
      <p:grpSpPr>
        <a:xfrm>
          <a:off x="0" y="0"/>
          <a:ext cx="0" cy="0"/>
          <a:chOff x="0" y="0"/>
          <a:chExt cx="0" cy="0"/>
        </a:xfrm>
      </p:grpSpPr>
      <p:sp>
        <p:nvSpPr>
          <p:cNvPr id="2898" name="Google Shape;2898;gf7e51e5a88_8_5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9" name="Google Shape;2899;gf7e51e5a88_8_5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6" name="Shape 2906"/>
        <p:cNvGrpSpPr/>
        <p:nvPr/>
      </p:nvGrpSpPr>
      <p:grpSpPr>
        <a:xfrm>
          <a:off x="0" y="0"/>
          <a:ext cx="0" cy="0"/>
          <a:chOff x="0" y="0"/>
          <a:chExt cx="0" cy="0"/>
        </a:xfrm>
      </p:grpSpPr>
      <p:sp>
        <p:nvSpPr>
          <p:cNvPr id="2907" name="Google Shape;2907;gf7e51e5a88_8_5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8" name="Google Shape;2908;gf7e51e5a88_8_5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f7e51e5a88_8_3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f7e51e5a88_8_3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5" name="Shape 2915"/>
        <p:cNvGrpSpPr/>
        <p:nvPr/>
      </p:nvGrpSpPr>
      <p:grpSpPr>
        <a:xfrm>
          <a:off x="0" y="0"/>
          <a:ext cx="0" cy="0"/>
          <a:chOff x="0" y="0"/>
          <a:chExt cx="0" cy="0"/>
        </a:xfrm>
      </p:grpSpPr>
      <p:sp>
        <p:nvSpPr>
          <p:cNvPr id="2916" name="Google Shape;2916;gf7e51e5a88_8_53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7" name="Google Shape;2917;gf7e51e5a88_8_5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6" name="Shape 2926"/>
        <p:cNvGrpSpPr/>
        <p:nvPr/>
      </p:nvGrpSpPr>
      <p:grpSpPr>
        <a:xfrm>
          <a:off x="0" y="0"/>
          <a:ext cx="0" cy="0"/>
          <a:chOff x="0" y="0"/>
          <a:chExt cx="0" cy="0"/>
        </a:xfrm>
      </p:grpSpPr>
      <p:sp>
        <p:nvSpPr>
          <p:cNvPr id="2927" name="Google Shape;2927;gf7e51e5a88_8_5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8" name="Google Shape;2928;gf7e51e5a88_8_5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3" name="Shape 2933"/>
        <p:cNvGrpSpPr/>
        <p:nvPr/>
      </p:nvGrpSpPr>
      <p:grpSpPr>
        <a:xfrm>
          <a:off x="0" y="0"/>
          <a:ext cx="0" cy="0"/>
          <a:chOff x="0" y="0"/>
          <a:chExt cx="0" cy="0"/>
        </a:xfrm>
      </p:grpSpPr>
      <p:sp>
        <p:nvSpPr>
          <p:cNvPr id="2934" name="Google Shape;2934;gf7e51e5a88_8_5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5" name="Google Shape;2935;gf7e51e5a88_8_5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gf7e51e5a88_8_53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3" name="Google Shape;2973;gf7e51e5a88_8_53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9" name="Shape 2979"/>
        <p:cNvGrpSpPr/>
        <p:nvPr/>
      </p:nvGrpSpPr>
      <p:grpSpPr>
        <a:xfrm>
          <a:off x="0" y="0"/>
          <a:ext cx="0" cy="0"/>
          <a:chOff x="0" y="0"/>
          <a:chExt cx="0" cy="0"/>
        </a:xfrm>
      </p:grpSpPr>
      <p:sp>
        <p:nvSpPr>
          <p:cNvPr id="2980" name="Google Shape;2980;gf7e51e5a88_8_5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1" name="Google Shape;2981;gf7e51e5a88_8_5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f7e51e5a88_8_3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gf7e51e5a88_8_3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f7e51e5a88_8_3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f7e51e5a88_8_3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f7e51e5a88_8_28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f7e51e5a88_8_28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f7e51e5a88_8_3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f7e51e5a88_8_3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f7e51e5a88_8_3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f7e51e5a88_8_3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f7e51e5a88_8_3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gf7e51e5a88_8_3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f7e51e5a88_8_3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f7e51e5a88_8_3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f7e51e5a88_8_3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5" name="Google Shape;585;gf7e51e5a88_8_3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f7e51e5a88_8_3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gf7e51e5a88_8_3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f7e51e5a88_8_3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f7e51e5a88_8_3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f7e51e5a88_8_3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f7e51e5a88_8_3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f7e51e5a88_8_3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f7e51e5a88_8_3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f7e51e5a88_8_3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f7e51e5a88_8_3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f7e51e5a88_8_28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gf7e51e5a88_8_28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f7e51e5a88_8_3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f7e51e5a88_8_3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f7e51e5a88_8_3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f7e51e5a88_8_3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f7e51e5a88_8_3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f7e51e5a88_8_3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f7e51e5a88_8_3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f7e51e5a88_8_3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f7e51e5a88_8_3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f7e51e5a88_8_3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f7e51e5a88_8_3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5" name="Google Shape;665;gf7e51e5a88_8_3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f7e51e5a88_8_3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gf7e51e5a88_8_3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f7e51e5a88_8_3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f7e51e5a88_8_3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7e51e5a88_8_3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f7e51e5a88_8_3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f7e51e5a88_8_3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gf7e51e5a88_8_3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7e51e5a88_8_28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gf7e51e5a88_8_28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f7e51e5a88_8_3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gf7e51e5a88_8_3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f7e51e5a88_8_32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f7e51e5a88_8_32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f7e51e5a88_8_33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f7e51e5a88_8_3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f7e51e5a88_8_3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6" name="Google Shape;726;gf7e51e5a88_8_33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f7e51e5a88_8_3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gf7e51e5a88_8_3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f7e51e5a88_8_3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gf7e51e5a88_8_3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f7e51e5a88_8_33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5" name="Google Shape;755;gf7e51e5a88_8_3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f7e51e5a88_8_3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f7e51e5a88_8_3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f7e51e5a88_8_3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f7e51e5a88_8_3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f7e51e5a88_8_33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f7e51e5a88_8_3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7e51e5a88_8_2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f7e51e5a88_8_28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f7e51e5a88_8_33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gf7e51e5a88_8_3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f7e51e5a88_8_3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gf7e51e5a88_8_3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f7e51e5a88_8_3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gf7e51e5a88_8_3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f7e51e5a88_8_33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4" name="Google Shape;824;gf7e51e5a88_8_3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f7e51e5a88_8_34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gf7e51e5a88_8_3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f7e51e5a88_8_3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f7e51e5a88_8_34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f7e51e5a88_8_3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gf7e51e5a88_8_3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f7e51e5a88_8_34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f7e51e5a88_8_3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f7e51e5a88_8_34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f7e51e5a88_8_3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f7e51e5a88_8_34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f7e51e5a88_8_34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f7e51e5a88_8_28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f7e51e5a88_8_2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f7e51e5a88_8_34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gf7e51e5a88_8_34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f7e51e5a88_8_3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gf7e51e5a88_8_3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f7e51e5a88_8_3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gf7e51e5a88_8_3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f7e51e5a88_8_3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gf7e51e5a88_8_34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f7e51e5a88_8_3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f7e51e5a88_8_34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f7e51e5a88_8_34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gf7e51e5a88_8_34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f7e51e5a88_8_34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f7e51e5a88_8_34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f7e51e5a88_8_34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0" name="Google Shape;940;gf7e51e5a88_8_3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f7e51e5a88_8_3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gf7e51e5a88_8_3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f7e51e5a88_8_3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gf7e51e5a88_8_35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f7e51e5a88_8_2873:notes"/>
          <p:cNvSpPr txBox="1"/>
          <p:nvPr>
            <p:ph idx="1" type="body"/>
          </p:nvPr>
        </p:nvSpPr>
        <p:spPr>
          <a:xfrm>
            <a:off x="685800" y="4343378"/>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gf7e51e5a88_8_28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f7e51e5a88_8_35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gf7e51e5a88_8_35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f7e51e5a88_8_3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gf7e51e5a88_8_35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f7e51e5a88_8_35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gf7e51e5a88_8_35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f7e51e5a88_8_3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gf7e51e5a88_8_3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f7e51e5a88_8_35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gf7e51e5a88_8_35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f7e51e5a88_8_3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gf7e51e5a88_8_3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f7e51e5a88_8_35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4" name="Google Shape;1024;gf7e51e5a88_8_3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f7e51e5a88_8_35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9" name="Google Shape;1049;gf7e51e5a88_8_35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f7e51e5a88_8_36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gf7e51e5a88_8_3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f7e51e5a88_8_3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gf7e51e5a88_8_3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f7e51e5a88_8_28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gf7e51e5a88_8_28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f7e51e5a88_8_36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5" name="Google Shape;1075;gf7e51e5a88_8_3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f7e51e5a88_8_36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2" name="Google Shape;1082;gf7e51e5a88_8_36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f7e51e5a88_8_36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9" name="Google Shape;1089;gf7e51e5a88_8_36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f7e51e5a88_8_36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f7e51e5a88_8_36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f7e51e5a88_8_36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5" name="Google Shape;1135;gf7e51e5a88_8_36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Sub Judul/ Pergantian Judul</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f7e51e5a88_8_3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gf7e51e5a88_8_3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Konten</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f7e51e5a88_8_36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8" name="Google Shape;1148;gf7e51e5a88_8_3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f7e51e5a88_8_3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6" name="Google Shape;1156;gf7e51e5a88_8_3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f7e51e5a88_8_3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gf7e51e5a88_8_3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f7e51e5a88_8_37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1" name="Google Shape;1171;gf7e51e5a88_8_37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noFill/>
      </p:bgPr>
    </p:bg>
    <p:spTree>
      <p:nvGrpSpPr>
        <p:cNvPr id="6" name="Shape 6"/>
        <p:cNvGrpSpPr/>
        <p:nvPr/>
      </p:nvGrpSpPr>
      <p:grpSpPr>
        <a:xfrm>
          <a:off x="0" y="0"/>
          <a:ext cx="0" cy="0"/>
          <a:chOff x="0" y="0"/>
          <a:chExt cx="0" cy="0"/>
        </a:xfrm>
      </p:grpSpPr>
      <p:sp>
        <p:nvSpPr>
          <p:cNvPr id="7" name="Google Shape;7;p2"/>
          <p:cNvSpPr txBox="1"/>
          <p:nvPr>
            <p:ph idx="1" type="body"/>
          </p:nvPr>
        </p:nvSpPr>
        <p:spPr>
          <a:xfrm>
            <a:off x="3851920" y="1794902"/>
            <a:ext cx="5292000" cy="10800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2"/>
          <p:cNvSpPr txBox="1"/>
          <p:nvPr>
            <p:ph idx="2" type="body"/>
          </p:nvPr>
        </p:nvSpPr>
        <p:spPr>
          <a:xfrm>
            <a:off x="3851772" y="2947030"/>
            <a:ext cx="5292000" cy="4887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9" name="Google Shape;9;p2"/>
          <p:cNvPicPr preferRelativeResize="0"/>
          <p:nvPr/>
        </p:nvPicPr>
        <p:blipFill rotWithShape="1">
          <a:blip r:embed="rId2">
            <a:alphaModFix/>
          </a:blip>
          <a:srcRect b="0" l="0" r="0" t="0"/>
          <a:stretch/>
        </p:blipFill>
        <p:spPr>
          <a:xfrm>
            <a:off x="378460" y="1377950"/>
            <a:ext cx="2388234" cy="238823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s and Contents Layout">
  <p:cSld name="5_Images and Contents Layout">
    <p:bg>
      <p:bgPr>
        <a:blipFill rotWithShape="1">
          <a:blip r:embed="rId2">
            <a:alphaModFix/>
          </a:blip>
          <a:tile algn="tl" flip="none" tx="0" sx="99997" ty="0" sy="99997"/>
        </a:blipFill>
      </p:bgPr>
    </p:bg>
    <p:spTree>
      <p:nvGrpSpPr>
        <p:cNvPr id="59" name="Shape 59"/>
        <p:cNvGrpSpPr/>
        <p:nvPr/>
      </p:nvGrpSpPr>
      <p:grpSpPr>
        <a:xfrm>
          <a:off x="0" y="0"/>
          <a:ext cx="0" cy="0"/>
          <a:chOff x="0" y="0"/>
          <a:chExt cx="0" cy="0"/>
        </a:xfrm>
      </p:grpSpPr>
      <p:sp>
        <p:nvSpPr>
          <p:cNvPr id="60" name="Google Shape;60;p11"/>
          <p:cNvSpPr/>
          <p:nvPr>
            <p:ph idx="2" type="pic"/>
          </p:nvPr>
        </p:nvSpPr>
        <p:spPr>
          <a:xfrm>
            <a:off x="0" y="-1"/>
            <a:ext cx="9144000" cy="3076500"/>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 text 2">
  <p:cSld name="CUSTOM_24">
    <p:spTree>
      <p:nvGrpSpPr>
        <p:cNvPr id="61" name="Shape 61"/>
        <p:cNvGrpSpPr/>
        <p:nvPr/>
      </p:nvGrpSpPr>
      <p:grpSpPr>
        <a:xfrm>
          <a:off x="0" y="0"/>
          <a:ext cx="0" cy="0"/>
          <a:chOff x="0" y="0"/>
          <a:chExt cx="0" cy="0"/>
        </a:xfrm>
      </p:grpSpPr>
      <p:sp>
        <p:nvSpPr>
          <p:cNvPr id="62" name="Google Shape;62;p12"/>
          <p:cNvSpPr txBox="1"/>
          <p:nvPr>
            <p:ph type="title"/>
          </p:nvPr>
        </p:nvSpPr>
        <p:spPr>
          <a:xfrm>
            <a:off x="723900" y="1584300"/>
            <a:ext cx="2962800" cy="863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400"/>
              <a:buChar char="●"/>
              <a:defRPr>
                <a:solidFill>
                  <a:srgbClr val="FFFFFF"/>
                </a:solidFill>
              </a:defRPr>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p:txBody>
      </p:sp>
      <p:sp>
        <p:nvSpPr>
          <p:cNvPr id="63" name="Google Shape;63;p12"/>
          <p:cNvSpPr txBox="1"/>
          <p:nvPr>
            <p:ph idx="1" type="subTitle"/>
          </p:nvPr>
        </p:nvSpPr>
        <p:spPr>
          <a:xfrm>
            <a:off x="723900" y="2316851"/>
            <a:ext cx="2962800" cy="11112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chemeClr val="lt1"/>
                </a:solidFill>
                <a:latin typeface="Raleway"/>
                <a:ea typeface="Raleway"/>
                <a:cs typeface="Raleway"/>
                <a:sym typeface="Raleway"/>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64" name="Shape 64"/>
        <p:cNvGrpSpPr/>
        <p:nvPr/>
      </p:nvGrpSpPr>
      <p:grpSpPr>
        <a:xfrm>
          <a:off x="0" y="0"/>
          <a:ext cx="0" cy="0"/>
          <a:chOff x="0" y="0"/>
          <a:chExt cx="0" cy="0"/>
        </a:xfrm>
      </p:grpSpPr>
      <p:sp>
        <p:nvSpPr>
          <p:cNvPr id="65" name="Google Shape;65;p13"/>
          <p:cNvSpPr txBox="1"/>
          <p:nvPr>
            <p:ph type="title"/>
          </p:nvPr>
        </p:nvSpPr>
        <p:spPr>
          <a:xfrm>
            <a:off x="3416563" y="1955400"/>
            <a:ext cx="32109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3600"/>
              <a:buChar char="●"/>
              <a:defRPr sz="5000">
                <a:solidFill>
                  <a:schemeClr val="accent3"/>
                </a:solidFill>
              </a:defRPr>
            </a:lvl1pPr>
            <a:lvl2pPr lvl="1" rtl="0">
              <a:spcBef>
                <a:spcPts val="0"/>
              </a:spcBef>
              <a:spcAft>
                <a:spcPts val="0"/>
              </a:spcAft>
              <a:buSzPts val="3600"/>
              <a:buChar char="○"/>
              <a:defRPr sz="3600"/>
            </a:lvl2pPr>
            <a:lvl3pPr lvl="2" rtl="0">
              <a:spcBef>
                <a:spcPts val="0"/>
              </a:spcBef>
              <a:spcAft>
                <a:spcPts val="0"/>
              </a:spcAft>
              <a:buSzPts val="3600"/>
              <a:buChar char="■"/>
              <a:defRPr sz="3600"/>
            </a:lvl3pPr>
            <a:lvl4pPr lvl="3" rtl="0">
              <a:spcBef>
                <a:spcPts val="0"/>
              </a:spcBef>
              <a:spcAft>
                <a:spcPts val="0"/>
              </a:spcAft>
              <a:buSzPts val="3600"/>
              <a:buChar char="●"/>
              <a:defRPr sz="3600"/>
            </a:lvl4pPr>
            <a:lvl5pPr lvl="4" rtl="0">
              <a:spcBef>
                <a:spcPts val="0"/>
              </a:spcBef>
              <a:spcAft>
                <a:spcPts val="0"/>
              </a:spcAft>
              <a:buSzPts val="3600"/>
              <a:buChar char="○"/>
              <a:defRPr sz="3600"/>
            </a:lvl5pPr>
            <a:lvl6pPr lvl="5" rtl="0">
              <a:spcBef>
                <a:spcPts val="0"/>
              </a:spcBef>
              <a:spcAft>
                <a:spcPts val="0"/>
              </a:spcAft>
              <a:buSzPts val="3600"/>
              <a:buChar char="■"/>
              <a:defRPr sz="3600"/>
            </a:lvl6pPr>
            <a:lvl7pPr lvl="6" rtl="0">
              <a:spcBef>
                <a:spcPts val="0"/>
              </a:spcBef>
              <a:spcAft>
                <a:spcPts val="0"/>
              </a:spcAft>
              <a:buSzPts val="3600"/>
              <a:buChar char="●"/>
              <a:defRPr sz="3600"/>
            </a:lvl7pPr>
            <a:lvl8pPr lvl="7" rtl="0">
              <a:spcBef>
                <a:spcPts val="0"/>
              </a:spcBef>
              <a:spcAft>
                <a:spcPts val="0"/>
              </a:spcAft>
              <a:buSzPts val="3600"/>
              <a:buChar char="○"/>
              <a:defRPr sz="3600"/>
            </a:lvl8pPr>
            <a:lvl9pPr lvl="8" rtl="0">
              <a:spcBef>
                <a:spcPts val="0"/>
              </a:spcBef>
              <a:spcAft>
                <a:spcPts val="0"/>
              </a:spcAft>
              <a:buSzPts val="3600"/>
              <a:buChar char="■"/>
              <a:defRPr sz="3600"/>
            </a:lvl9pPr>
          </a:lstStyle>
          <a:p/>
        </p:txBody>
      </p:sp>
      <p:sp>
        <p:nvSpPr>
          <p:cNvPr id="66" name="Google Shape;66;p13"/>
          <p:cNvSpPr txBox="1"/>
          <p:nvPr>
            <p:ph idx="1" type="subTitle"/>
          </p:nvPr>
        </p:nvSpPr>
        <p:spPr>
          <a:xfrm>
            <a:off x="2199900" y="2797200"/>
            <a:ext cx="4744200" cy="3909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2800"/>
              <a:buNone/>
              <a:defRPr sz="1400">
                <a:solidFill>
                  <a:schemeClr val="dk1"/>
                </a:solidFill>
                <a:latin typeface="Raleway"/>
                <a:ea typeface="Raleway"/>
                <a:cs typeface="Raleway"/>
                <a:sym typeface="Raleway"/>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7" name="Google Shape;67;p13"/>
          <p:cNvSpPr txBox="1"/>
          <p:nvPr>
            <p:ph hasCustomPrompt="1" idx="2" type="title"/>
          </p:nvPr>
        </p:nvSpPr>
        <p:spPr>
          <a:xfrm>
            <a:off x="2516538" y="1955400"/>
            <a:ext cx="940200" cy="841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3"/>
              </a:buClr>
              <a:buSzPts val="12000"/>
              <a:buChar char="●"/>
              <a:defRPr sz="5000">
                <a:solidFill>
                  <a:schemeClr val="accent3"/>
                </a:solidFill>
              </a:defRPr>
            </a:lvl1pPr>
            <a:lvl2pPr lvl="1" rtl="0" algn="ctr">
              <a:spcBef>
                <a:spcPts val="0"/>
              </a:spcBef>
              <a:spcAft>
                <a:spcPts val="0"/>
              </a:spcAft>
              <a:buClr>
                <a:schemeClr val="accent3"/>
              </a:buClr>
              <a:buSzPts val="12000"/>
              <a:buChar char="○"/>
              <a:defRPr sz="12000">
                <a:solidFill>
                  <a:schemeClr val="accent3"/>
                </a:solidFill>
              </a:defRPr>
            </a:lvl2pPr>
            <a:lvl3pPr lvl="2" rtl="0" algn="ctr">
              <a:spcBef>
                <a:spcPts val="0"/>
              </a:spcBef>
              <a:spcAft>
                <a:spcPts val="0"/>
              </a:spcAft>
              <a:buClr>
                <a:schemeClr val="accent3"/>
              </a:buClr>
              <a:buSzPts val="12000"/>
              <a:buChar char="■"/>
              <a:defRPr sz="12000">
                <a:solidFill>
                  <a:schemeClr val="accent3"/>
                </a:solidFill>
              </a:defRPr>
            </a:lvl3pPr>
            <a:lvl4pPr lvl="3" rtl="0" algn="ctr">
              <a:spcBef>
                <a:spcPts val="0"/>
              </a:spcBef>
              <a:spcAft>
                <a:spcPts val="0"/>
              </a:spcAft>
              <a:buClr>
                <a:schemeClr val="accent3"/>
              </a:buClr>
              <a:buSzPts val="12000"/>
              <a:buChar char="●"/>
              <a:defRPr sz="12000">
                <a:solidFill>
                  <a:schemeClr val="accent3"/>
                </a:solidFill>
              </a:defRPr>
            </a:lvl4pPr>
            <a:lvl5pPr lvl="4" rtl="0" algn="ctr">
              <a:spcBef>
                <a:spcPts val="0"/>
              </a:spcBef>
              <a:spcAft>
                <a:spcPts val="0"/>
              </a:spcAft>
              <a:buClr>
                <a:schemeClr val="accent3"/>
              </a:buClr>
              <a:buSzPts val="12000"/>
              <a:buChar char="○"/>
              <a:defRPr sz="12000">
                <a:solidFill>
                  <a:schemeClr val="accent3"/>
                </a:solidFill>
              </a:defRPr>
            </a:lvl5pPr>
            <a:lvl6pPr lvl="5" rtl="0" algn="ctr">
              <a:spcBef>
                <a:spcPts val="0"/>
              </a:spcBef>
              <a:spcAft>
                <a:spcPts val="0"/>
              </a:spcAft>
              <a:buClr>
                <a:schemeClr val="accent3"/>
              </a:buClr>
              <a:buSzPts val="12000"/>
              <a:buChar char="■"/>
              <a:defRPr sz="12000">
                <a:solidFill>
                  <a:schemeClr val="accent3"/>
                </a:solidFill>
              </a:defRPr>
            </a:lvl6pPr>
            <a:lvl7pPr lvl="6" rtl="0" algn="ctr">
              <a:spcBef>
                <a:spcPts val="0"/>
              </a:spcBef>
              <a:spcAft>
                <a:spcPts val="0"/>
              </a:spcAft>
              <a:buClr>
                <a:schemeClr val="accent3"/>
              </a:buClr>
              <a:buSzPts val="12000"/>
              <a:buChar char="●"/>
              <a:defRPr sz="12000">
                <a:solidFill>
                  <a:schemeClr val="accent3"/>
                </a:solidFill>
              </a:defRPr>
            </a:lvl7pPr>
            <a:lvl8pPr lvl="7" rtl="0" algn="ctr">
              <a:spcBef>
                <a:spcPts val="0"/>
              </a:spcBef>
              <a:spcAft>
                <a:spcPts val="0"/>
              </a:spcAft>
              <a:buClr>
                <a:schemeClr val="accent3"/>
              </a:buClr>
              <a:buSzPts val="12000"/>
              <a:buChar char="○"/>
              <a:defRPr sz="12000">
                <a:solidFill>
                  <a:schemeClr val="accent3"/>
                </a:solidFill>
              </a:defRPr>
            </a:lvl8pPr>
            <a:lvl9pPr lvl="8" rtl="0" algn="ctr">
              <a:spcBef>
                <a:spcPts val="0"/>
              </a:spcBef>
              <a:spcAft>
                <a:spcPts val="0"/>
              </a:spcAft>
              <a:buClr>
                <a:schemeClr val="accent3"/>
              </a:buClr>
              <a:buSzPts val="12000"/>
              <a:buChar char="■"/>
              <a:defRPr sz="12000">
                <a:solidFill>
                  <a:schemeClr val="accent3"/>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chemeClr val="accent3"/>
        </a:solidFill>
      </p:bgPr>
    </p:bg>
    <p:spTree>
      <p:nvGrpSpPr>
        <p:cNvPr id="68" name="Shape 68"/>
        <p:cNvGrpSpPr/>
        <p:nvPr/>
      </p:nvGrpSpPr>
      <p:grpSpPr>
        <a:xfrm>
          <a:off x="0" y="0"/>
          <a:ext cx="0" cy="0"/>
          <a:chOff x="0" y="0"/>
          <a:chExt cx="0" cy="0"/>
        </a:xfrm>
      </p:grpSpPr>
      <p:sp>
        <p:nvSpPr>
          <p:cNvPr id="69" name="Google Shape;69;p14"/>
          <p:cNvSpPr txBox="1"/>
          <p:nvPr>
            <p:ph type="ctrTitle"/>
          </p:nvPr>
        </p:nvSpPr>
        <p:spPr>
          <a:xfrm>
            <a:off x="685800" y="534963"/>
            <a:ext cx="4410300" cy="1706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5200"/>
              <a:buChar char="●"/>
              <a:defRPr sz="5000">
                <a:solidFill>
                  <a:srgbClr val="FFFFFF"/>
                </a:solidFill>
                <a:latin typeface="Fredoka One"/>
                <a:ea typeface="Fredoka One"/>
                <a:cs typeface="Fredoka One"/>
                <a:sym typeface="Fredoka One"/>
              </a:defRPr>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70" name="Google Shape;70;p14"/>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sz="1400">
                <a:solidFill>
                  <a:srgbClr val="FFFFFF"/>
                </a:solidFill>
                <a:latin typeface="Raleway"/>
                <a:ea typeface="Raleway"/>
                <a:cs typeface="Raleway"/>
                <a:sym typeface="Raleway"/>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71" name="Shape 7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chemeClr val="lt1"/>
        </a:solidFill>
      </p:bgPr>
    </p:bg>
    <p:spTree>
      <p:nvGrpSpPr>
        <p:cNvPr id="73" name="Shape 73"/>
        <p:cNvGrpSpPr/>
        <p:nvPr/>
      </p:nvGrpSpPr>
      <p:grpSpPr>
        <a:xfrm>
          <a:off x="0" y="0"/>
          <a:ext cx="0" cy="0"/>
          <a:chOff x="0" y="0"/>
          <a:chExt cx="0" cy="0"/>
        </a:xfrm>
      </p:grpSpPr>
      <p:sp>
        <p:nvSpPr>
          <p:cNvPr id="74" name="Google Shape;74;p17"/>
          <p:cNvSpPr txBox="1"/>
          <p:nvPr>
            <p:ph type="ctrTitle"/>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lvl1pPr lvl="0" rtl="0" algn="ctr">
              <a:lnSpc>
                <a:spcPct val="100000"/>
              </a:lnSpc>
              <a:spcBef>
                <a:spcPts val="0"/>
              </a:spcBef>
              <a:spcAft>
                <a:spcPts val="0"/>
              </a:spcAft>
              <a:buSzPts val="5700"/>
              <a:buNone/>
              <a:defRPr sz="5700"/>
            </a:lvl1pPr>
            <a:lvl2pPr lvl="1" rtl="0" algn="ctr">
              <a:lnSpc>
                <a:spcPct val="100000"/>
              </a:lnSpc>
              <a:spcBef>
                <a:spcPts val="0"/>
              </a:spcBef>
              <a:spcAft>
                <a:spcPts val="0"/>
              </a:spcAft>
              <a:buSzPts val="5700"/>
              <a:buNone/>
              <a:defRPr sz="5700"/>
            </a:lvl2pPr>
            <a:lvl3pPr lvl="2" rtl="0" algn="ctr">
              <a:lnSpc>
                <a:spcPct val="100000"/>
              </a:lnSpc>
              <a:spcBef>
                <a:spcPts val="0"/>
              </a:spcBef>
              <a:spcAft>
                <a:spcPts val="0"/>
              </a:spcAft>
              <a:buSzPts val="5700"/>
              <a:buNone/>
              <a:defRPr sz="5700"/>
            </a:lvl3pPr>
            <a:lvl4pPr lvl="3" rtl="0" algn="ctr">
              <a:lnSpc>
                <a:spcPct val="100000"/>
              </a:lnSpc>
              <a:spcBef>
                <a:spcPts val="0"/>
              </a:spcBef>
              <a:spcAft>
                <a:spcPts val="0"/>
              </a:spcAft>
              <a:buSzPts val="5700"/>
              <a:buNone/>
              <a:defRPr sz="5700"/>
            </a:lvl4pPr>
            <a:lvl5pPr lvl="4" rtl="0" algn="ctr">
              <a:lnSpc>
                <a:spcPct val="100000"/>
              </a:lnSpc>
              <a:spcBef>
                <a:spcPts val="0"/>
              </a:spcBef>
              <a:spcAft>
                <a:spcPts val="0"/>
              </a:spcAft>
              <a:buSzPts val="5700"/>
              <a:buNone/>
              <a:defRPr sz="5700"/>
            </a:lvl5pPr>
            <a:lvl6pPr lvl="5" rtl="0" algn="ctr">
              <a:lnSpc>
                <a:spcPct val="100000"/>
              </a:lnSpc>
              <a:spcBef>
                <a:spcPts val="0"/>
              </a:spcBef>
              <a:spcAft>
                <a:spcPts val="0"/>
              </a:spcAft>
              <a:buSzPts val="5700"/>
              <a:buNone/>
              <a:defRPr sz="5700"/>
            </a:lvl6pPr>
            <a:lvl7pPr lvl="6" rtl="0" algn="ctr">
              <a:lnSpc>
                <a:spcPct val="100000"/>
              </a:lnSpc>
              <a:spcBef>
                <a:spcPts val="0"/>
              </a:spcBef>
              <a:spcAft>
                <a:spcPts val="0"/>
              </a:spcAft>
              <a:buSzPts val="5700"/>
              <a:buNone/>
              <a:defRPr sz="5700"/>
            </a:lvl7pPr>
            <a:lvl8pPr lvl="7" rtl="0" algn="ctr">
              <a:lnSpc>
                <a:spcPct val="100000"/>
              </a:lnSpc>
              <a:spcBef>
                <a:spcPts val="0"/>
              </a:spcBef>
              <a:spcAft>
                <a:spcPts val="0"/>
              </a:spcAft>
              <a:buSzPts val="5700"/>
              <a:buNone/>
              <a:defRPr sz="5700"/>
            </a:lvl8pPr>
            <a:lvl9pPr lvl="8" rtl="0" algn="ctr">
              <a:lnSpc>
                <a:spcPct val="100000"/>
              </a:lnSpc>
              <a:spcBef>
                <a:spcPts val="0"/>
              </a:spcBef>
              <a:spcAft>
                <a:spcPts val="0"/>
              </a:spcAft>
              <a:buSzPts val="5700"/>
              <a:buNone/>
              <a:defRPr sz="5700"/>
            </a:lvl9pPr>
          </a:lstStyle>
          <a:p/>
        </p:txBody>
      </p:sp>
      <p:sp>
        <p:nvSpPr>
          <p:cNvPr id="75" name="Google Shape;75;p17"/>
          <p:cNvSpPr txBox="1"/>
          <p:nvPr>
            <p:ph idx="1" type="subTitle"/>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lvl1pPr lvl="0" rtl="0" algn="ctr">
              <a:lnSpc>
                <a:spcPct val="100000"/>
              </a:lnSpc>
              <a:spcBef>
                <a:spcPts val="0"/>
              </a:spcBef>
              <a:spcAft>
                <a:spcPts val="0"/>
              </a:spcAft>
              <a:buSzPts val="3100"/>
              <a:buNone/>
              <a:defRPr sz="3100"/>
            </a:lvl1pPr>
            <a:lvl2pPr lvl="1" rtl="0" algn="ctr">
              <a:lnSpc>
                <a:spcPct val="100000"/>
              </a:lnSpc>
              <a:spcBef>
                <a:spcPts val="0"/>
              </a:spcBef>
              <a:spcAft>
                <a:spcPts val="0"/>
              </a:spcAft>
              <a:buSzPts val="3100"/>
              <a:buNone/>
              <a:defRPr sz="3100"/>
            </a:lvl2pPr>
            <a:lvl3pPr lvl="2" rtl="0" algn="ctr">
              <a:lnSpc>
                <a:spcPct val="100000"/>
              </a:lnSpc>
              <a:spcBef>
                <a:spcPts val="0"/>
              </a:spcBef>
              <a:spcAft>
                <a:spcPts val="0"/>
              </a:spcAft>
              <a:buSzPts val="3100"/>
              <a:buNone/>
              <a:defRPr sz="3100"/>
            </a:lvl3pPr>
            <a:lvl4pPr lvl="3" rtl="0" algn="ctr">
              <a:lnSpc>
                <a:spcPct val="100000"/>
              </a:lnSpc>
              <a:spcBef>
                <a:spcPts val="0"/>
              </a:spcBef>
              <a:spcAft>
                <a:spcPts val="0"/>
              </a:spcAft>
              <a:buSzPts val="3100"/>
              <a:buNone/>
              <a:defRPr sz="3100"/>
            </a:lvl4pPr>
            <a:lvl5pPr lvl="4" rtl="0" algn="ctr">
              <a:lnSpc>
                <a:spcPct val="100000"/>
              </a:lnSpc>
              <a:spcBef>
                <a:spcPts val="0"/>
              </a:spcBef>
              <a:spcAft>
                <a:spcPts val="0"/>
              </a:spcAft>
              <a:buSzPts val="3100"/>
              <a:buNone/>
              <a:defRPr sz="3100"/>
            </a:lvl5pPr>
            <a:lvl6pPr lvl="5" rtl="0" algn="ctr">
              <a:lnSpc>
                <a:spcPct val="100000"/>
              </a:lnSpc>
              <a:spcBef>
                <a:spcPts val="0"/>
              </a:spcBef>
              <a:spcAft>
                <a:spcPts val="0"/>
              </a:spcAft>
              <a:buSzPts val="3100"/>
              <a:buNone/>
              <a:defRPr sz="3100"/>
            </a:lvl6pPr>
            <a:lvl7pPr lvl="6" rtl="0" algn="ctr">
              <a:lnSpc>
                <a:spcPct val="100000"/>
              </a:lnSpc>
              <a:spcBef>
                <a:spcPts val="0"/>
              </a:spcBef>
              <a:spcAft>
                <a:spcPts val="0"/>
              </a:spcAft>
              <a:buSzPts val="3100"/>
              <a:buNone/>
              <a:defRPr sz="3100"/>
            </a:lvl7pPr>
            <a:lvl8pPr lvl="7" rtl="0" algn="ctr">
              <a:lnSpc>
                <a:spcPct val="100000"/>
              </a:lnSpc>
              <a:spcBef>
                <a:spcPts val="0"/>
              </a:spcBef>
              <a:spcAft>
                <a:spcPts val="0"/>
              </a:spcAft>
              <a:buSzPts val="3100"/>
              <a:buNone/>
              <a:defRPr sz="3100"/>
            </a:lvl8pPr>
            <a:lvl9pPr lvl="8" rtl="0" algn="ctr">
              <a:lnSpc>
                <a:spcPct val="100000"/>
              </a:lnSpc>
              <a:spcBef>
                <a:spcPts val="0"/>
              </a:spcBef>
              <a:spcAft>
                <a:spcPts val="0"/>
              </a:spcAft>
              <a:buSzPts val="3100"/>
              <a:buNone/>
              <a:defRPr sz="3100"/>
            </a:lvl9pPr>
          </a:lstStyle>
          <a:p/>
        </p:txBody>
      </p:sp>
      <p:sp>
        <p:nvSpPr>
          <p:cNvPr id="76" name="Google Shape;76;p17"/>
          <p:cNvSpPr txBox="1"/>
          <p:nvPr>
            <p:ph idx="12" type="sldNum"/>
          </p:nvPr>
        </p:nvSpPr>
        <p:spPr>
          <a:xfrm>
            <a:off x="8472822" y="4663170"/>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p17"/>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rtl="0" algn="ctr">
              <a:spcBef>
                <a:spcPts val="0"/>
              </a:spcBef>
              <a:spcAft>
                <a:spcPts val="0"/>
              </a:spcAft>
              <a:buNone/>
            </a:pPr>
            <a:r>
              <a:t/>
            </a:r>
            <a:endParaRPr sz="5700">
              <a:solidFill>
                <a:srgbClr val="000000"/>
              </a:solidFill>
            </a:endParaRPr>
          </a:p>
        </p:txBody>
      </p:sp>
      <p:sp>
        <p:nvSpPr>
          <p:cNvPr id="78" name="Google Shape;78;p17"/>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rtl="0" algn="ctr">
              <a:spcBef>
                <a:spcPts val="0"/>
              </a:spcBef>
              <a:spcAft>
                <a:spcPts val="0"/>
              </a:spcAft>
              <a:buNone/>
            </a:pPr>
            <a:r>
              <a:t/>
            </a:r>
            <a:endParaRPr sz="3100">
              <a:solidFill>
                <a:srgbClr val="595959"/>
              </a:solidFill>
            </a:endParaRPr>
          </a:p>
        </p:txBody>
      </p:sp>
      <p:sp>
        <p:nvSpPr>
          <p:cNvPr id="79" name="Google Shape;79;p17"/>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 name="Google Shape;80;p17"/>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 name="Shape 8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sets layout">
  <p:cSld name="icon sets layout">
    <p:spTree>
      <p:nvGrpSpPr>
        <p:cNvPr id="82" name="Shape 82"/>
        <p:cNvGrpSpPr/>
        <p:nvPr/>
      </p:nvGrpSpPr>
      <p:grpSpPr>
        <a:xfrm>
          <a:off x="0" y="0"/>
          <a:ext cx="0" cy="0"/>
          <a:chOff x="0" y="0"/>
          <a:chExt cx="0" cy="0"/>
        </a:xfrm>
      </p:grpSpPr>
      <p:sp>
        <p:nvSpPr>
          <p:cNvPr id="83" name="Google Shape;83;p1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4" name="Google Shape;84;p19"/>
          <p:cNvSpPr/>
          <p:nvPr/>
        </p:nvSpPr>
        <p:spPr>
          <a:xfrm>
            <a:off x="354008" y="1131589"/>
            <a:ext cx="2849700" cy="3649200"/>
          </a:xfrm>
          <a:prstGeom prst="roundRect">
            <a:avLst>
              <a:gd fmla="val 3968" name="adj"/>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 name="Google Shape;85;p19"/>
          <p:cNvSpPr/>
          <p:nvPr/>
        </p:nvSpPr>
        <p:spPr>
          <a:xfrm>
            <a:off x="531932" y="1347500"/>
            <a:ext cx="108600" cy="3240600"/>
          </a:xfrm>
          <a:prstGeom prst="roundRect">
            <a:avLst>
              <a:gd fmla="val 50000" name="adj"/>
            </a:avLst>
          </a:prstGeom>
          <a:solidFill>
            <a:schemeClr val="lt1">
              <a:alpha val="407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 name="Google Shape;86;p19"/>
          <p:cNvSpPr/>
          <p:nvPr/>
        </p:nvSpPr>
        <p:spPr>
          <a:xfrm rot="5400000">
            <a:off x="2592773" y="1238201"/>
            <a:ext cx="502200" cy="502200"/>
          </a:xfrm>
          <a:prstGeom prst="halfFrame">
            <a:avLst>
              <a:gd fmla="val 23728" name="adj1"/>
              <a:gd fmla="val 24642" name="adj2"/>
            </a:avLst>
          </a:prstGeom>
          <a:solidFill>
            <a:schemeClr val="lt1">
              <a:alpha val="2275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1"/>
        </a:solidFill>
      </p:bgPr>
    </p:bg>
    <p:spTree>
      <p:nvGrpSpPr>
        <p:cNvPr id="87" name="Shape 8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10" name="Shape 10"/>
        <p:cNvGrpSpPr/>
        <p:nvPr/>
      </p:nvGrpSpPr>
      <p:grpSpPr>
        <a:xfrm>
          <a:off x="0" y="0"/>
          <a:ext cx="0" cy="0"/>
          <a:chOff x="0" y="0"/>
          <a:chExt cx="0" cy="0"/>
        </a:xfrm>
      </p:grpSpPr>
      <p:sp>
        <p:nvSpPr>
          <p:cNvPr id="11" name="Google Shape;11;p3"/>
          <p:cNvSpPr txBox="1"/>
          <p:nvPr>
            <p:ph idx="1" type="body"/>
          </p:nvPr>
        </p:nvSpPr>
        <p:spPr>
          <a:xfrm>
            <a:off x="0" y="357224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3"/>
          <p:cNvSpPr txBox="1"/>
          <p:nvPr>
            <p:ph idx="2" type="body"/>
          </p:nvPr>
        </p:nvSpPr>
        <p:spPr>
          <a:xfrm>
            <a:off x="-148" y="414830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13" name="Google Shape;13;p3"/>
          <p:cNvPicPr preferRelativeResize="0"/>
          <p:nvPr/>
        </p:nvPicPr>
        <p:blipFill rotWithShape="1">
          <a:blip r:embed="rId2">
            <a:alphaModFix/>
          </a:blip>
          <a:srcRect b="0" l="0" r="0" t="0"/>
          <a:stretch/>
        </p:blipFill>
        <p:spPr>
          <a:xfrm>
            <a:off x="3378200" y="771525"/>
            <a:ext cx="2388234" cy="238823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88" name="Shape 88"/>
        <p:cNvGrpSpPr/>
        <p:nvPr/>
      </p:nvGrpSpPr>
      <p:grpSpPr>
        <a:xfrm>
          <a:off x="0" y="0"/>
          <a:ext cx="0" cy="0"/>
          <a:chOff x="0" y="0"/>
          <a:chExt cx="0" cy="0"/>
        </a:xfrm>
      </p:grpSpPr>
      <p:sp>
        <p:nvSpPr>
          <p:cNvPr id="89" name="Google Shape;89;p21"/>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3600"/>
              <a:buChar char="●"/>
              <a:defRPr sz="3600"/>
            </a:lvl1pPr>
            <a:lvl2pPr lvl="1" rtl="0">
              <a:spcBef>
                <a:spcPts val="0"/>
              </a:spcBef>
              <a:spcAft>
                <a:spcPts val="0"/>
              </a:spcAft>
              <a:buSzPts val="3600"/>
              <a:buChar char="○"/>
              <a:defRPr sz="3600"/>
            </a:lvl2pPr>
            <a:lvl3pPr lvl="2" rtl="0">
              <a:spcBef>
                <a:spcPts val="0"/>
              </a:spcBef>
              <a:spcAft>
                <a:spcPts val="0"/>
              </a:spcAft>
              <a:buSzPts val="3600"/>
              <a:buChar char="■"/>
              <a:defRPr sz="3600"/>
            </a:lvl3pPr>
            <a:lvl4pPr lvl="3" rtl="0">
              <a:spcBef>
                <a:spcPts val="0"/>
              </a:spcBef>
              <a:spcAft>
                <a:spcPts val="0"/>
              </a:spcAft>
              <a:buSzPts val="3600"/>
              <a:buChar char="●"/>
              <a:defRPr sz="3600"/>
            </a:lvl4pPr>
            <a:lvl5pPr lvl="4" rtl="0">
              <a:spcBef>
                <a:spcPts val="0"/>
              </a:spcBef>
              <a:spcAft>
                <a:spcPts val="0"/>
              </a:spcAft>
              <a:buSzPts val="3600"/>
              <a:buChar char="○"/>
              <a:defRPr sz="3600"/>
            </a:lvl5pPr>
            <a:lvl6pPr lvl="5" rtl="0">
              <a:spcBef>
                <a:spcPts val="0"/>
              </a:spcBef>
              <a:spcAft>
                <a:spcPts val="0"/>
              </a:spcAft>
              <a:buSzPts val="3600"/>
              <a:buChar char="■"/>
              <a:defRPr sz="3600"/>
            </a:lvl6pPr>
            <a:lvl7pPr lvl="6" rtl="0">
              <a:spcBef>
                <a:spcPts val="0"/>
              </a:spcBef>
              <a:spcAft>
                <a:spcPts val="0"/>
              </a:spcAft>
              <a:buSzPts val="3600"/>
              <a:buChar char="●"/>
              <a:defRPr sz="3600"/>
            </a:lvl7pPr>
            <a:lvl8pPr lvl="7" rtl="0">
              <a:spcBef>
                <a:spcPts val="0"/>
              </a:spcBef>
              <a:spcAft>
                <a:spcPts val="0"/>
              </a:spcAft>
              <a:buSzPts val="3600"/>
              <a:buChar char="○"/>
              <a:defRPr sz="3600"/>
            </a:lvl8pPr>
            <a:lvl9pPr lvl="8" rtl="0">
              <a:spcBef>
                <a:spcPts val="0"/>
              </a:spcBef>
              <a:spcAft>
                <a:spcPts val="0"/>
              </a:spcAft>
              <a:buSzPts val="3600"/>
              <a:buChar char="■"/>
              <a:defRPr sz="3600"/>
            </a:lvl9pPr>
          </a:lstStyle>
          <a:p/>
        </p:txBody>
      </p:sp>
      <p:sp>
        <p:nvSpPr>
          <p:cNvPr id="90" name="Google Shape;90;p21"/>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800"/>
              <a:buNone/>
              <a:defRPr sz="1500">
                <a:solidFill>
                  <a:schemeClr val="dk1"/>
                </a:solidFill>
                <a:latin typeface="Raleway"/>
                <a:ea typeface="Raleway"/>
                <a:cs typeface="Raleway"/>
                <a:sym typeface="Raleway"/>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noFill/>
      </p:bgPr>
    </p:bg>
    <p:spTree>
      <p:nvGrpSpPr>
        <p:cNvPr id="91" name="Shape 91"/>
        <p:cNvGrpSpPr/>
        <p:nvPr/>
      </p:nvGrpSpPr>
      <p:grpSpPr>
        <a:xfrm>
          <a:off x="0" y="0"/>
          <a:ext cx="0" cy="0"/>
          <a:chOff x="0" y="0"/>
          <a:chExt cx="0" cy="0"/>
        </a:xfrm>
      </p:grpSpPr>
      <p:sp>
        <p:nvSpPr>
          <p:cNvPr id="92" name="Google Shape;92;p22"/>
          <p:cNvSpPr/>
          <p:nvPr/>
        </p:nvSpPr>
        <p:spPr>
          <a:xfrm>
            <a:off x="7575" y="0"/>
            <a:ext cx="9144000" cy="5143500"/>
          </a:xfrm>
          <a:prstGeom prst="rect">
            <a:avLst/>
          </a:prstGeom>
          <a:solidFill>
            <a:srgbClr val="305DBF">
              <a:alpha val="137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txBox="1"/>
          <p:nvPr>
            <p:ph type="title"/>
          </p:nvPr>
        </p:nvSpPr>
        <p:spPr>
          <a:xfrm>
            <a:off x="5148375" y="2076450"/>
            <a:ext cx="3393900" cy="990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accent3"/>
              </a:buClr>
              <a:buSzPts val="1400"/>
              <a:buChar char="●"/>
              <a:defRPr>
                <a:solidFill>
                  <a:schemeClr val="accent3"/>
                </a:solidFill>
              </a:defRPr>
            </a:lvl1pPr>
            <a:lvl2pPr lvl="1" rtl="0">
              <a:spcBef>
                <a:spcPts val="0"/>
              </a:spcBef>
              <a:spcAft>
                <a:spcPts val="0"/>
              </a:spcAft>
              <a:buClr>
                <a:schemeClr val="accent3"/>
              </a:buClr>
              <a:buSzPts val="1400"/>
              <a:buChar char="○"/>
              <a:defRPr>
                <a:solidFill>
                  <a:schemeClr val="accent3"/>
                </a:solidFill>
              </a:defRPr>
            </a:lvl2pPr>
            <a:lvl3pPr lvl="2" rtl="0">
              <a:spcBef>
                <a:spcPts val="0"/>
              </a:spcBef>
              <a:spcAft>
                <a:spcPts val="0"/>
              </a:spcAft>
              <a:buClr>
                <a:schemeClr val="accent3"/>
              </a:buClr>
              <a:buSzPts val="1400"/>
              <a:buChar char="■"/>
              <a:defRPr>
                <a:solidFill>
                  <a:schemeClr val="accent3"/>
                </a:solidFill>
              </a:defRPr>
            </a:lvl3pPr>
            <a:lvl4pPr lvl="3" rtl="0">
              <a:spcBef>
                <a:spcPts val="0"/>
              </a:spcBef>
              <a:spcAft>
                <a:spcPts val="0"/>
              </a:spcAft>
              <a:buClr>
                <a:schemeClr val="accent3"/>
              </a:buClr>
              <a:buSzPts val="1400"/>
              <a:buChar char="●"/>
              <a:defRPr>
                <a:solidFill>
                  <a:schemeClr val="accent3"/>
                </a:solidFill>
              </a:defRPr>
            </a:lvl4pPr>
            <a:lvl5pPr lvl="4" rtl="0">
              <a:spcBef>
                <a:spcPts val="0"/>
              </a:spcBef>
              <a:spcAft>
                <a:spcPts val="0"/>
              </a:spcAft>
              <a:buClr>
                <a:schemeClr val="accent3"/>
              </a:buClr>
              <a:buSzPts val="1400"/>
              <a:buChar char="○"/>
              <a:defRPr>
                <a:solidFill>
                  <a:schemeClr val="accent3"/>
                </a:solidFill>
              </a:defRPr>
            </a:lvl5pPr>
            <a:lvl6pPr lvl="5" rtl="0">
              <a:spcBef>
                <a:spcPts val="0"/>
              </a:spcBef>
              <a:spcAft>
                <a:spcPts val="0"/>
              </a:spcAft>
              <a:buClr>
                <a:schemeClr val="accent3"/>
              </a:buClr>
              <a:buSzPts val="1400"/>
              <a:buChar char="■"/>
              <a:defRPr>
                <a:solidFill>
                  <a:schemeClr val="accent3"/>
                </a:solidFill>
              </a:defRPr>
            </a:lvl6pPr>
            <a:lvl7pPr lvl="6" rtl="0">
              <a:spcBef>
                <a:spcPts val="0"/>
              </a:spcBef>
              <a:spcAft>
                <a:spcPts val="0"/>
              </a:spcAft>
              <a:buClr>
                <a:schemeClr val="accent3"/>
              </a:buClr>
              <a:buSzPts val="1400"/>
              <a:buChar char="●"/>
              <a:defRPr>
                <a:solidFill>
                  <a:schemeClr val="accent3"/>
                </a:solidFill>
              </a:defRPr>
            </a:lvl7pPr>
            <a:lvl8pPr lvl="7" rtl="0">
              <a:spcBef>
                <a:spcPts val="0"/>
              </a:spcBef>
              <a:spcAft>
                <a:spcPts val="0"/>
              </a:spcAft>
              <a:buClr>
                <a:schemeClr val="accent3"/>
              </a:buClr>
              <a:buSzPts val="1400"/>
              <a:buChar char="○"/>
              <a:defRPr>
                <a:solidFill>
                  <a:schemeClr val="accent3"/>
                </a:solidFill>
              </a:defRPr>
            </a:lvl8pPr>
            <a:lvl9pPr lvl="8" rtl="0">
              <a:spcBef>
                <a:spcPts val="0"/>
              </a:spcBef>
              <a:spcAft>
                <a:spcPts val="0"/>
              </a:spcAft>
              <a:buClr>
                <a:schemeClr val="accent3"/>
              </a:buClr>
              <a:buSzPts val="1400"/>
              <a:buChar char="■"/>
              <a:defRPr>
                <a:solidFill>
                  <a:schemeClr val="accent3"/>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bg>
      <p:bgPr>
        <a:solidFill>
          <a:schemeClr val="accent3"/>
        </a:solidFill>
      </p:bgPr>
    </p:bg>
    <p:spTree>
      <p:nvGrpSpPr>
        <p:cNvPr id="94" name="Shape 9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Layout">
  <p:cSld name="3_Basic Layout">
    <p:bg>
      <p:bgPr>
        <a:noFill/>
      </p:bgPr>
    </p:bg>
    <p:spTree>
      <p:nvGrpSpPr>
        <p:cNvPr id="95" name="Shape 95"/>
        <p:cNvGrpSpPr/>
        <p:nvPr/>
      </p:nvGrpSpPr>
      <p:grpSpPr>
        <a:xfrm>
          <a:off x="0" y="0"/>
          <a:ext cx="0" cy="0"/>
          <a:chOff x="0" y="0"/>
          <a:chExt cx="0" cy="0"/>
        </a:xfrm>
      </p:grpSpPr>
      <p:sp>
        <p:nvSpPr>
          <p:cNvPr id="96" name="Google Shape;96;p2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7" name="Google Shape;97;p24"/>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CUSTOM_4_1">
    <p:spTree>
      <p:nvGrpSpPr>
        <p:cNvPr id="98" name="Shape 9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nd Contents Layout">
  <p:cSld name="8_Images and Contents Layout">
    <p:spTree>
      <p:nvGrpSpPr>
        <p:cNvPr id="99" name="Shape 99"/>
        <p:cNvGrpSpPr/>
        <p:nvPr/>
      </p:nvGrpSpPr>
      <p:grpSpPr>
        <a:xfrm>
          <a:off x="0" y="0"/>
          <a:ext cx="0" cy="0"/>
          <a:chOff x="0" y="0"/>
          <a:chExt cx="0" cy="0"/>
        </a:xfrm>
      </p:grpSpPr>
      <p:sp>
        <p:nvSpPr>
          <p:cNvPr id="100" name="Google Shape;100;p26"/>
          <p:cNvSpPr txBox="1"/>
          <p:nvPr>
            <p:ph idx="1" type="body"/>
          </p:nvPr>
        </p:nvSpPr>
        <p:spPr>
          <a:xfrm>
            <a:off x="395536" y="3291830"/>
            <a:ext cx="87486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1" name="Google Shape;101;p26"/>
          <p:cNvSpPr txBox="1"/>
          <p:nvPr>
            <p:ph idx="2" type="body"/>
          </p:nvPr>
        </p:nvSpPr>
        <p:spPr>
          <a:xfrm>
            <a:off x="395536" y="3867894"/>
            <a:ext cx="8748600" cy="288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2" name="Google Shape;102;p26"/>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 name="Google Shape;103;p26"/>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4" name="Google Shape;104;p26"/>
          <p:cNvSpPr/>
          <p:nvPr>
            <p:ph idx="3" type="pic"/>
          </p:nvPr>
        </p:nvSpPr>
        <p:spPr>
          <a:xfrm>
            <a:off x="467544" y="339502"/>
            <a:ext cx="3312000" cy="2808000"/>
          </a:xfrm>
          <a:prstGeom prst="rect">
            <a:avLst/>
          </a:prstGeom>
          <a:solidFill>
            <a:srgbClr val="F2F2F2"/>
          </a:solidFill>
          <a:ln>
            <a:noFill/>
          </a:ln>
        </p:spPr>
      </p:sp>
      <p:sp>
        <p:nvSpPr>
          <p:cNvPr id="105" name="Google Shape;105;p26"/>
          <p:cNvSpPr/>
          <p:nvPr>
            <p:ph idx="4" type="pic"/>
          </p:nvPr>
        </p:nvSpPr>
        <p:spPr>
          <a:xfrm>
            <a:off x="3995936" y="339502"/>
            <a:ext cx="4680600" cy="1332000"/>
          </a:xfrm>
          <a:prstGeom prst="rect">
            <a:avLst/>
          </a:prstGeom>
          <a:solidFill>
            <a:srgbClr val="F2F2F2"/>
          </a:solidFill>
          <a:ln>
            <a:noFill/>
          </a:ln>
        </p:spPr>
      </p:sp>
      <p:sp>
        <p:nvSpPr>
          <p:cNvPr id="106" name="Google Shape;106;p26"/>
          <p:cNvSpPr/>
          <p:nvPr>
            <p:ph idx="5" type="pic"/>
          </p:nvPr>
        </p:nvSpPr>
        <p:spPr>
          <a:xfrm>
            <a:off x="3995936" y="1815574"/>
            <a:ext cx="1440000" cy="1332000"/>
          </a:xfrm>
          <a:prstGeom prst="rect">
            <a:avLst/>
          </a:prstGeom>
          <a:solidFill>
            <a:srgbClr val="F2F2F2"/>
          </a:solidFill>
          <a:ln>
            <a:noFill/>
          </a:ln>
        </p:spPr>
      </p:sp>
      <p:sp>
        <p:nvSpPr>
          <p:cNvPr id="107" name="Google Shape;107;p26"/>
          <p:cNvSpPr/>
          <p:nvPr>
            <p:ph idx="6" type="pic"/>
          </p:nvPr>
        </p:nvSpPr>
        <p:spPr>
          <a:xfrm>
            <a:off x="5616196" y="1815574"/>
            <a:ext cx="1440000" cy="1332000"/>
          </a:xfrm>
          <a:prstGeom prst="rect">
            <a:avLst/>
          </a:prstGeom>
          <a:solidFill>
            <a:srgbClr val="F2F2F2"/>
          </a:solidFill>
          <a:ln>
            <a:noFill/>
          </a:ln>
        </p:spPr>
      </p:sp>
      <p:sp>
        <p:nvSpPr>
          <p:cNvPr id="108" name="Google Shape;108;p26"/>
          <p:cNvSpPr/>
          <p:nvPr>
            <p:ph idx="7" type="pic"/>
          </p:nvPr>
        </p:nvSpPr>
        <p:spPr>
          <a:xfrm>
            <a:off x="7236456" y="1815574"/>
            <a:ext cx="1440000" cy="13320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sp>
        <p:nvSpPr>
          <p:cNvPr id="110" name="Google Shape;110;p27"/>
          <p:cNvSpPr txBox="1"/>
          <p:nvPr>
            <p:ph idx="1" type="body"/>
          </p:nvPr>
        </p:nvSpPr>
        <p:spPr>
          <a:xfrm>
            <a:off x="1202875" y="1025725"/>
            <a:ext cx="6738300" cy="1359600"/>
          </a:xfrm>
          <a:prstGeom prst="rect">
            <a:avLst/>
          </a:prstGeom>
          <a:noFill/>
          <a:ln>
            <a:noFill/>
          </a:ln>
        </p:spPr>
        <p:txBody>
          <a:bodyPr anchorCtr="0" anchor="t" bIns="91425" lIns="91425" spcFirstLastPara="1" rIns="91425" wrap="square" tIns="91425">
            <a:noAutofit/>
          </a:bodyPr>
          <a:lstStyle>
            <a:lvl1pPr indent="-228600" lvl="0" marL="457200" rtl="0" algn="ctr">
              <a:lnSpc>
                <a:spcPct val="100000"/>
              </a:lnSpc>
              <a:spcBef>
                <a:spcPts val="0"/>
              </a:spcBef>
              <a:spcAft>
                <a:spcPts val="0"/>
              </a:spcAft>
              <a:buSzPts val="1400"/>
              <a:buNone/>
              <a:defRPr sz="2600">
                <a:solidFill>
                  <a:schemeClr val="accent3"/>
                </a:solidFill>
                <a:latin typeface="Fredoka One"/>
                <a:ea typeface="Fredoka One"/>
                <a:cs typeface="Fredoka One"/>
                <a:sym typeface="Fredoka One"/>
              </a:defRPr>
            </a:lvl1pPr>
          </a:lstStyle>
          <a:p/>
        </p:txBody>
      </p:sp>
      <p:sp>
        <p:nvSpPr>
          <p:cNvPr id="111" name="Google Shape;111;p27"/>
          <p:cNvSpPr txBox="1"/>
          <p:nvPr>
            <p:ph type="title"/>
          </p:nvPr>
        </p:nvSpPr>
        <p:spPr>
          <a:xfrm>
            <a:off x="2860875" y="2486020"/>
            <a:ext cx="3422100" cy="3462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1400"/>
              <a:buNone/>
              <a:defRPr sz="2100">
                <a:latin typeface="Raleway"/>
                <a:ea typeface="Raleway"/>
                <a:cs typeface="Raleway"/>
                <a:sym typeface="Ralew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27"/>
          <p:cNvSpPr/>
          <p:nvPr/>
        </p:nvSpPr>
        <p:spPr>
          <a:xfrm rot="4368625">
            <a:off x="8372040" y="3442794"/>
            <a:ext cx="349198" cy="349198"/>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7"/>
          <p:cNvSpPr/>
          <p:nvPr/>
        </p:nvSpPr>
        <p:spPr>
          <a:xfrm rot="4357755">
            <a:off x="8166845" y="3324003"/>
            <a:ext cx="122591" cy="122591"/>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7"/>
          <p:cNvSpPr/>
          <p:nvPr/>
        </p:nvSpPr>
        <p:spPr>
          <a:xfrm>
            <a:off x="551550" y="405250"/>
            <a:ext cx="573900" cy="573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7"/>
          <p:cNvSpPr/>
          <p:nvPr/>
        </p:nvSpPr>
        <p:spPr>
          <a:xfrm>
            <a:off x="455550" y="979150"/>
            <a:ext cx="134400" cy="13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7"/>
          <p:cNvSpPr/>
          <p:nvPr/>
        </p:nvSpPr>
        <p:spPr>
          <a:xfrm>
            <a:off x="8596175" y="315100"/>
            <a:ext cx="225000" cy="2244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nd Contents Layout">
  <p:cSld name="Images and Contents Layout">
    <p:bg>
      <p:bgPr>
        <a:solidFill>
          <a:schemeClr val="lt1"/>
        </a:solidFill>
      </p:bgPr>
    </p:bg>
    <p:spTree>
      <p:nvGrpSpPr>
        <p:cNvPr id="117" name="Shape 117"/>
        <p:cNvGrpSpPr/>
        <p:nvPr/>
      </p:nvGrpSpPr>
      <p:grpSpPr>
        <a:xfrm>
          <a:off x="0" y="0"/>
          <a:ext cx="0" cy="0"/>
          <a:chOff x="0" y="0"/>
          <a:chExt cx="0" cy="0"/>
        </a:xfrm>
      </p:grpSpPr>
      <p:sp>
        <p:nvSpPr>
          <p:cNvPr id="118" name="Google Shape;118;p28"/>
          <p:cNvSpPr/>
          <p:nvPr/>
        </p:nvSpPr>
        <p:spPr>
          <a:xfrm>
            <a:off x="143508" y="92609"/>
            <a:ext cx="8856900" cy="49584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 name="Google Shape;119;p28"/>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0" name="Google Shape;120;p28"/>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1" name="Google Shape;121;p28"/>
          <p:cNvSpPr/>
          <p:nvPr>
            <p:ph idx="3" type="pic"/>
          </p:nvPr>
        </p:nvSpPr>
        <p:spPr>
          <a:xfrm>
            <a:off x="0" y="1347774"/>
            <a:ext cx="2160300" cy="1872000"/>
          </a:xfrm>
          <a:prstGeom prst="rect">
            <a:avLst/>
          </a:prstGeom>
          <a:solidFill>
            <a:srgbClr val="F2F2F2"/>
          </a:solidFill>
          <a:ln>
            <a:noFill/>
          </a:ln>
        </p:spPr>
      </p:sp>
      <p:sp>
        <p:nvSpPr>
          <p:cNvPr id="122" name="Google Shape;122;p28"/>
          <p:cNvSpPr/>
          <p:nvPr>
            <p:ph idx="4" type="pic"/>
          </p:nvPr>
        </p:nvSpPr>
        <p:spPr>
          <a:xfrm>
            <a:off x="2327920" y="1347774"/>
            <a:ext cx="2160300" cy="1872000"/>
          </a:xfrm>
          <a:prstGeom prst="rect">
            <a:avLst/>
          </a:prstGeom>
          <a:solidFill>
            <a:srgbClr val="F2F2F2"/>
          </a:solidFill>
          <a:ln>
            <a:noFill/>
          </a:ln>
        </p:spPr>
      </p:sp>
      <p:sp>
        <p:nvSpPr>
          <p:cNvPr id="123" name="Google Shape;123;p28"/>
          <p:cNvSpPr/>
          <p:nvPr>
            <p:ph idx="5" type="pic"/>
          </p:nvPr>
        </p:nvSpPr>
        <p:spPr>
          <a:xfrm>
            <a:off x="4655840" y="1347774"/>
            <a:ext cx="2160300" cy="1872000"/>
          </a:xfrm>
          <a:prstGeom prst="rect">
            <a:avLst/>
          </a:prstGeom>
          <a:solidFill>
            <a:srgbClr val="F2F2F2"/>
          </a:solidFill>
          <a:ln>
            <a:noFill/>
          </a:ln>
        </p:spPr>
      </p:sp>
      <p:sp>
        <p:nvSpPr>
          <p:cNvPr id="124" name="Google Shape;124;p28"/>
          <p:cNvSpPr/>
          <p:nvPr>
            <p:ph idx="6" type="pic"/>
          </p:nvPr>
        </p:nvSpPr>
        <p:spPr>
          <a:xfrm>
            <a:off x="6983760" y="1347774"/>
            <a:ext cx="2160300" cy="1872000"/>
          </a:xfrm>
          <a:prstGeom prst="rect">
            <a:avLst/>
          </a:prstGeom>
          <a:solidFill>
            <a:srgbClr val="F2F2F2"/>
          </a:solidFill>
          <a:ln>
            <a:noFill/>
          </a:ln>
        </p:spPr>
      </p:sp>
      <p:sp>
        <p:nvSpPr>
          <p:cNvPr id="125" name="Google Shape;125;p28"/>
          <p:cNvSpPr/>
          <p:nvPr/>
        </p:nvSpPr>
        <p:spPr>
          <a:xfrm>
            <a:off x="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 name="Google Shape;126;p28"/>
          <p:cNvSpPr/>
          <p:nvPr/>
        </p:nvSpPr>
        <p:spPr>
          <a:xfrm>
            <a:off x="2328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28"/>
          <p:cNvSpPr/>
          <p:nvPr/>
        </p:nvSpPr>
        <p:spPr>
          <a:xfrm>
            <a:off x="4656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 name="Google Shape;128;p28"/>
          <p:cNvSpPr/>
          <p:nvPr/>
        </p:nvSpPr>
        <p:spPr>
          <a:xfrm>
            <a:off x="6984000" y="3219822"/>
            <a:ext cx="2160000" cy="1584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4">
    <p:bg>
      <p:bgPr>
        <a:solidFill>
          <a:schemeClr val="lt1"/>
        </a:solidFill>
      </p:bgPr>
    </p:bg>
    <p:spTree>
      <p:nvGrpSpPr>
        <p:cNvPr id="129" name="Shape 129"/>
        <p:cNvGrpSpPr/>
        <p:nvPr/>
      </p:nvGrpSpPr>
      <p:grpSpPr>
        <a:xfrm>
          <a:off x="0" y="0"/>
          <a:ext cx="0" cy="0"/>
          <a:chOff x="0" y="0"/>
          <a:chExt cx="0" cy="0"/>
        </a:xfrm>
      </p:grpSpPr>
      <p:sp>
        <p:nvSpPr>
          <p:cNvPr id="130" name="Google Shape;130;p29"/>
          <p:cNvSpPr txBox="1"/>
          <p:nvPr>
            <p:ph idx="12" type="sldNum"/>
          </p:nvPr>
        </p:nvSpPr>
        <p:spPr>
          <a:xfrm>
            <a:off x="8472822" y="4663217"/>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29"/>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9"/>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9"/>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p:txBody>
      </p:sp>
      <p:sp>
        <p:nvSpPr>
          <p:cNvPr id="134" name="Google Shape;134;p29"/>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rgbClr val="595959"/>
              </a:solidFill>
              <a:latin typeface="Arial"/>
              <a:ea typeface="Arial"/>
              <a:cs typeface="Arial"/>
              <a:sym typeface="Arial"/>
            </a:endParaRPr>
          </a:p>
        </p:txBody>
      </p:sp>
      <p:sp>
        <p:nvSpPr>
          <p:cNvPr id="135" name="Google Shape;135;p29"/>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6" name="Google Shape;136;p29"/>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5">
    <p:bg>
      <p:bgPr>
        <a:solidFill>
          <a:schemeClr val="lt1"/>
        </a:solidFill>
      </p:bgPr>
    </p:bg>
    <p:spTree>
      <p:nvGrpSpPr>
        <p:cNvPr id="137" name="Shape 137"/>
        <p:cNvGrpSpPr/>
        <p:nvPr/>
      </p:nvGrpSpPr>
      <p:grpSpPr>
        <a:xfrm>
          <a:off x="0" y="0"/>
          <a:ext cx="0" cy="0"/>
          <a:chOff x="0" y="0"/>
          <a:chExt cx="0" cy="0"/>
        </a:xfrm>
      </p:grpSpPr>
      <p:sp>
        <p:nvSpPr>
          <p:cNvPr id="138" name="Google Shape;138;p30"/>
          <p:cNvSpPr txBox="1"/>
          <p:nvPr>
            <p:ph idx="12" type="sldNum"/>
          </p:nvPr>
        </p:nvSpPr>
        <p:spPr>
          <a:xfrm>
            <a:off x="8472822" y="4663217"/>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9" name="Google Shape;139;p30"/>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30"/>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30"/>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p:txBody>
      </p:sp>
      <p:sp>
        <p:nvSpPr>
          <p:cNvPr id="142" name="Google Shape;142;p30"/>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rgbClr val="595959"/>
              </a:solidFill>
              <a:latin typeface="Arial"/>
              <a:ea typeface="Arial"/>
              <a:cs typeface="Arial"/>
              <a:sym typeface="Arial"/>
            </a:endParaRPr>
          </a:p>
        </p:txBody>
      </p:sp>
      <p:sp>
        <p:nvSpPr>
          <p:cNvPr id="143" name="Google Shape;143;p30"/>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 name="Google Shape;144;p30"/>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4"/>
          <p:cNvSpPr txBox="1"/>
          <p:nvPr>
            <p:ph type="ctrTitle"/>
          </p:nvPr>
        </p:nvSpPr>
        <p:spPr>
          <a:xfrm>
            <a:off x="666200" y="1415203"/>
            <a:ext cx="3445800" cy="1659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5200"/>
              <a:buChar char="●"/>
              <a:defRPr sz="51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6" name="Google Shape;16;p4"/>
          <p:cNvSpPr txBox="1"/>
          <p:nvPr>
            <p:ph idx="1" type="subTitle"/>
          </p:nvPr>
        </p:nvSpPr>
        <p:spPr>
          <a:xfrm>
            <a:off x="666200" y="3074800"/>
            <a:ext cx="2259300" cy="68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600">
                <a:latin typeface="Lato"/>
                <a:ea typeface="Lato"/>
                <a:cs typeface="Lato"/>
                <a:sym typeface="Lato"/>
              </a:defRPr>
            </a:lvl1pPr>
            <a:lvl2pPr lvl="1" rtl="0">
              <a:spcBef>
                <a:spcPts val="0"/>
              </a:spcBef>
              <a:spcAft>
                <a:spcPts val="0"/>
              </a:spcAft>
              <a:buNone/>
              <a:defRPr sz="1600">
                <a:latin typeface="Lato"/>
                <a:ea typeface="Lato"/>
                <a:cs typeface="Lato"/>
                <a:sym typeface="Lato"/>
              </a:defRPr>
            </a:lvl2pPr>
            <a:lvl3pPr lvl="2" rtl="0">
              <a:spcBef>
                <a:spcPts val="0"/>
              </a:spcBef>
              <a:spcAft>
                <a:spcPts val="0"/>
              </a:spcAft>
              <a:buNone/>
              <a:defRPr sz="1600">
                <a:latin typeface="Lato"/>
                <a:ea typeface="Lato"/>
                <a:cs typeface="Lato"/>
                <a:sym typeface="Lato"/>
              </a:defRPr>
            </a:lvl3pPr>
            <a:lvl4pPr lvl="3" rtl="0">
              <a:spcBef>
                <a:spcPts val="0"/>
              </a:spcBef>
              <a:spcAft>
                <a:spcPts val="0"/>
              </a:spcAft>
              <a:buNone/>
              <a:defRPr sz="1600">
                <a:latin typeface="Lato"/>
                <a:ea typeface="Lato"/>
                <a:cs typeface="Lato"/>
                <a:sym typeface="Lato"/>
              </a:defRPr>
            </a:lvl4pPr>
            <a:lvl5pPr lvl="4" rtl="0">
              <a:spcBef>
                <a:spcPts val="0"/>
              </a:spcBef>
              <a:spcAft>
                <a:spcPts val="0"/>
              </a:spcAft>
              <a:buNone/>
              <a:defRPr sz="1600">
                <a:latin typeface="Lato"/>
                <a:ea typeface="Lato"/>
                <a:cs typeface="Lato"/>
                <a:sym typeface="Lato"/>
              </a:defRPr>
            </a:lvl5pPr>
            <a:lvl6pPr lvl="5" rtl="0">
              <a:spcBef>
                <a:spcPts val="0"/>
              </a:spcBef>
              <a:spcAft>
                <a:spcPts val="0"/>
              </a:spcAft>
              <a:buNone/>
              <a:defRPr sz="1600">
                <a:latin typeface="Lato"/>
                <a:ea typeface="Lato"/>
                <a:cs typeface="Lato"/>
                <a:sym typeface="Lato"/>
              </a:defRPr>
            </a:lvl6pPr>
            <a:lvl7pPr lvl="6" rtl="0">
              <a:spcBef>
                <a:spcPts val="0"/>
              </a:spcBef>
              <a:spcAft>
                <a:spcPts val="0"/>
              </a:spcAft>
              <a:buNone/>
              <a:defRPr sz="1600">
                <a:latin typeface="Lato"/>
                <a:ea typeface="Lato"/>
                <a:cs typeface="Lato"/>
                <a:sym typeface="Lato"/>
              </a:defRPr>
            </a:lvl7pPr>
            <a:lvl8pPr lvl="7" rtl="0">
              <a:spcBef>
                <a:spcPts val="0"/>
              </a:spcBef>
              <a:spcAft>
                <a:spcPts val="0"/>
              </a:spcAft>
              <a:buNone/>
              <a:defRPr sz="1600">
                <a:latin typeface="Lato"/>
                <a:ea typeface="Lato"/>
                <a:cs typeface="Lato"/>
                <a:sym typeface="Lato"/>
              </a:defRPr>
            </a:lvl8pPr>
            <a:lvl9pPr lvl="8" rtl="0">
              <a:spcBef>
                <a:spcPts val="0"/>
              </a:spcBef>
              <a:spcAft>
                <a:spcPts val="0"/>
              </a:spcAft>
              <a:buNone/>
              <a:defRPr sz="1600">
                <a:latin typeface="Lato"/>
                <a:ea typeface="Lato"/>
                <a:cs typeface="Lato"/>
                <a:sym typeface="Lato"/>
              </a:defRPr>
            </a:lvl9pPr>
          </a:lstStyle>
          <a:p/>
        </p:txBody>
      </p:sp>
      <p:sp>
        <p:nvSpPr>
          <p:cNvPr id="17" name="Google Shape;17;p4"/>
          <p:cNvSpPr/>
          <p:nvPr/>
        </p:nvSpPr>
        <p:spPr>
          <a:xfrm flipH="1" rot="-5200701">
            <a:off x="3205428" y="-359657"/>
            <a:ext cx="7321312" cy="5052313"/>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p:nvPr/>
        </p:nvSpPr>
        <p:spPr>
          <a:xfrm flipH="1" rot="-4690715">
            <a:off x="3996815" y="153827"/>
            <a:ext cx="6293724" cy="434319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4"/>
          <p:cNvSpPr/>
          <p:nvPr/>
        </p:nvSpPr>
        <p:spPr>
          <a:xfrm flipH="1" rot="482722">
            <a:off x="4086" y="-473710"/>
            <a:ext cx="1761515" cy="112110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rot="486729">
            <a:off x="1738751" y="240157"/>
            <a:ext cx="406063" cy="406063"/>
          </a:xfrm>
          <a:prstGeom prst="ellipse">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flipH="1" rot="-1168301">
            <a:off x="-97516" y="-510335"/>
            <a:ext cx="1849569" cy="1177175"/>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flipH="1">
            <a:off x="963412" y="4345549"/>
            <a:ext cx="2208527" cy="1153121"/>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rot="486435">
            <a:off x="1537523" y="4294613"/>
            <a:ext cx="638178" cy="638178"/>
          </a:xfrm>
          <a:prstGeom prst="ellipse">
            <a:avLst/>
          </a:prstGeom>
          <a:noFill/>
          <a:ln cap="flat" cmpd="sng" w="9525">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eft text 2 1">
  <p:cSld name="CUSTOM_24_1">
    <p:spTree>
      <p:nvGrpSpPr>
        <p:cNvPr id="145" name="Shape 145"/>
        <p:cNvGrpSpPr/>
        <p:nvPr/>
      </p:nvGrpSpPr>
      <p:grpSpPr>
        <a:xfrm>
          <a:off x="0" y="0"/>
          <a:ext cx="0" cy="0"/>
          <a:chOff x="0" y="0"/>
          <a:chExt cx="0" cy="0"/>
        </a:xfrm>
      </p:grpSpPr>
      <p:sp>
        <p:nvSpPr>
          <p:cNvPr id="146" name="Google Shape;146;p31"/>
          <p:cNvSpPr txBox="1"/>
          <p:nvPr>
            <p:ph type="title"/>
          </p:nvPr>
        </p:nvSpPr>
        <p:spPr>
          <a:xfrm>
            <a:off x="723900" y="1584300"/>
            <a:ext cx="2962800" cy="863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400"/>
              <a:buFont typeface="Arial"/>
              <a:buChar char="●"/>
              <a:defRPr b="0" i="0" sz="1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Char char="■"/>
              <a:defRPr b="0" i="0" sz="2400" u="none" cap="none" strike="noStrike">
                <a:solidFill>
                  <a:srgbClr val="000000"/>
                </a:solidFill>
                <a:latin typeface="Arial"/>
                <a:ea typeface="Arial"/>
                <a:cs typeface="Arial"/>
                <a:sym typeface="Arial"/>
              </a:defRPr>
            </a:lvl9pPr>
          </a:lstStyle>
          <a:p/>
        </p:txBody>
      </p:sp>
      <p:sp>
        <p:nvSpPr>
          <p:cNvPr id="147" name="Google Shape;147;p31"/>
          <p:cNvSpPr txBox="1"/>
          <p:nvPr>
            <p:ph idx="1" type="subTitle"/>
          </p:nvPr>
        </p:nvSpPr>
        <p:spPr>
          <a:xfrm>
            <a:off x="723900" y="2316851"/>
            <a:ext cx="2962800" cy="111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1400" u="none" cap="none" strike="noStrike">
                <a:solidFill>
                  <a:schemeClr val="lt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2">
    <p:bg>
      <p:bgPr>
        <a:solidFill>
          <a:schemeClr val="accent3"/>
        </a:solidFill>
      </p:bgPr>
    </p:bg>
    <p:spTree>
      <p:nvGrpSpPr>
        <p:cNvPr id="148" name="Shape 148"/>
        <p:cNvGrpSpPr/>
        <p:nvPr/>
      </p:nvGrpSpPr>
      <p:grpSpPr>
        <a:xfrm>
          <a:off x="0" y="0"/>
          <a:ext cx="0" cy="0"/>
          <a:chOff x="0" y="0"/>
          <a:chExt cx="0" cy="0"/>
        </a:xfrm>
      </p:grpSpPr>
      <p:sp>
        <p:nvSpPr>
          <p:cNvPr id="149" name="Google Shape;149;p32"/>
          <p:cNvSpPr txBox="1"/>
          <p:nvPr>
            <p:ph type="ctrTitle"/>
          </p:nvPr>
        </p:nvSpPr>
        <p:spPr>
          <a:xfrm>
            <a:off x="685800" y="534963"/>
            <a:ext cx="4410300" cy="1706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5200"/>
              <a:buFont typeface="Arial"/>
              <a:buChar char="●"/>
              <a:defRPr b="0" i="0" sz="5000" u="none" cap="none" strike="noStrike">
                <a:solidFill>
                  <a:srgbClr val="FFFFFF"/>
                </a:solidFill>
                <a:latin typeface="Fredoka One"/>
                <a:ea typeface="Fredoka One"/>
                <a:cs typeface="Fredoka One"/>
                <a:sym typeface="Fredoka One"/>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150" name="Google Shape;150;p32"/>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1400" u="none" cap="none" strike="noStrike">
                <a:solidFill>
                  <a:srgbClr val="FFFFFF"/>
                </a:solidFill>
                <a:latin typeface="Raleway"/>
                <a:ea typeface="Raleway"/>
                <a:cs typeface="Raleway"/>
                <a:sym typeface="Raleway"/>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bg>
      <p:bgPr>
        <a:solidFill>
          <a:schemeClr val="lt1"/>
        </a:solidFill>
      </p:bgPr>
    </p:bg>
    <p:spTree>
      <p:nvGrpSpPr>
        <p:cNvPr id="151" name="Shape 151"/>
        <p:cNvGrpSpPr/>
        <p:nvPr/>
      </p:nvGrpSpPr>
      <p:grpSpPr>
        <a:xfrm>
          <a:off x="0" y="0"/>
          <a:ext cx="0" cy="0"/>
          <a:chOff x="0" y="0"/>
          <a:chExt cx="0" cy="0"/>
        </a:xfrm>
      </p:grpSpPr>
      <p:sp>
        <p:nvSpPr>
          <p:cNvPr id="152" name="Google Shape;152;p33"/>
          <p:cNvSpPr txBox="1"/>
          <p:nvPr>
            <p:ph type="ctrTitle"/>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lvl1pPr lvl="0"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700"/>
              <a:buFont typeface="Arial"/>
              <a:buNone/>
              <a:defRPr b="0" i="0" sz="5700" u="none" cap="none" strike="noStrike">
                <a:solidFill>
                  <a:srgbClr val="000000"/>
                </a:solidFill>
                <a:latin typeface="Arial"/>
                <a:ea typeface="Arial"/>
                <a:cs typeface="Arial"/>
                <a:sym typeface="Arial"/>
              </a:defRPr>
            </a:lvl9pPr>
          </a:lstStyle>
          <a:p/>
        </p:txBody>
      </p:sp>
      <p:sp>
        <p:nvSpPr>
          <p:cNvPr id="153" name="Google Shape;153;p33"/>
          <p:cNvSpPr txBox="1"/>
          <p:nvPr>
            <p:ph idx="1" type="subTitle"/>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lvl1pPr lvl="0"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100"/>
              <a:buFont typeface="Arial"/>
              <a:buNone/>
              <a:defRPr b="0" i="0" sz="3100" u="none" cap="none" strike="noStrike">
                <a:solidFill>
                  <a:srgbClr val="000000"/>
                </a:solidFill>
                <a:latin typeface="Arial"/>
                <a:ea typeface="Arial"/>
                <a:cs typeface="Arial"/>
                <a:sym typeface="Arial"/>
              </a:defRPr>
            </a:lvl9pPr>
          </a:lstStyle>
          <a:p/>
        </p:txBody>
      </p:sp>
      <p:sp>
        <p:nvSpPr>
          <p:cNvPr id="154" name="Google Shape;154;p33"/>
          <p:cNvSpPr txBox="1"/>
          <p:nvPr>
            <p:ph idx="12" type="sldNum"/>
          </p:nvPr>
        </p:nvSpPr>
        <p:spPr>
          <a:xfrm>
            <a:off x="8472822" y="4663170"/>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5" name="Google Shape;155;p33"/>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5700"/>
              <a:buFont typeface="Arial"/>
              <a:buNone/>
            </a:pPr>
            <a:r>
              <a:t/>
            </a:r>
            <a:endParaRPr b="0" i="0" sz="5700" u="none" cap="none" strike="noStrike">
              <a:solidFill>
                <a:srgbClr val="000000"/>
              </a:solidFill>
              <a:latin typeface="Arial"/>
              <a:ea typeface="Arial"/>
              <a:cs typeface="Arial"/>
              <a:sym typeface="Arial"/>
            </a:endParaRPr>
          </a:p>
        </p:txBody>
      </p:sp>
      <p:sp>
        <p:nvSpPr>
          <p:cNvPr id="156" name="Google Shape;156;p33"/>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rgbClr val="595959"/>
              </a:solidFill>
              <a:latin typeface="Arial"/>
              <a:ea typeface="Arial"/>
              <a:cs typeface="Arial"/>
              <a:sym typeface="Arial"/>
            </a:endParaRPr>
          </a:p>
        </p:txBody>
      </p:sp>
      <p:sp>
        <p:nvSpPr>
          <p:cNvPr id="157" name="Google Shape;157;p33"/>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 name="Google Shape;158;p33"/>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159" name="Shape 159"/>
        <p:cNvGrpSpPr/>
        <p:nvPr/>
      </p:nvGrpSpPr>
      <p:grpSpPr>
        <a:xfrm>
          <a:off x="0" y="0"/>
          <a:ext cx="0" cy="0"/>
          <a:chOff x="0" y="0"/>
          <a:chExt cx="0" cy="0"/>
        </a:xfrm>
      </p:grpSpPr>
      <p:sp>
        <p:nvSpPr>
          <p:cNvPr id="160" name="Google Shape;160;p34"/>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161" name="Google Shape;161;p34"/>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1500" u="none" cap="none" strike="noStrike">
                <a:solidFill>
                  <a:schemeClr val="dk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Layout">
  <p:cSld name="4_Basic Layout">
    <p:spTree>
      <p:nvGrpSpPr>
        <p:cNvPr id="24" name="Shape 24"/>
        <p:cNvGrpSpPr/>
        <p:nvPr/>
      </p:nvGrpSpPr>
      <p:grpSpPr>
        <a:xfrm>
          <a:off x="0" y="0"/>
          <a:ext cx="0" cy="0"/>
          <a:chOff x="0" y="0"/>
          <a:chExt cx="0" cy="0"/>
        </a:xfrm>
      </p:grpSpPr>
      <p:sp>
        <p:nvSpPr>
          <p:cNvPr id="25" name="Google Shape;25;p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5"/>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27" name="Shape 27"/>
        <p:cNvGrpSpPr/>
        <p:nvPr/>
      </p:nvGrpSpPr>
      <p:grpSpPr>
        <a:xfrm>
          <a:off x="0" y="0"/>
          <a:ext cx="0" cy="0"/>
          <a:chOff x="0" y="0"/>
          <a:chExt cx="0" cy="0"/>
        </a:xfrm>
      </p:grpSpPr>
      <p:sp>
        <p:nvSpPr>
          <p:cNvPr id="28" name="Google Shape;28;p6"/>
          <p:cNvSpPr/>
          <p:nvPr/>
        </p:nvSpPr>
        <p:spPr>
          <a:xfrm>
            <a:off x="0" y="2932113"/>
            <a:ext cx="9144000" cy="22113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 name="Google Shape;29;p6"/>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6"/>
          <p:cNvSpPr txBox="1"/>
          <p:nvPr>
            <p:ph idx="2" type="body"/>
          </p:nvPr>
        </p:nvSpPr>
        <p:spPr>
          <a:xfrm>
            <a:off x="0" y="757696"/>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D:\Fullppt\005-PNG이미지\노트북.png" id="31" name="Google Shape;31;p6"/>
          <p:cNvPicPr preferRelativeResize="0"/>
          <p:nvPr/>
        </p:nvPicPr>
        <p:blipFill rotWithShape="1">
          <a:blip r:embed="rId3">
            <a:alphaModFix/>
          </a:blip>
          <a:srcRect b="0" l="0" r="0" t="0"/>
          <a:stretch/>
        </p:blipFill>
        <p:spPr>
          <a:xfrm>
            <a:off x="3969974" y="1850874"/>
            <a:ext cx="5816075" cy="2958150"/>
          </a:xfrm>
          <a:prstGeom prst="rect">
            <a:avLst/>
          </a:prstGeom>
          <a:noFill/>
          <a:ln>
            <a:noFill/>
          </a:ln>
        </p:spPr>
      </p:pic>
      <p:sp>
        <p:nvSpPr>
          <p:cNvPr id="32" name="Google Shape;32;p6"/>
          <p:cNvSpPr/>
          <p:nvPr>
            <p:ph idx="3" type="pic"/>
          </p:nvPr>
        </p:nvSpPr>
        <p:spPr>
          <a:xfrm>
            <a:off x="4513480" y="1626257"/>
            <a:ext cx="3465300" cy="2562600"/>
          </a:xfrm>
          <a:prstGeom prst="rect">
            <a:avLst/>
          </a:prstGeom>
          <a:solidFill>
            <a:srgbClr val="F2F2F2"/>
          </a:solidFill>
          <a:ln>
            <a:noFill/>
          </a:ln>
        </p:spPr>
      </p:sp>
      <p:sp>
        <p:nvSpPr>
          <p:cNvPr id="33" name="Google Shape;33;p6"/>
          <p:cNvSpPr/>
          <p:nvPr/>
        </p:nvSpPr>
        <p:spPr>
          <a:xfrm>
            <a:off x="467544" y="3363838"/>
            <a:ext cx="3024300" cy="100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34" name="Shape 34"/>
        <p:cNvGrpSpPr/>
        <p:nvPr/>
      </p:nvGrpSpPr>
      <p:grpSpPr>
        <a:xfrm>
          <a:off x="0" y="0"/>
          <a:ext cx="0" cy="0"/>
          <a:chOff x="0" y="0"/>
          <a:chExt cx="0" cy="0"/>
        </a:xfrm>
      </p:grpSpPr>
      <p:sp>
        <p:nvSpPr>
          <p:cNvPr id="35" name="Google Shape;35;p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 name="Google Shape;36;p7"/>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 name="Google Shape;37;p7"/>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 name="Google Shape;38;p7"/>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ayout">
  <p:cSld name="Section Break Layout">
    <p:spTree>
      <p:nvGrpSpPr>
        <p:cNvPr id="39" name="Shape 39"/>
        <p:cNvGrpSpPr/>
        <p:nvPr/>
      </p:nvGrpSpPr>
      <p:grpSpPr>
        <a:xfrm>
          <a:off x="0" y="0"/>
          <a:ext cx="0" cy="0"/>
          <a:chOff x="0" y="0"/>
          <a:chExt cx="0" cy="0"/>
        </a:xfrm>
      </p:grpSpPr>
      <p:sp>
        <p:nvSpPr>
          <p:cNvPr id="40" name="Google Shape;40;p8"/>
          <p:cNvSpPr/>
          <p:nvPr/>
        </p:nvSpPr>
        <p:spPr>
          <a:xfrm>
            <a:off x="0" y="2571750"/>
            <a:ext cx="9144000" cy="25716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 name="Google Shape;41;p8"/>
          <p:cNvSpPr/>
          <p:nvPr/>
        </p:nvSpPr>
        <p:spPr>
          <a:xfrm>
            <a:off x="2116108" y="0"/>
            <a:ext cx="4896600" cy="1956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 name="Google Shape;42;p8"/>
          <p:cNvSpPr/>
          <p:nvPr/>
        </p:nvSpPr>
        <p:spPr>
          <a:xfrm>
            <a:off x="2116108" y="4948014"/>
            <a:ext cx="4896600" cy="1956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 name="Google Shape;43;p8"/>
          <p:cNvSpPr txBox="1"/>
          <p:nvPr>
            <p:ph idx="1" type="body"/>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 name="Google Shape;44;p8"/>
          <p:cNvSpPr txBox="1"/>
          <p:nvPr>
            <p:ph idx="2" type="body"/>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None-kemdikbud" id="45" name="Google Shape;45;p8"/>
          <p:cNvPicPr preferRelativeResize="0"/>
          <p:nvPr/>
        </p:nvPicPr>
        <p:blipFill rotWithShape="1">
          <a:blip r:embed="rId3">
            <a:alphaModFix/>
          </a:blip>
          <a:srcRect b="0" l="0" r="0" t="0"/>
          <a:stretch/>
        </p:blipFill>
        <p:spPr>
          <a:xfrm>
            <a:off x="3546475" y="843280"/>
            <a:ext cx="2035174" cy="2035174"/>
          </a:xfrm>
          <a:prstGeom prst="rect">
            <a:avLst/>
          </a:prstGeom>
          <a:noFill/>
          <a:ln>
            <a:noFill/>
          </a:ln>
          <a:effectLst>
            <a:outerShdw blurRad="50800" rotWithShape="0" algn="tl" dir="2700000" dist="3810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1"/>
        </a:solidFill>
      </p:bgPr>
    </p:bg>
    <p:spTree>
      <p:nvGrpSpPr>
        <p:cNvPr id="46" name="Shape 46"/>
        <p:cNvGrpSpPr/>
        <p:nvPr/>
      </p:nvGrpSpPr>
      <p:grpSpPr>
        <a:xfrm>
          <a:off x="0" y="0"/>
          <a:ext cx="0" cy="0"/>
          <a:chOff x="0" y="0"/>
          <a:chExt cx="0" cy="0"/>
        </a:xfrm>
      </p:grpSpPr>
      <p:sp>
        <p:nvSpPr>
          <p:cNvPr id="47" name="Google Shape;47;p9"/>
          <p:cNvSpPr txBox="1"/>
          <p:nvPr>
            <p:ph idx="12" type="sldNum"/>
          </p:nvPr>
        </p:nvSpPr>
        <p:spPr>
          <a:xfrm>
            <a:off x="8472822" y="4663217"/>
            <a:ext cx="548700" cy="393600"/>
          </a:xfrm>
          <a:prstGeom prst="rect">
            <a:avLst/>
          </a:prstGeom>
          <a:noFill/>
          <a:ln>
            <a:noFill/>
          </a:ln>
        </p:spPr>
        <p:txBody>
          <a:bodyPr anchorCtr="0" anchor="ctr" bIns="100675" lIns="100675" spcFirstLastPara="1" rIns="100675" wrap="square" tIns="1006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9"/>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rtl="0" algn="l">
              <a:spcBef>
                <a:spcPts val="0"/>
              </a:spcBef>
              <a:spcAft>
                <a:spcPts val="0"/>
              </a:spcAft>
              <a:buNone/>
            </a:pPr>
            <a:r>
              <a:t/>
            </a:r>
            <a:endParaRPr/>
          </a:p>
        </p:txBody>
      </p:sp>
      <p:sp>
        <p:nvSpPr>
          <p:cNvPr id="49" name="Google Shape;49;p9"/>
          <p:cNvSpPr/>
          <p:nvPr/>
        </p:nvSpPr>
        <p:spPr>
          <a:xfrm>
            <a:off x="541895" y="335045"/>
            <a:ext cx="8060100" cy="4473300"/>
          </a:xfrm>
          <a:prstGeom prst="roundRect">
            <a:avLst>
              <a:gd fmla="val 2530" name="adj"/>
            </a:avLst>
          </a:prstGeom>
          <a:solidFill>
            <a:srgbClr val="FFFFFF"/>
          </a:solidFill>
          <a:ln>
            <a:noFill/>
          </a:ln>
        </p:spPr>
        <p:txBody>
          <a:bodyPr anchorCtr="0" anchor="ctr" bIns="159125" lIns="159125" spcFirstLastPara="1" rIns="159125" wrap="square" tIns="159125">
            <a:noAutofit/>
          </a:bodyPr>
          <a:lstStyle/>
          <a:p>
            <a:pPr indent="0" lvl="0" marL="0" rtl="0" algn="l">
              <a:spcBef>
                <a:spcPts val="0"/>
              </a:spcBef>
              <a:spcAft>
                <a:spcPts val="0"/>
              </a:spcAft>
              <a:buNone/>
            </a:pPr>
            <a:r>
              <a:t/>
            </a:r>
            <a:endParaRPr/>
          </a:p>
        </p:txBody>
      </p:sp>
      <p:sp>
        <p:nvSpPr>
          <p:cNvPr id="50" name="Google Shape;50;p9"/>
          <p:cNvSpPr txBox="1"/>
          <p:nvPr/>
        </p:nvSpPr>
        <p:spPr>
          <a:xfrm>
            <a:off x="311722" y="744567"/>
            <a:ext cx="8520600" cy="2052600"/>
          </a:xfrm>
          <a:prstGeom prst="rect">
            <a:avLst/>
          </a:prstGeom>
          <a:noFill/>
          <a:ln>
            <a:noFill/>
          </a:ln>
        </p:spPr>
        <p:txBody>
          <a:bodyPr anchorCtr="0" anchor="b" bIns="100675" lIns="100675" spcFirstLastPara="1" rIns="100675" wrap="square" tIns="100675">
            <a:noAutofit/>
          </a:bodyPr>
          <a:lstStyle/>
          <a:p>
            <a:pPr indent="0" lvl="0" marL="0" rtl="0" algn="ctr">
              <a:spcBef>
                <a:spcPts val="0"/>
              </a:spcBef>
              <a:spcAft>
                <a:spcPts val="0"/>
              </a:spcAft>
              <a:buNone/>
            </a:pPr>
            <a:r>
              <a:t/>
            </a:r>
            <a:endParaRPr sz="5700">
              <a:solidFill>
                <a:srgbClr val="000000"/>
              </a:solidFill>
            </a:endParaRPr>
          </a:p>
        </p:txBody>
      </p:sp>
      <p:sp>
        <p:nvSpPr>
          <p:cNvPr id="51" name="Google Shape;51;p9"/>
          <p:cNvSpPr txBox="1"/>
          <p:nvPr/>
        </p:nvSpPr>
        <p:spPr>
          <a:xfrm>
            <a:off x="311714" y="2834097"/>
            <a:ext cx="8520600" cy="792600"/>
          </a:xfrm>
          <a:prstGeom prst="rect">
            <a:avLst/>
          </a:prstGeom>
          <a:noFill/>
          <a:ln>
            <a:noFill/>
          </a:ln>
        </p:spPr>
        <p:txBody>
          <a:bodyPr anchorCtr="0" anchor="t" bIns="100675" lIns="100675" spcFirstLastPara="1" rIns="100675" wrap="square" tIns="100675">
            <a:noAutofit/>
          </a:bodyPr>
          <a:lstStyle/>
          <a:p>
            <a:pPr indent="0" lvl="0" marL="0" rtl="0" algn="ctr">
              <a:spcBef>
                <a:spcPts val="0"/>
              </a:spcBef>
              <a:spcAft>
                <a:spcPts val="0"/>
              </a:spcAft>
              <a:buNone/>
            </a:pPr>
            <a:r>
              <a:t/>
            </a:r>
            <a:endParaRPr sz="3100">
              <a:solidFill>
                <a:srgbClr val="595959"/>
              </a:solidFill>
            </a:endParaRPr>
          </a:p>
        </p:txBody>
      </p:sp>
      <p:sp>
        <p:nvSpPr>
          <p:cNvPr id="52" name="Google Shape;52;p9"/>
          <p:cNvSpPr/>
          <p:nvPr/>
        </p:nvSpPr>
        <p:spPr>
          <a:xfrm>
            <a:off x="0" y="4963500"/>
            <a:ext cx="9144000" cy="180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 name="Google Shape;53;p9"/>
          <p:cNvSpPr/>
          <p:nvPr/>
        </p:nvSpPr>
        <p:spPr>
          <a:xfrm>
            <a:off x="0" y="0"/>
            <a:ext cx="9144000" cy="72000"/>
          </a:xfrm>
          <a:prstGeom prst="rect">
            <a:avLst/>
          </a:prstGeom>
          <a:blipFill rotWithShape="1">
            <a:blip r:embed="rId2">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54" name="Shape 54"/>
        <p:cNvGrpSpPr/>
        <p:nvPr/>
      </p:nvGrpSpPr>
      <p:grpSpPr>
        <a:xfrm>
          <a:off x="0" y="0"/>
          <a:ext cx="0" cy="0"/>
          <a:chOff x="0" y="0"/>
          <a:chExt cx="0" cy="0"/>
        </a:xfrm>
      </p:grpSpPr>
      <p:sp>
        <p:nvSpPr>
          <p:cNvPr id="55" name="Google Shape;55;p10"/>
          <p:cNvSpPr txBox="1"/>
          <p:nvPr>
            <p:ph type="title"/>
          </p:nvPr>
        </p:nvSpPr>
        <p:spPr>
          <a:xfrm>
            <a:off x="3098556" y="1385728"/>
            <a:ext cx="2946900" cy="8940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0" i="0" sz="3000">
                <a:solidFill>
                  <a:srgbClr val="3B3F42"/>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11" type="ftr"/>
          </p:nvPr>
        </p:nvSpPr>
        <p:spPr>
          <a:xfrm>
            <a:off x="7986912" y="4853785"/>
            <a:ext cx="681300" cy="114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b="0" i="0" sz="600">
                <a:solidFill>
                  <a:srgbClr val="D8D8D8"/>
                </a:solidFill>
                <a:latin typeface="Roboto"/>
                <a:ea typeface="Roboto"/>
                <a:cs typeface="Roboto"/>
                <a:sym typeface="Roboto"/>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p10"/>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 name="Google Shape;58;p10"/>
          <p:cNvSpPr txBox="1"/>
          <p:nvPr>
            <p:ph idx="12" type="sldNum"/>
          </p:nvPr>
        </p:nvSpPr>
        <p:spPr>
          <a:xfrm>
            <a:off x="6583680" y="4783455"/>
            <a:ext cx="2103000" cy="215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15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2.xml"/><Relationship Id="rId3" Type="http://schemas.openxmlformats.org/officeDocument/2006/relationships/image" Target="../media/image15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3.xml"/><Relationship Id="rId3" Type="http://schemas.openxmlformats.org/officeDocument/2006/relationships/image" Target="../media/image15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4.xml"/><Relationship Id="rId3" Type="http://schemas.openxmlformats.org/officeDocument/2006/relationships/image" Target="../media/image17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 Id="rId3" Type="http://schemas.openxmlformats.org/officeDocument/2006/relationships/image" Target="../media/image16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6.xml"/><Relationship Id="rId3" Type="http://schemas.openxmlformats.org/officeDocument/2006/relationships/image" Target="../media/image17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8.xml"/><Relationship Id="rId3" Type="http://schemas.openxmlformats.org/officeDocument/2006/relationships/image" Target="../media/image16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9.xml"/><Relationship Id="rId3" Type="http://schemas.openxmlformats.org/officeDocument/2006/relationships/image" Target="../media/image1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1.xml"/><Relationship Id="rId3" Type="http://schemas.openxmlformats.org/officeDocument/2006/relationships/image" Target="../media/image16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2.xml"/><Relationship Id="rId3" Type="http://schemas.openxmlformats.org/officeDocument/2006/relationships/image" Target="../media/image17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3.xml"/><Relationship Id="rId3" Type="http://schemas.openxmlformats.org/officeDocument/2006/relationships/image" Target="../media/image17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5.xml"/><Relationship Id="rId3" Type="http://schemas.openxmlformats.org/officeDocument/2006/relationships/image" Target="../media/image17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6.xml"/><Relationship Id="rId3" Type="http://schemas.openxmlformats.org/officeDocument/2006/relationships/image" Target="../media/image17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7.xml"/><Relationship Id="rId3" Type="http://schemas.openxmlformats.org/officeDocument/2006/relationships/image" Target="../media/image16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9.xml"/><Relationship Id="rId3" Type="http://schemas.openxmlformats.org/officeDocument/2006/relationships/image" Target="../media/image17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hyperlink" Target="https://mail.google.com/"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0.xml"/><Relationship Id="rId3" Type="http://schemas.openxmlformats.org/officeDocument/2006/relationships/image" Target="../media/image17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1.xml"/><Relationship Id="rId3" Type="http://schemas.openxmlformats.org/officeDocument/2006/relationships/image" Target="../media/image176.png"/><Relationship Id="rId4" Type="http://schemas.openxmlformats.org/officeDocument/2006/relationships/image" Target="../media/image18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2.xml"/><Relationship Id="rId3" Type="http://schemas.openxmlformats.org/officeDocument/2006/relationships/image" Target="../media/image182.png"/><Relationship Id="rId4" Type="http://schemas.openxmlformats.org/officeDocument/2006/relationships/image" Target="../media/image18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4.xml"/><Relationship Id="rId3" Type="http://schemas.openxmlformats.org/officeDocument/2006/relationships/image" Target="../media/image181.png"/><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5.xml"/><Relationship Id="rId3" Type="http://schemas.openxmlformats.org/officeDocument/2006/relationships/image" Target="../media/image183.png"/><Relationship Id="rId4" Type="http://schemas.openxmlformats.org/officeDocument/2006/relationships/image" Target="../media/image17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6.xml"/><Relationship Id="rId3" Type="http://schemas.openxmlformats.org/officeDocument/2006/relationships/image" Target="../media/image19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7.xml"/><Relationship Id="rId3" Type="http://schemas.openxmlformats.org/officeDocument/2006/relationships/image" Target="../media/image18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8.xml"/><Relationship Id="rId3" Type="http://schemas.openxmlformats.org/officeDocument/2006/relationships/image" Target="../media/image18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9.xml"/><Relationship Id="rId3" Type="http://schemas.openxmlformats.org/officeDocument/2006/relationships/image" Target="../media/image18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4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0.xml"/><Relationship Id="rId3" Type="http://schemas.openxmlformats.org/officeDocument/2006/relationships/image" Target="../media/image19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1.xml"/><Relationship Id="rId3" Type="http://schemas.openxmlformats.org/officeDocument/2006/relationships/image" Target="../media/image19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2.xml"/><Relationship Id="rId3" Type="http://schemas.openxmlformats.org/officeDocument/2006/relationships/image" Target="../media/image18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3.xml"/><Relationship Id="rId3" Type="http://schemas.openxmlformats.org/officeDocument/2006/relationships/image" Target="../media/image14.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4.xml"/><Relationship Id="rId3" Type="http://schemas.openxmlformats.org/officeDocument/2006/relationships/image" Target="../media/image19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5.xml"/><Relationship Id="rId3" Type="http://schemas.openxmlformats.org/officeDocument/2006/relationships/image" Target="../media/image19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 Id="rId3" Type="http://schemas.openxmlformats.org/officeDocument/2006/relationships/image" Target="../media/image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8.xml"/><Relationship Id="rId3" Type="http://schemas.openxmlformats.org/officeDocument/2006/relationships/image" Target="../media/image20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9.xml"/><Relationship Id="rId3" Type="http://schemas.openxmlformats.org/officeDocument/2006/relationships/image" Target="../media/image19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0.xml"/><Relationship Id="rId3" Type="http://schemas.openxmlformats.org/officeDocument/2006/relationships/image" Target="../media/image193.png"/><Relationship Id="rId4" Type="http://schemas.openxmlformats.org/officeDocument/2006/relationships/image" Target="../media/image200.png"/><Relationship Id="rId5" Type="http://schemas.openxmlformats.org/officeDocument/2006/relationships/image" Target="../media/image19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2.xml"/><Relationship Id="rId3" Type="http://schemas.openxmlformats.org/officeDocument/2006/relationships/image" Target="../media/image20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4.xml"/><Relationship Id="rId3" Type="http://schemas.openxmlformats.org/officeDocument/2006/relationships/image" Target="../media/image199.png"/><Relationship Id="rId4" Type="http://schemas.openxmlformats.org/officeDocument/2006/relationships/image" Target="../media/image21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6.xml"/><Relationship Id="rId3" Type="http://schemas.openxmlformats.org/officeDocument/2006/relationships/image" Target="../media/image201.png"/><Relationship Id="rId4" Type="http://schemas.openxmlformats.org/officeDocument/2006/relationships/image" Target="../media/image20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7.xml"/><Relationship Id="rId3" Type="http://schemas.openxmlformats.org/officeDocument/2006/relationships/image" Target="../media/image198.png"/><Relationship Id="rId4" Type="http://schemas.openxmlformats.org/officeDocument/2006/relationships/image" Target="../media/image203.png"/><Relationship Id="rId5" Type="http://schemas.openxmlformats.org/officeDocument/2006/relationships/image" Target="../media/image20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9.xml"/><Relationship Id="rId3" Type="http://schemas.openxmlformats.org/officeDocument/2006/relationships/image" Target="../media/image216.png"/><Relationship Id="rId4" Type="http://schemas.openxmlformats.org/officeDocument/2006/relationships/image" Target="../media/image198.png"/><Relationship Id="rId5" Type="http://schemas.openxmlformats.org/officeDocument/2006/relationships/image" Target="../media/image206.png"/><Relationship Id="rId6" Type="http://schemas.openxmlformats.org/officeDocument/2006/relationships/image" Target="../media/image2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53.png"/><Relationship Id="rId5" Type="http://schemas.openxmlformats.org/officeDocument/2006/relationships/image" Target="../media/image5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0.xml"/><Relationship Id="rId3" Type="http://schemas.openxmlformats.org/officeDocument/2006/relationships/image" Target="../media/image210.png"/><Relationship Id="rId4" Type="http://schemas.openxmlformats.org/officeDocument/2006/relationships/image" Target="../media/image21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2.xml"/><Relationship Id="rId3" Type="http://schemas.openxmlformats.org/officeDocument/2006/relationships/image" Target="../media/image211.png"/><Relationship Id="rId4" Type="http://schemas.openxmlformats.org/officeDocument/2006/relationships/image" Target="../media/image213.png"/><Relationship Id="rId5" Type="http://schemas.openxmlformats.org/officeDocument/2006/relationships/image" Target="../media/image207.png"/><Relationship Id="rId6" Type="http://schemas.openxmlformats.org/officeDocument/2006/relationships/image" Target="../media/image21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3.xml"/><Relationship Id="rId3" Type="http://schemas.openxmlformats.org/officeDocument/2006/relationships/image" Target="../media/image14.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5.xml"/><Relationship Id="rId3" Type="http://schemas.openxmlformats.org/officeDocument/2006/relationships/image" Target="../media/image22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6.xml"/><Relationship Id="rId3" Type="http://schemas.openxmlformats.org/officeDocument/2006/relationships/image" Target="../media/image21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7.xml"/><Relationship Id="rId3" Type="http://schemas.openxmlformats.org/officeDocument/2006/relationships/image" Target="../media/image227.png"/><Relationship Id="rId4" Type="http://schemas.openxmlformats.org/officeDocument/2006/relationships/image" Target="../media/image220.png"/><Relationship Id="rId5" Type="http://schemas.openxmlformats.org/officeDocument/2006/relationships/image" Target="../media/image222.png"/><Relationship Id="rId6" Type="http://schemas.openxmlformats.org/officeDocument/2006/relationships/image" Target="../media/image224.png"/><Relationship Id="rId7" Type="http://schemas.openxmlformats.org/officeDocument/2006/relationships/image" Target="../media/image215.png"/><Relationship Id="rId8" Type="http://schemas.openxmlformats.org/officeDocument/2006/relationships/image" Target="../media/image225.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8.xml"/><Relationship Id="rId3" Type="http://schemas.openxmlformats.org/officeDocument/2006/relationships/image" Target="../media/image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64.png"/><Relationship Id="rId5" Type="http://schemas.openxmlformats.org/officeDocument/2006/relationships/image" Target="../media/image5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1.xml"/><Relationship Id="rId3" Type="http://schemas.openxmlformats.org/officeDocument/2006/relationships/image" Target="../media/image228.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3.xml"/><Relationship Id="rId3" Type="http://schemas.openxmlformats.org/officeDocument/2006/relationships/image" Target="../media/image2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4.xml"/><Relationship Id="rId3" Type="http://schemas.openxmlformats.org/officeDocument/2006/relationships/image" Target="../media/image23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5.xml"/><Relationship Id="rId3" Type="http://schemas.openxmlformats.org/officeDocument/2006/relationships/image" Target="../media/image23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6.xml"/><Relationship Id="rId3" Type="http://schemas.openxmlformats.org/officeDocument/2006/relationships/image" Target="../media/image23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8.xml"/><Relationship Id="rId3" Type="http://schemas.openxmlformats.org/officeDocument/2006/relationships/image" Target="../media/image244.png"/><Relationship Id="rId4" Type="http://schemas.openxmlformats.org/officeDocument/2006/relationships/image" Target="../media/image226.png"/><Relationship Id="rId5" Type="http://schemas.openxmlformats.org/officeDocument/2006/relationships/image" Target="../media/image23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70.png"/><Relationship Id="rId5" Type="http://schemas.openxmlformats.org/officeDocument/2006/relationships/image" Target="../media/image5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0.xml"/><Relationship Id="rId3" Type="http://schemas.openxmlformats.org/officeDocument/2006/relationships/image" Target="../media/image232.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1.xml"/><Relationship Id="rId3" Type="http://schemas.openxmlformats.org/officeDocument/2006/relationships/image" Target="../media/image23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2.xml"/><Relationship Id="rId3" Type="http://schemas.openxmlformats.org/officeDocument/2006/relationships/image" Target="../media/image23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3.xml"/><Relationship Id="rId3" Type="http://schemas.openxmlformats.org/officeDocument/2006/relationships/image" Target="../media/image23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4.xml"/><Relationship Id="rId3" Type="http://schemas.openxmlformats.org/officeDocument/2006/relationships/image" Target="../media/image237.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5.xml"/><Relationship Id="rId3" Type="http://schemas.openxmlformats.org/officeDocument/2006/relationships/image" Target="../media/image24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6.xml"/><Relationship Id="rId3" Type="http://schemas.openxmlformats.org/officeDocument/2006/relationships/image" Target="../media/image14.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7.xml"/><Relationship Id="rId3" Type="http://schemas.openxmlformats.org/officeDocument/2006/relationships/image" Target="../media/image24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8.xml"/><Relationship Id="rId3" Type="http://schemas.openxmlformats.org/officeDocument/2006/relationships/image" Target="../media/image24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9.xml"/><Relationship Id="rId3" Type="http://schemas.openxmlformats.org/officeDocument/2006/relationships/image" Target="../media/image241.png"/><Relationship Id="rId4" Type="http://schemas.openxmlformats.org/officeDocument/2006/relationships/image" Target="../media/image236.png"/><Relationship Id="rId5" Type="http://schemas.openxmlformats.org/officeDocument/2006/relationships/image" Target="../media/image251.png"/><Relationship Id="rId6" Type="http://schemas.openxmlformats.org/officeDocument/2006/relationships/image" Target="../media/image2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6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0.xml"/><Relationship Id="rId3" Type="http://schemas.openxmlformats.org/officeDocument/2006/relationships/image" Target="../media/image24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255.png"/><Relationship Id="rId4" Type="http://schemas.openxmlformats.org/officeDocument/2006/relationships/image" Target="../media/image240.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2.xml"/><Relationship Id="rId3" Type="http://schemas.openxmlformats.org/officeDocument/2006/relationships/image" Target="../media/image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3.xml"/><Relationship Id="rId3" Type="http://schemas.openxmlformats.org/officeDocument/2006/relationships/image" Target="../media/image3.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4.xml"/><Relationship Id="rId3" Type="http://schemas.openxmlformats.org/officeDocument/2006/relationships/hyperlink" Target="https://support.google.com/chromebook/answer/1047367?hl=en-GB" TargetMode="External"/><Relationship Id="rId4" Type="http://schemas.openxmlformats.org/officeDocument/2006/relationships/image" Target="../media/image253.png"/><Relationship Id="rId5" Type="http://schemas.openxmlformats.org/officeDocument/2006/relationships/image" Target="../media/image254.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5.xml"/><Relationship Id="rId3" Type="http://schemas.openxmlformats.org/officeDocument/2006/relationships/image" Target="../media/image25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6.xml"/><Relationship Id="rId3" Type="http://schemas.openxmlformats.org/officeDocument/2006/relationships/image" Target="../media/image3.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9.xml"/><Relationship Id="rId3" Type="http://schemas.openxmlformats.org/officeDocument/2006/relationships/image" Target="../media/image250.png"/><Relationship Id="rId4" Type="http://schemas.openxmlformats.org/officeDocument/2006/relationships/image" Target="../media/image2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0.xml"/><Relationship Id="rId3" Type="http://schemas.openxmlformats.org/officeDocument/2006/relationships/image" Target="../media/image250.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1.xml"/><Relationship Id="rId3" Type="http://schemas.openxmlformats.org/officeDocument/2006/relationships/image" Target="../media/image250.png"/><Relationship Id="rId4" Type="http://schemas.openxmlformats.org/officeDocument/2006/relationships/image" Target="../media/image24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2.xml"/><Relationship Id="rId3" Type="http://schemas.openxmlformats.org/officeDocument/2006/relationships/image" Target="../media/image250.png"/><Relationship Id="rId4" Type="http://schemas.openxmlformats.org/officeDocument/2006/relationships/image" Target="../media/image24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4.xml"/><Relationship Id="rId3" Type="http://schemas.openxmlformats.org/officeDocument/2006/relationships/image" Target="../media/image25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5.xml"/><Relationship Id="rId3" Type="http://schemas.openxmlformats.org/officeDocument/2006/relationships/image" Target="../media/image25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6.xml"/><Relationship Id="rId3" Type="http://schemas.openxmlformats.org/officeDocument/2006/relationships/image" Target="../media/image25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8.xml"/><Relationship Id="rId3" Type="http://schemas.openxmlformats.org/officeDocument/2006/relationships/image" Target="../media/image25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9.xml"/><Relationship Id="rId3" Type="http://schemas.openxmlformats.org/officeDocument/2006/relationships/image" Target="../media/image259.png"/><Relationship Id="rId4" Type="http://schemas.openxmlformats.org/officeDocument/2006/relationships/image" Target="../media/image2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0.xml"/><Relationship Id="rId3" Type="http://schemas.openxmlformats.org/officeDocument/2006/relationships/image" Target="../media/image260.png"/><Relationship Id="rId4" Type="http://schemas.openxmlformats.org/officeDocument/2006/relationships/image" Target="../media/image259.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2.xml"/><Relationship Id="rId3" Type="http://schemas.openxmlformats.org/officeDocument/2006/relationships/image" Target="../media/image260.png"/><Relationship Id="rId4" Type="http://schemas.openxmlformats.org/officeDocument/2006/relationships/image" Target="../media/image259.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3.xml"/><Relationship Id="rId3" Type="http://schemas.openxmlformats.org/officeDocument/2006/relationships/image" Target="../media/image263.png"/><Relationship Id="rId4" Type="http://schemas.openxmlformats.org/officeDocument/2006/relationships/image" Target="../media/image26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4.xml"/><Relationship Id="rId3" Type="http://schemas.openxmlformats.org/officeDocument/2006/relationships/image" Target="../media/image263.png"/><Relationship Id="rId4" Type="http://schemas.openxmlformats.org/officeDocument/2006/relationships/image" Target="../media/image26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5.xml"/><Relationship Id="rId3" Type="http://schemas.openxmlformats.org/officeDocument/2006/relationships/image" Target="../media/image263.png"/><Relationship Id="rId4" Type="http://schemas.openxmlformats.org/officeDocument/2006/relationships/image" Target="../media/image260.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6.xml"/><Relationship Id="rId3" Type="http://schemas.openxmlformats.org/officeDocument/2006/relationships/image" Target="../media/image263.png"/><Relationship Id="rId4" Type="http://schemas.openxmlformats.org/officeDocument/2006/relationships/image" Target="../media/image260.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7.xml"/><Relationship Id="rId3" Type="http://schemas.openxmlformats.org/officeDocument/2006/relationships/image" Target="../media/image263.png"/><Relationship Id="rId4" Type="http://schemas.openxmlformats.org/officeDocument/2006/relationships/image" Target="../media/image260.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8.xml"/><Relationship Id="rId3" Type="http://schemas.openxmlformats.org/officeDocument/2006/relationships/image" Target="../media/image263.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9.xml"/><Relationship Id="rId3" Type="http://schemas.openxmlformats.org/officeDocument/2006/relationships/image" Target="../media/image2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0.xml"/><Relationship Id="rId3" Type="http://schemas.openxmlformats.org/officeDocument/2006/relationships/image" Target="../media/image26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1.xml"/><Relationship Id="rId3" Type="http://schemas.openxmlformats.org/officeDocument/2006/relationships/image" Target="../media/image26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3.xml"/><Relationship Id="rId3" Type="http://schemas.openxmlformats.org/officeDocument/2006/relationships/image" Target="../media/image27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4.xml"/><Relationship Id="rId3" Type="http://schemas.openxmlformats.org/officeDocument/2006/relationships/image" Target="../media/image270.png"/><Relationship Id="rId4" Type="http://schemas.openxmlformats.org/officeDocument/2006/relationships/image" Target="../media/image271.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5.xml"/><Relationship Id="rId3" Type="http://schemas.openxmlformats.org/officeDocument/2006/relationships/image" Target="../media/image269.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6.xml"/><Relationship Id="rId3" Type="http://schemas.openxmlformats.org/officeDocument/2006/relationships/image" Target="../media/image270.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7.xml"/><Relationship Id="rId3" Type="http://schemas.openxmlformats.org/officeDocument/2006/relationships/image" Target="../media/image274.png"/><Relationship Id="rId4" Type="http://schemas.openxmlformats.org/officeDocument/2006/relationships/image" Target="../media/image273.png"/><Relationship Id="rId5" Type="http://schemas.openxmlformats.org/officeDocument/2006/relationships/image" Target="../media/image277.png"/><Relationship Id="rId6" Type="http://schemas.openxmlformats.org/officeDocument/2006/relationships/image" Target="../media/image275.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8.xml"/><Relationship Id="rId3" Type="http://schemas.openxmlformats.org/officeDocument/2006/relationships/image" Target="../media/image27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9.xml"/><Relationship Id="rId3" Type="http://schemas.openxmlformats.org/officeDocument/2006/relationships/image" Target="../media/image274.png"/><Relationship Id="rId4" Type="http://schemas.openxmlformats.org/officeDocument/2006/relationships/image" Target="../media/image273.png"/><Relationship Id="rId5" Type="http://schemas.openxmlformats.org/officeDocument/2006/relationships/image" Target="../media/image2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8.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0.xml"/><Relationship Id="rId3" Type="http://schemas.openxmlformats.org/officeDocument/2006/relationships/image" Target="../media/image274.png"/><Relationship Id="rId4" Type="http://schemas.openxmlformats.org/officeDocument/2006/relationships/image" Target="../media/image273.png"/><Relationship Id="rId5" Type="http://schemas.openxmlformats.org/officeDocument/2006/relationships/image" Target="../media/image277.png"/><Relationship Id="rId6" Type="http://schemas.openxmlformats.org/officeDocument/2006/relationships/image" Target="../media/image280.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1.xml"/><Relationship Id="rId3" Type="http://schemas.openxmlformats.org/officeDocument/2006/relationships/image" Target="../media/image274.png"/><Relationship Id="rId4" Type="http://schemas.openxmlformats.org/officeDocument/2006/relationships/image" Target="../media/image273.png"/><Relationship Id="rId5" Type="http://schemas.openxmlformats.org/officeDocument/2006/relationships/image" Target="../media/image277.png"/><Relationship Id="rId6" Type="http://schemas.openxmlformats.org/officeDocument/2006/relationships/image" Target="../media/image275.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2.xml"/><Relationship Id="rId3" Type="http://schemas.openxmlformats.org/officeDocument/2006/relationships/image" Target="../media/image270.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3.xml"/><Relationship Id="rId3" Type="http://schemas.openxmlformats.org/officeDocument/2006/relationships/image" Target="../media/image281.png"/><Relationship Id="rId4" Type="http://schemas.openxmlformats.org/officeDocument/2006/relationships/image" Target="../media/image283.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4.xml"/><Relationship Id="rId3" Type="http://schemas.openxmlformats.org/officeDocument/2006/relationships/image" Target="../media/image281.png"/><Relationship Id="rId4" Type="http://schemas.openxmlformats.org/officeDocument/2006/relationships/image" Target="../media/image282.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5.xml"/><Relationship Id="rId3" Type="http://schemas.openxmlformats.org/officeDocument/2006/relationships/image" Target="../media/image286.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6.xml"/><Relationship Id="rId3" Type="http://schemas.openxmlformats.org/officeDocument/2006/relationships/image" Target="../media/image286.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7.xml"/><Relationship Id="rId3" Type="http://schemas.openxmlformats.org/officeDocument/2006/relationships/image" Target="../media/image286.png"/><Relationship Id="rId4" Type="http://schemas.openxmlformats.org/officeDocument/2006/relationships/image" Target="../media/image284.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8.xml"/><Relationship Id="rId3" Type="http://schemas.openxmlformats.org/officeDocument/2006/relationships/image" Target="../media/image286.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9.xml"/><Relationship Id="rId3" Type="http://schemas.openxmlformats.org/officeDocument/2006/relationships/image" Target="../media/image286.png"/><Relationship Id="rId4" Type="http://schemas.openxmlformats.org/officeDocument/2006/relationships/image" Target="../media/image28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71.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0.xml"/><Relationship Id="rId3" Type="http://schemas.openxmlformats.org/officeDocument/2006/relationships/image" Target="../media/image270.png"/><Relationship Id="rId4" Type="http://schemas.openxmlformats.org/officeDocument/2006/relationships/image" Target="../media/image273.png"/><Relationship Id="rId5" Type="http://schemas.openxmlformats.org/officeDocument/2006/relationships/image" Target="../media/image290.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1.xml"/><Relationship Id="rId3" Type="http://schemas.openxmlformats.org/officeDocument/2006/relationships/image" Target="../media/image27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2.xml"/><Relationship Id="rId3" Type="http://schemas.openxmlformats.org/officeDocument/2006/relationships/image" Target="../media/image293.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3.xml"/><Relationship Id="rId3" Type="http://schemas.openxmlformats.org/officeDocument/2006/relationships/image" Target="../media/image294.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4.xml"/><Relationship Id="rId3" Type="http://schemas.openxmlformats.org/officeDocument/2006/relationships/image" Target="../media/image295.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5.xml"/><Relationship Id="rId3" Type="http://schemas.openxmlformats.org/officeDocument/2006/relationships/image" Target="../media/image289.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6.xml"/><Relationship Id="rId3" Type="http://schemas.openxmlformats.org/officeDocument/2006/relationships/image" Target="../media/image29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7.xml"/><Relationship Id="rId3" Type="http://schemas.openxmlformats.org/officeDocument/2006/relationships/image" Target="../media/image292.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8.xml"/><Relationship Id="rId3" Type="http://schemas.openxmlformats.org/officeDocument/2006/relationships/image" Target="../media/image14.jp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9.xml"/><Relationship Id="rId3" Type="http://schemas.openxmlformats.org/officeDocument/2006/relationships/image" Target="../media/image2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9.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0.xml"/><Relationship Id="rId3" Type="http://schemas.openxmlformats.org/officeDocument/2006/relationships/image" Target="../media/image3.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1.xml"/><Relationship Id="rId3" Type="http://schemas.openxmlformats.org/officeDocument/2006/relationships/image" Target="../media/image296.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2.xml"/><Relationship Id="rId3" Type="http://schemas.openxmlformats.org/officeDocument/2006/relationships/image" Target="../media/image298.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3.xml"/><Relationship Id="rId3" Type="http://schemas.openxmlformats.org/officeDocument/2006/relationships/image" Target="../media/image299.png"/><Relationship Id="rId4" Type="http://schemas.openxmlformats.org/officeDocument/2006/relationships/image" Target="../media/image308.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4.xml"/><Relationship Id="rId3" Type="http://schemas.openxmlformats.org/officeDocument/2006/relationships/image" Target="../media/image300.jp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5.xml"/><Relationship Id="rId3" Type="http://schemas.openxmlformats.org/officeDocument/2006/relationships/image" Target="../media/image302.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6.xml"/><Relationship Id="rId3" Type="http://schemas.openxmlformats.org/officeDocument/2006/relationships/image" Target="../media/image301.jp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7.xml"/><Relationship Id="rId3" Type="http://schemas.openxmlformats.org/officeDocument/2006/relationships/image" Target="../media/image303.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8.xml"/><Relationship Id="rId3" Type="http://schemas.openxmlformats.org/officeDocument/2006/relationships/image" Target="../media/image304.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9.xml"/><Relationship Id="rId3" Type="http://schemas.openxmlformats.org/officeDocument/2006/relationships/image" Target="../media/image30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72.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0.xml"/><Relationship Id="rId3" Type="http://schemas.openxmlformats.org/officeDocument/2006/relationships/image" Target="../media/image306.jp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1.xml"/><Relationship Id="rId3" Type="http://schemas.openxmlformats.org/officeDocument/2006/relationships/image" Target="../media/image309.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2.xml"/><Relationship Id="rId3" Type="http://schemas.openxmlformats.org/officeDocument/2006/relationships/image" Target="../media/image307.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3.xml"/><Relationship Id="rId3" Type="http://schemas.openxmlformats.org/officeDocument/2006/relationships/image" Target="../media/image311.jp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4.xml"/><Relationship Id="rId3" Type="http://schemas.openxmlformats.org/officeDocument/2006/relationships/image" Target="../media/image325.jpg"/><Relationship Id="rId4" Type="http://schemas.openxmlformats.org/officeDocument/2006/relationships/image" Target="../media/image310.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5.xml"/><Relationship Id="rId3" Type="http://schemas.openxmlformats.org/officeDocument/2006/relationships/image" Target="../media/image314.jpg"/><Relationship Id="rId4" Type="http://schemas.openxmlformats.org/officeDocument/2006/relationships/image" Target="../media/image317.jp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7.xml"/><Relationship Id="rId3" Type="http://schemas.openxmlformats.org/officeDocument/2006/relationships/image" Target="../media/image312.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8.xml"/><Relationship Id="rId3" Type="http://schemas.openxmlformats.org/officeDocument/2006/relationships/image" Target="../media/image299.png"/><Relationship Id="rId4" Type="http://schemas.openxmlformats.org/officeDocument/2006/relationships/image" Target="../media/image315.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9.xml"/><Relationship Id="rId3" Type="http://schemas.openxmlformats.org/officeDocument/2006/relationships/image" Target="../media/image3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77.jpg"/><Relationship Id="rId4" Type="http://schemas.openxmlformats.org/officeDocument/2006/relationships/image" Target="../media/image73.jp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0.xml"/><Relationship Id="rId3" Type="http://schemas.openxmlformats.org/officeDocument/2006/relationships/image" Target="../media/image324.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1.xml"/><Relationship Id="rId3" Type="http://schemas.openxmlformats.org/officeDocument/2006/relationships/image" Target="../media/image319.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2.xml"/><Relationship Id="rId3" Type="http://schemas.openxmlformats.org/officeDocument/2006/relationships/image" Target="../media/image32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3.xml"/><Relationship Id="rId3" Type="http://schemas.openxmlformats.org/officeDocument/2006/relationships/image" Target="../media/image321.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4.xml"/><Relationship Id="rId3" Type="http://schemas.openxmlformats.org/officeDocument/2006/relationships/hyperlink" Target="https://docs.google.com/presentation/d/10yIndx72kIp50kN-sXB7Z4E_hlVEqpCsobuLqsWRF14/edit?usp=sharing" TargetMode="External"/><Relationship Id="rId4" Type="http://schemas.openxmlformats.org/officeDocument/2006/relationships/image" Target="../media/image318.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5.xml"/><Relationship Id="rId3" Type="http://schemas.openxmlformats.org/officeDocument/2006/relationships/image" Target="../media/image326.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6.xml"/><Relationship Id="rId3" Type="http://schemas.openxmlformats.org/officeDocument/2006/relationships/image" Target="../media/image327.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7.xml"/><Relationship Id="rId3" Type="http://schemas.openxmlformats.org/officeDocument/2006/relationships/image" Target="../media/image332.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8.xml"/><Relationship Id="rId3" Type="http://schemas.openxmlformats.org/officeDocument/2006/relationships/image" Target="../media/image323.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9.xml"/><Relationship Id="rId3" Type="http://schemas.openxmlformats.org/officeDocument/2006/relationships/image" Target="../media/image328.png"/><Relationship Id="rId4" Type="http://schemas.openxmlformats.org/officeDocument/2006/relationships/image" Target="../media/image3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0.xml"/><Relationship Id="rId3" Type="http://schemas.openxmlformats.org/officeDocument/2006/relationships/image" Target="../media/image329.png"/><Relationship Id="rId4" Type="http://schemas.openxmlformats.org/officeDocument/2006/relationships/image" Target="../media/image330.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1.xml"/><Relationship Id="rId3" Type="http://schemas.openxmlformats.org/officeDocument/2006/relationships/image" Target="../media/image331.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2.xml"/><Relationship Id="rId3" Type="http://schemas.openxmlformats.org/officeDocument/2006/relationships/image" Target="../media/image3.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74.png"/><Relationship Id="rId4" Type="http://schemas.openxmlformats.org/officeDocument/2006/relationships/hyperlink" Target="https://gmail.com" TargetMode="External"/><Relationship Id="rId5"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8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s://drive.google.com/settings/storage" TargetMode="External"/><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84.png"/><Relationship Id="rId4" Type="http://schemas.openxmlformats.org/officeDocument/2006/relationships/image" Target="../media/image81.png"/><Relationship Id="rId5"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80.png"/><Relationship Id="rId5" Type="http://schemas.openxmlformats.org/officeDocument/2006/relationships/image" Target="../media/image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10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9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4.xml"/><Relationship Id="rId3" Type="http://schemas.openxmlformats.org/officeDocument/2006/relationships/image" Target="../media/image1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0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9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07.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hyperlink" Target="https://meet.google.com/" TargetMode="External"/><Relationship Id="rId4" Type="http://schemas.openxmlformats.org/officeDocument/2006/relationships/image" Target="../media/image10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hyperlink" Target="https://meet.google.com/" TargetMode="Externa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0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102.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10.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99.png"/><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03.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116.png"/><Relationship Id="rId4" Type="http://schemas.openxmlformats.org/officeDocument/2006/relationships/image" Target="../media/image122.png"/><Relationship Id="rId5" Type="http://schemas.openxmlformats.org/officeDocument/2006/relationships/image" Target="../media/image1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129.png"/><Relationship Id="rId4" Type="http://schemas.openxmlformats.org/officeDocument/2006/relationships/image" Target="../media/image118.png"/><Relationship Id="rId5" Type="http://schemas.openxmlformats.org/officeDocument/2006/relationships/image" Target="../media/image1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1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114.png"/><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14.pn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126.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125.png"/><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image" Target="../media/image1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6.xml"/><Relationship Id="rId3" Type="http://schemas.openxmlformats.org/officeDocument/2006/relationships/image" Target="../media/image114.png"/><Relationship Id="rId4" Type="http://schemas.openxmlformats.org/officeDocument/2006/relationships/image" Target="../media/image1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7.xml"/><Relationship Id="rId3" Type="http://schemas.openxmlformats.org/officeDocument/2006/relationships/image" Target="../media/image1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8.xml"/><Relationship Id="rId3" Type="http://schemas.openxmlformats.org/officeDocument/2006/relationships/image" Target="../media/image13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9.xml"/><Relationship Id="rId3" Type="http://schemas.openxmlformats.org/officeDocument/2006/relationships/image" Target="../media/image1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 Id="rId3" Type="http://schemas.openxmlformats.org/officeDocument/2006/relationships/image" Target="../media/image1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4.xml"/><Relationship Id="rId3" Type="http://schemas.openxmlformats.org/officeDocument/2006/relationships/image" Target="../media/image141.png"/><Relationship Id="rId4" Type="http://schemas.openxmlformats.org/officeDocument/2006/relationships/image" Target="../media/image131.png"/><Relationship Id="rId5" Type="http://schemas.openxmlformats.org/officeDocument/2006/relationships/image" Target="../media/image135.png"/><Relationship Id="rId6" Type="http://schemas.openxmlformats.org/officeDocument/2006/relationships/image" Target="../media/image137.png"/><Relationship Id="rId7" Type="http://schemas.openxmlformats.org/officeDocument/2006/relationships/image" Target="../media/image15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5.xml"/><Relationship Id="rId3" Type="http://schemas.openxmlformats.org/officeDocument/2006/relationships/image" Target="../media/image14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6.xml"/><Relationship Id="rId3" Type="http://schemas.openxmlformats.org/officeDocument/2006/relationships/image" Target="../media/image141.png"/><Relationship Id="rId4" Type="http://schemas.openxmlformats.org/officeDocument/2006/relationships/image" Target="../media/image137.png"/><Relationship Id="rId5" Type="http://schemas.openxmlformats.org/officeDocument/2006/relationships/image" Target="../media/image139.png"/><Relationship Id="rId6" Type="http://schemas.openxmlformats.org/officeDocument/2006/relationships/image" Target="../media/image138.png"/><Relationship Id="rId7" Type="http://schemas.openxmlformats.org/officeDocument/2006/relationships/image" Target="../media/image15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147.png"/><Relationship Id="rId4" Type="http://schemas.openxmlformats.org/officeDocument/2006/relationships/image" Target="../media/image14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8.xml"/><Relationship Id="rId3" Type="http://schemas.openxmlformats.org/officeDocument/2006/relationships/image" Target="../media/image151.png"/><Relationship Id="rId4" Type="http://schemas.openxmlformats.org/officeDocument/2006/relationships/image" Target="../media/image14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9.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20" Type="http://schemas.openxmlformats.org/officeDocument/2006/relationships/image" Target="../media/image44.png"/><Relationship Id="rId22" Type="http://schemas.openxmlformats.org/officeDocument/2006/relationships/image" Target="../media/image45.png"/><Relationship Id="rId21" Type="http://schemas.openxmlformats.org/officeDocument/2006/relationships/image" Target="../media/image42.png"/><Relationship Id="rId24" Type="http://schemas.openxmlformats.org/officeDocument/2006/relationships/image" Target="../media/image47.png"/><Relationship Id="rId23"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26.png"/><Relationship Id="rId9" Type="http://schemas.openxmlformats.org/officeDocument/2006/relationships/image" Target="../media/image33.jpg"/><Relationship Id="rId26" Type="http://schemas.openxmlformats.org/officeDocument/2006/relationships/image" Target="../media/image50.png"/><Relationship Id="rId25" Type="http://schemas.openxmlformats.org/officeDocument/2006/relationships/image" Target="../media/image51.png"/><Relationship Id="rId28" Type="http://schemas.openxmlformats.org/officeDocument/2006/relationships/image" Target="../media/image54.jpg"/><Relationship Id="rId27" Type="http://schemas.openxmlformats.org/officeDocument/2006/relationships/image" Target="../media/image61.png"/><Relationship Id="rId5" Type="http://schemas.openxmlformats.org/officeDocument/2006/relationships/image" Target="../media/image25.jpg"/><Relationship Id="rId6" Type="http://schemas.openxmlformats.org/officeDocument/2006/relationships/image" Target="../media/image23.png"/><Relationship Id="rId7" Type="http://schemas.openxmlformats.org/officeDocument/2006/relationships/image" Target="../media/image31.jpg"/><Relationship Id="rId8" Type="http://schemas.openxmlformats.org/officeDocument/2006/relationships/image" Target="../media/image32.jpg"/><Relationship Id="rId11" Type="http://schemas.openxmlformats.org/officeDocument/2006/relationships/image" Target="../media/image34.png"/><Relationship Id="rId10" Type="http://schemas.openxmlformats.org/officeDocument/2006/relationships/image" Target="../media/image30.jpg"/><Relationship Id="rId13" Type="http://schemas.openxmlformats.org/officeDocument/2006/relationships/image" Target="../media/image40.png"/><Relationship Id="rId12" Type="http://schemas.openxmlformats.org/officeDocument/2006/relationships/image" Target="../media/image35.png"/><Relationship Id="rId15" Type="http://schemas.openxmlformats.org/officeDocument/2006/relationships/image" Target="../media/image41.png"/><Relationship Id="rId14" Type="http://schemas.openxmlformats.org/officeDocument/2006/relationships/image" Target="../media/image38.jpg"/><Relationship Id="rId17" Type="http://schemas.openxmlformats.org/officeDocument/2006/relationships/image" Target="../media/image36.png"/><Relationship Id="rId16" Type="http://schemas.openxmlformats.org/officeDocument/2006/relationships/image" Target="../media/image37.png"/><Relationship Id="rId19" Type="http://schemas.openxmlformats.org/officeDocument/2006/relationships/image" Target="../media/image43.png"/><Relationship Id="rId18" Type="http://schemas.openxmlformats.org/officeDocument/2006/relationships/image" Target="../media/image3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0.xml"/><Relationship Id="rId3" Type="http://schemas.openxmlformats.org/officeDocument/2006/relationships/image" Target="../media/image15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1.xml"/><Relationship Id="rId3" Type="http://schemas.openxmlformats.org/officeDocument/2006/relationships/image" Target="../media/image15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165.png"/><Relationship Id="rId4" Type="http://schemas.openxmlformats.org/officeDocument/2006/relationships/image" Target="../media/image16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6.xml"/><Relationship Id="rId3" Type="http://schemas.openxmlformats.org/officeDocument/2006/relationships/image" Target="../media/image159.png"/><Relationship Id="rId4" Type="http://schemas.openxmlformats.org/officeDocument/2006/relationships/image" Target="../media/image16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16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 Id="rId3" Type="http://schemas.openxmlformats.org/officeDocument/2006/relationships/image" Target="../media/image152.png"/><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9.xml"/><Relationship Id="rId3" Type="http://schemas.openxmlformats.org/officeDocument/2006/relationships/image" Target="../media/image1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35"/>
          <p:cNvSpPr txBox="1"/>
          <p:nvPr>
            <p:ph type="ctrTitle"/>
          </p:nvPr>
        </p:nvSpPr>
        <p:spPr>
          <a:xfrm>
            <a:off x="110200" y="1087350"/>
            <a:ext cx="5989200" cy="12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3600"/>
              <a:buFont typeface="Arial"/>
              <a:buNone/>
            </a:pPr>
            <a:r>
              <a:rPr b="1" lang="en-US" sz="3600">
                <a:solidFill>
                  <a:srgbClr val="000000"/>
                </a:solidFill>
              </a:rPr>
              <a:t>Pemanfaatan Chromebook</a:t>
            </a:r>
            <a:endParaRPr b="1" sz="3900">
              <a:solidFill>
                <a:srgbClr val="31538F"/>
              </a:solidFill>
            </a:endParaRPr>
          </a:p>
        </p:txBody>
      </p:sp>
      <p:sp>
        <p:nvSpPr>
          <p:cNvPr id="167" name="Google Shape;167;p35"/>
          <p:cNvSpPr txBox="1"/>
          <p:nvPr/>
        </p:nvSpPr>
        <p:spPr>
          <a:xfrm>
            <a:off x="5313254" y="4272673"/>
            <a:ext cx="3653400" cy="701700"/>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Sekolah Menengah Atas</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Direktorat Jenderal Pendidikan Anak Usia Dini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solidFill>
                  <a:srgbClr val="000000"/>
                </a:solidFill>
                <a:latin typeface="Roboto"/>
                <a:ea typeface="Roboto"/>
                <a:cs typeface="Roboto"/>
                <a:sym typeface="Roboto"/>
              </a:rPr>
              <a:t>Pendidikan Dasar dan Menengah</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000">
                <a:latin typeface="Roboto"/>
                <a:ea typeface="Roboto"/>
                <a:cs typeface="Roboto"/>
                <a:sym typeface="Roboto"/>
              </a:rPr>
              <a:t>Kementerian Pendidikan, Kebudayaan, Riset, dan Teknologi</a:t>
            </a:r>
            <a:endParaRPr b="1" sz="10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t/>
            </a:r>
            <a:endParaRPr b="1" sz="1000">
              <a:solidFill>
                <a:srgbClr val="000000"/>
              </a:solidFill>
              <a:latin typeface="Roboto"/>
              <a:ea typeface="Roboto"/>
              <a:cs typeface="Roboto"/>
              <a:sym typeface="Roboto"/>
            </a:endParaRPr>
          </a:p>
        </p:txBody>
      </p:sp>
      <p:pic>
        <p:nvPicPr>
          <p:cNvPr descr="logo-None-kemdikbud" id="168" name="Google Shape;168;p35"/>
          <p:cNvPicPr preferRelativeResize="0"/>
          <p:nvPr/>
        </p:nvPicPr>
        <p:blipFill rotWithShape="1">
          <a:blip r:embed="rId4">
            <a:alphaModFix/>
          </a:blip>
          <a:srcRect b="0" l="0" r="0" t="0"/>
          <a:stretch/>
        </p:blipFill>
        <p:spPr>
          <a:xfrm>
            <a:off x="4508913" y="4143914"/>
            <a:ext cx="780425" cy="780398"/>
          </a:xfrm>
          <a:prstGeom prst="rect">
            <a:avLst/>
          </a:prstGeom>
          <a:noFill/>
          <a:ln>
            <a:noFill/>
          </a:ln>
        </p:spPr>
      </p:pic>
      <p:pic>
        <p:nvPicPr>
          <p:cNvPr id="169" name="Google Shape;169;p35"/>
          <p:cNvPicPr preferRelativeResize="0"/>
          <p:nvPr/>
        </p:nvPicPr>
        <p:blipFill rotWithShape="1">
          <a:blip r:embed="rId5">
            <a:alphaModFix/>
          </a:blip>
          <a:srcRect b="5621" l="15943" r="7551" t="5568"/>
          <a:stretch/>
        </p:blipFill>
        <p:spPr>
          <a:xfrm>
            <a:off x="6271075" y="720326"/>
            <a:ext cx="2619375" cy="2026749"/>
          </a:xfrm>
          <a:prstGeom prst="rect">
            <a:avLst/>
          </a:prstGeom>
          <a:noFill/>
          <a:ln>
            <a:noFill/>
          </a:ln>
        </p:spPr>
      </p:pic>
      <p:pic>
        <p:nvPicPr>
          <p:cNvPr id="170" name="Google Shape;170;p35"/>
          <p:cNvPicPr preferRelativeResize="0"/>
          <p:nvPr/>
        </p:nvPicPr>
        <p:blipFill>
          <a:blip r:embed="rId6">
            <a:alphaModFix/>
          </a:blip>
          <a:stretch>
            <a:fillRect/>
          </a:stretch>
        </p:blipFill>
        <p:spPr>
          <a:xfrm>
            <a:off x="110200" y="3190400"/>
            <a:ext cx="3743681" cy="1707775"/>
          </a:xfrm>
          <a:prstGeom prst="rect">
            <a:avLst/>
          </a:prstGeom>
          <a:noFill/>
          <a:ln>
            <a:noFill/>
          </a:ln>
        </p:spPr>
      </p:pic>
      <p:sp>
        <p:nvSpPr>
          <p:cNvPr id="171" name="Google Shape;171;p35"/>
          <p:cNvSpPr txBox="1"/>
          <p:nvPr>
            <p:ph idx="1" type="body"/>
          </p:nvPr>
        </p:nvSpPr>
        <p:spPr>
          <a:xfrm>
            <a:off x="110200" y="1694150"/>
            <a:ext cx="5749500" cy="488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400"/>
              <a:buNone/>
            </a:pPr>
            <a:r>
              <a:rPr b="1" lang="en-US" sz="1800"/>
              <a:t>Bekerja dengan Google Workspace for Education</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4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56" name="Google Shape;356;p44"/>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Akun Belajar.id</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9" name="Shape 1179"/>
        <p:cNvGrpSpPr/>
        <p:nvPr/>
      </p:nvGrpSpPr>
      <p:grpSpPr>
        <a:xfrm>
          <a:off x="0" y="0"/>
          <a:ext cx="0" cy="0"/>
          <a:chOff x="0" y="0"/>
          <a:chExt cx="0" cy="0"/>
        </a:xfrm>
      </p:grpSpPr>
      <p:sp>
        <p:nvSpPr>
          <p:cNvPr id="1180" name="Google Shape;1180;p134"/>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Menu insert / Sisipkan</a:t>
            </a:r>
            <a:endParaRPr sz="4000">
              <a:solidFill>
                <a:schemeClr val="dk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35"/>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186" name="Google Shape;1186;p135"/>
          <p:cNvSpPr txBox="1"/>
          <p:nvPr>
            <p:ph idx="1" type="subTitle"/>
          </p:nvPr>
        </p:nvSpPr>
        <p:spPr>
          <a:xfrm>
            <a:off x="4737100" y="691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Sisipkan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Tabel</a:t>
            </a:r>
            <a:r>
              <a:rPr b="0" i="0" lang="en-US" sz="1900" u="none" cap="none" strike="noStrike">
                <a:solidFill>
                  <a:srgbClr val="000000"/>
                </a:solidFill>
                <a:latin typeface="Arial"/>
                <a:ea typeface="Arial"/>
                <a:cs typeface="Arial"/>
                <a:sym typeface="Arial"/>
              </a:rPr>
              <a:t> -&gt; Pilih jumlah kolom dan baris yang diinginkan</a:t>
            </a:r>
            <a:endParaRPr b="0" i="0" sz="1900" u="none" cap="none" strike="noStrike">
              <a:solidFill>
                <a:srgbClr val="000000"/>
              </a:solidFill>
              <a:latin typeface="Arial"/>
              <a:ea typeface="Arial"/>
              <a:cs typeface="Arial"/>
              <a:sym typeface="Arial"/>
            </a:endParaRPr>
          </a:p>
        </p:txBody>
      </p:sp>
      <p:sp>
        <p:nvSpPr>
          <p:cNvPr id="1187" name="Google Shape;1187;p135"/>
          <p:cNvSpPr txBox="1"/>
          <p:nvPr>
            <p:ph idx="2"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Membuat Tabel</a:t>
            </a:r>
            <a:endParaRPr b="1" i="0" sz="1900" u="none" cap="none" strike="noStrike">
              <a:solidFill>
                <a:srgbClr val="000000"/>
              </a:solidFill>
              <a:latin typeface="Arial"/>
              <a:ea typeface="Arial"/>
              <a:cs typeface="Arial"/>
              <a:sym typeface="Arial"/>
            </a:endParaRPr>
          </a:p>
        </p:txBody>
      </p:sp>
      <p:pic>
        <p:nvPicPr>
          <p:cNvPr id="1188" name="Google Shape;1188;p135"/>
          <p:cNvPicPr preferRelativeResize="0"/>
          <p:nvPr/>
        </p:nvPicPr>
        <p:blipFill rotWithShape="1">
          <a:blip r:embed="rId3">
            <a:alphaModFix/>
          </a:blip>
          <a:srcRect b="0" l="0" r="0" t="0"/>
          <a:stretch/>
        </p:blipFill>
        <p:spPr>
          <a:xfrm>
            <a:off x="606425" y="1674775"/>
            <a:ext cx="6877050" cy="33528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36"/>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194" name="Google Shape;1194;p136"/>
          <p:cNvSpPr txBox="1"/>
          <p:nvPr>
            <p:ph idx="1"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Sisipkan -&gt; Gambar-&gt; </a:t>
            </a:r>
            <a:r>
              <a:rPr b="1" i="0" lang="en-US" sz="1900" u="none" cap="none" strike="noStrike">
                <a:solidFill>
                  <a:srgbClr val="000000"/>
                </a:solidFill>
                <a:latin typeface="Arial"/>
                <a:ea typeface="Arial"/>
                <a:cs typeface="Arial"/>
                <a:sym typeface="Arial"/>
              </a:rPr>
              <a:t>Upload dari komputer</a:t>
            </a:r>
            <a:endParaRPr b="1" i="0" sz="1900" u="none" cap="none" strike="noStrike">
              <a:solidFill>
                <a:srgbClr val="000000"/>
              </a:solidFill>
              <a:latin typeface="Arial"/>
              <a:ea typeface="Arial"/>
              <a:cs typeface="Arial"/>
              <a:sym typeface="Arial"/>
            </a:endParaRPr>
          </a:p>
        </p:txBody>
      </p:sp>
      <p:sp>
        <p:nvSpPr>
          <p:cNvPr id="1195" name="Google Shape;1195;p136"/>
          <p:cNvSpPr txBox="1"/>
          <p:nvPr>
            <p:ph idx="2"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(Upload)</a:t>
            </a:r>
            <a:endParaRPr b="1" i="0" sz="1900" u="none" cap="none" strike="noStrike">
              <a:solidFill>
                <a:srgbClr val="000000"/>
              </a:solidFill>
              <a:latin typeface="Arial"/>
              <a:ea typeface="Arial"/>
              <a:cs typeface="Arial"/>
              <a:sym typeface="Arial"/>
            </a:endParaRPr>
          </a:p>
        </p:txBody>
      </p:sp>
      <p:pic>
        <p:nvPicPr>
          <p:cNvPr id="1196" name="Google Shape;1196;p136"/>
          <p:cNvPicPr preferRelativeResize="0"/>
          <p:nvPr/>
        </p:nvPicPr>
        <p:blipFill rotWithShape="1">
          <a:blip r:embed="rId3">
            <a:alphaModFix/>
          </a:blip>
          <a:srcRect b="0" l="0" r="0" t="0"/>
          <a:stretch/>
        </p:blipFill>
        <p:spPr>
          <a:xfrm>
            <a:off x="1104900" y="1841475"/>
            <a:ext cx="6934200" cy="10287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37"/>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202" name="Google Shape;1202;p137"/>
          <p:cNvSpPr txBox="1"/>
          <p:nvPr>
            <p:ph idx="1"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Sisipkan -&gt; Gambar-&gt; </a:t>
            </a:r>
            <a:r>
              <a:rPr b="1" i="0" lang="en-US" sz="1900" u="none" cap="none" strike="noStrike">
                <a:solidFill>
                  <a:srgbClr val="000000"/>
                </a:solidFill>
                <a:latin typeface="Arial"/>
                <a:ea typeface="Arial"/>
                <a:cs typeface="Arial"/>
                <a:sym typeface="Arial"/>
              </a:rPr>
              <a:t>Telusuri internet</a:t>
            </a:r>
            <a:endParaRPr b="1" i="0" sz="1900" u="none" cap="none" strike="noStrike">
              <a:solidFill>
                <a:srgbClr val="000000"/>
              </a:solidFill>
              <a:latin typeface="Arial"/>
              <a:ea typeface="Arial"/>
              <a:cs typeface="Arial"/>
              <a:sym typeface="Arial"/>
            </a:endParaRPr>
          </a:p>
        </p:txBody>
      </p:sp>
      <p:sp>
        <p:nvSpPr>
          <p:cNvPr id="1203" name="Google Shape;1203;p137"/>
          <p:cNvSpPr txBox="1"/>
          <p:nvPr>
            <p:ph idx="2"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(Internet)</a:t>
            </a:r>
            <a:endParaRPr b="1" i="0" sz="1900" u="none" cap="none" strike="noStrike">
              <a:solidFill>
                <a:srgbClr val="000000"/>
              </a:solidFill>
              <a:latin typeface="Arial"/>
              <a:ea typeface="Arial"/>
              <a:cs typeface="Arial"/>
              <a:sym typeface="Arial"/>
            </a:endParaRPr>
          </a:p>
        </p:txBody>
      </p:sp>
      <p:pic>
        <p:nvPicPr>
          <p:cNvPr id="1204" name="Google Shape;1204;p137"/>
          <p:cNvPicPr preferRelativeResize="0"/>
          <p:nvPr/>
        </p:nvPicPr>
        <p:blipFill rotWithShape="1">
          <a:blip r:embed="rId3">
            <a:alphaModFix/>
          </a:blip>
          <a:srcRect b="0" l="0" r="0" t="0"/>
          <a:stretch/>
        </p:blipFill>
        <p:spPr>
          <a:xfrm>
            <a:off x="1012075" y="1919288"/>
            <a:ext cx="6553200" cy="13049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38"/>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210" name="Google Shape;1210;p138"/>
          <p:cNvSpPr txBox="1"/>
          <p:nvPr>
            <p:ph idx="1"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(Internet)</a:t>
            </a:r>
            <a:endParaRPr b="1" i="0" sz="1900" u="none" cap="none" strike="noStrike">
              <a:solidFill>
                <a:srgbClr val="000000"/>
              </a:solidFill>
              <a:latin typeface="Arial"/>
              <a:ea typeface="Arial"/>
              <a:cs typeface="Arial"/>
              <a:sym typeface="Arial"/>
            </a:endParaRPr>
          </a:p>
        </p:txBody>
      </p:sp>
      <p:pic>
        <p:nvPicPr>
          <p:cNvPr id="1211" name="Google Shape;1211;p138"/>
          <p:cNvPicPr preferRelativeResize="0"/>
          <p:nvPr/>
        </p:nvPicPr>
        <p:blipFill rotWithShape="1">
          <a:blip r:embed="rId3">
            <a:alphaModFix/>
          </a:blip>
          <a:srcRect b="0" l="0" r="0" t="0"/>
          <a:stretch/>
        </p:blipFill>
        <p:spPr>
          <a:xfrm>
            <a:off x="746975" y="1552875"/>
            <a:ext cx="7650049" cy="3504550"/>
          </a:xfrm>
          <a:prstGeom prst="rect">
            <a:avLst/>
          </a:prstGeom>
          <a:noFill/>
          <a:ln>
            <a:noFill/>
          </a:ln>
        </p:spPr>
      </p:pic>
      <p:sp>
        <p:nvSpPr>
          <p:cNvPr id="1212" name="Google Shape;1212;p138"/>
          <p:cNvSpPr txBox="1"/>
          <p:nvPr>
            <p:ph idx="2" type="subTitle"/>
          </p:nvPr>
        </p:nvSpPr>
        <p:spPr>
          <a:xfrm>
            <a:off x="4737100" y="8438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Ketik nama gambar yang dicari -&gt; Klik Gambar -&gt; Klik </a:t>
            </a:r>
            <a:r>
              <a:rPr b="1" i="0" lang="en-US" sz="1900" u="none" cap="none" strike="noStrike">
                <a:solidFill>
                  <a:srgbClr val="000000"/>
                </a:solidFill>
                <a:latin typeface="Arial"/>
                <a:ea typeface="Arial"/>
                <a:cs typeface="Arial"/>
                <a:sym typeface="Arial"/>
              </a:rPr>
              <a:t>SISIPKAN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39"/>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218" name="Google Shape;1218;p139"/>
          <p:cNvSpPr txBox="1"/>
          <p:nvPr>
            <p:ph idx="1"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(Kamera)</a:t>
            </a:r>
            <a:endParaRPr b="1" i="0" sz="1900" u="none" cap="none" strike="noStrike">
              <a:solidFill>
                <a:srgbClr val="000000"/>
              </a:solidFill>
              <a:latin typeface="Arial"/>
              <a:ea typeface="Arial"/>
              <a:cs typeface="Arial"/>
              <a:sym typeface="Arial"/>
            </a:endParaRPr>
          </a:p>
        </p:txBody>
      </p:sp>
      <p:pic>
        <p:nvPicPr>
          <p:cNvPr id="1219" name="Google Shape;1219;p139"/>
          <p:cNvPicPr preferRelativeResize="0"/>
          <p:nvPr/>
        </p:nvPicPr>
        <p:blipFill rotWithShape="1">
          <a:blip r:embed="rId3">
            <a:alphaModFix/>
          </a:blip>
          <a:srcRect b="0" l="0" r="0" t="0"/>
          <a:stretch/>
        </p:blipFill>
        <p:spPr>
          <a:xfrm>
            <a:off x="1012075" y="1917875"/>
            <a:ext cx="6905625" cy="2714625"/>
          </a:xfrm>
          <a:prstGeom prst="rect">
            <a:avLst/>
          </a:prstGeom>
          <a:noFill/>
          <a:ln>
            <a:noFill/>
          </a:ln>
        </p:spPr>
      </p:pic>
      <p:sp>
        <p:nvSpPr>
          <p:cNvPr id="1220" name="Google Shape;1220;p139"/>
          <p:cNvSpPr txBox="1"/>
          <p:nvPr>
            <p:ph idx="2" type="subTitle"/>
          </p:nvPr>
        </p:nvSpPr>
        <p:spPr>
          <a:xfrm>
            <a:off x="5026875" y="949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Sisipkan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Gambar</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Kamera</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40"/>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Menu Insert/Sisipkan</a:t>
            </a:r>
            <a:endParaRPr b="0" i="0" sz="1400" u="none" cap="none" strike="noStrike">
              <a:solidFill>
                <a:srgbClr val="000000"/>
              </a:solidFill>
              <a:latin typeface="Arial"/>
              <a:ea typeface="Arial"/>
              <a:cs typeface="Arial"/>
              <a:sym typeface="Arial"/>
            </a:endParaRPr>
          </a:p>
        </p:txBody>
      </p:sp>
      <p:sp>
        <p:nvSpPr>
          <p:cNvPr id="1226" name="Google Shape;1226;p140"/>
          <p:cNvSpPr txBox="1"/>
          <p:nvPr>
            <p:ph idx="1" type="subTitle"/>
          </p:nvPr>
        </p:nvSpPr>
        <p:spPr>
          <a:xfrm>
            <a:off x="1012075" y="949475"/>
            <a:ext cx="3956100" cy="968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Menyisipkan Gambar (Kamera)</a:t>
            </a:r>
            <a:endParaRPr b="1" i="0" sz="1900" u="none" cap="none" strike="noStrike">
              <a:solidFill>
                <a:srgbClr val="000000"/>
              </a:solidFill>
              <a:latin typeface="Arial"/>
              <a:ea typeface="Arial"/>
              <a:cs typeface="Arial"/>
              <a:sym typeface="Arial"/>
            </a:endParaRPr>
          </a:p>
        </p:txBody>
      </p:sp>
      <p:sp>
        <p:nvSpPr>
          <p:cNvPr id="1227" name="Google Shape;1227;p140"/>
          <p:cNvSpPr txBox="1"/>
          <p:nvPr>
            <p:ph idx="2" type="subTitle"/>
          </p:nvPr>
        </p:nvSpPr>
        <p:spPr>
          <a:xfrm>
            <a:off x="5026875" y="94947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Ambil Foto </a:t>
            </a:r>
            <a:r>
              <a:rPr b="0" i="0" lang="en-US" sz="1900" u="none" cap="none" strike="noStrike">
                <a:solidFill>
                  <a:srgbClr val="000000"/>
                </a:solidFill>
                <a:latin typeface="Arial"/>
                <a:ea typeface="Arial"/>
                <a:cs typeface="Arial"/>
                <a:sym typeface="Arial"/>
              </a:rPr>
              <a:t>-&gt; </a:t>
            </a:r>
            <a:r>
              <a:rPr b="1" i="0" lang="en-US" sz="1900" u="none" cap="none" strike="noStrike">
                <a:solidFill>
                  <a:srgbClr val="000000"/>
                </a:solidFill>
                <a:latin typeface="Arial"/>
                <a:ea typeface="Arial"/>
                <a:cs typeface="Arial"/>
                <a:sym typeface="Arial"/>
              </a:rPr>
              <a:t>SISIPKAN</a:t>
            </a:r>
            <a:endParaRPr b="1" i="0" sz="1900" u="none" cap="none" strike="noStrike">
              <a:solidFill>
                <a:srgbClr val="000000"/>
              </a:solidFill>
              <a:latin typeface="Arial"/>
              <a:ea typeface="Arial"/>
              <a:cs typeface="Arial"/>
              <a:sym typeface="Arial"/>
            </a:endParaRPr>
          </a:p>
        </p:txBody>
      </p:sp>
      <p:pic>
        <p:nvPicPr>
          <p:cNvPr id="1228" name="Google Shape;1228;p140"/>
          <p:cNvPicPr preferRelativeResize="0"/>
          <p:nvPr/>
        </p:nvPicPr>
        <p:blipFill rotWithShape="1">
          <a:blip r:embed="rId3">
            <a:alphaModFix/>
          </a:blip>
          <a:srcRect b="0" l="0" r="0" t="0"/>
          <a:stretch/>
        </p:blipFill>
        <p:spPr>
          <a:xfrm>
            <a:off x="1160050" y="1468700"/>
            <a:ext cx="7093300" cy="3238675"/>
          </a:xfrm>
          <a:prstGeom prst="rect">
            <a:avLst/>
          </a:prstGeom>
          <a:noFill/>
          <a:ln>
            <a:noFill/>
          </a:ln>
        </p:spPr>
      </p:pic>
      <p:sp>
        <p:nvSpPr>
          <p:cNvPr id="1229" name="Google Shape;1229;p140"/>
          <p:cNvSpPr/>
          <p:nvPr/>
        </p:nvSpPr>
        <p:spPr>
          <a:xfrm>
            <a:off x="5377675" y="4519950"/>
            <a:ext cx="405600" cy="405600"/>
          </a:xfrm>
          <a:prstGeom prst="ellipse">
            <a:avLst/>
          </a:prstGeom>
          <a:solidFill>
            <a:srgbClr val="FF0000"/>
          </a:solidFill>
          <a:ln cap="flat" cmpd="sng" w="9525">
            <a:solidFill>
              <a:srgbClr val="2632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1</a:t>
            </a:r>
            <a:endParaRPr b="0" i="0" sz="1400" u="none" cap="none" strike="noStrike">
              <a:solidFill>
                <a:srgbClr val="FFFFFF"/>
              </a:solidFill>
              <a:latin typeface="Arial"/>
              <a:ea typeface="Arial"/>
              <a:cs typeface="Arial"/>
              <a:sym typeface="Arial"/>
            </a:endParaRPr>
          </a:p>
        </p:txBody>
      </p:sp>
      <p:sp>
        <p:nvSpPr>
          <p:cNvPr id="1230" name="Google Shape;1230;p140"/>
          <p:cNvSpPr/>
          <p:nvPr/>
        </p:nvSpPr>
        <p:spPr>
          <a:xfrm>
            <a:off x="6567800" y="4519950"/>
            <a:ext cx="405600" cy="405600"/>
          </a:xfrm>
          <a:prstGeom prst="ellipse">
            <a:avLst/>
          </a:prstGeom>
          <a:solidFill>
            <a:srgbClr val="FF0000"/>
          </a:solidFill>
          <a:ln cap="flat" cmpd="sng" w="9525">
            <a:solidFill>
              <a:srgbClr val="26323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Arial"/>
                <a:ea typeface="Arial"/>
                <a:cs typeface="Arial"/>
                <a:sym typeface="Arial"/>
              </a:rPr>
              <a:t>2</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4" name="Shape 1234"/>
        <p:cNvGrpSpPr/>
        <p:nvPr/>
      </p:nvGrpSpPr>
      <p:grpSpPr>
        <a:xfrm>
          <a:off x="0" y="0"/>
          <a:ext cx="0" cy="0"/>
          <a:chOff x="0" y="0"/>
          <a:chExt cx="0" cy="0"/>
        </a:xfrm>
      </p:grpSpPr>
      <p:sp>
        <p:nvSpPr>
          <p:cNvPr id="1235" name="Google Shape;1235;p141"/>
          <p:cNvSpPr txBox="1"/>
          <p:nvPr>
            <p:ph type="title"/>
          </p:nvPr>
        </p:nvSpPr>
        <p:spPr>
          <a:xfrm>
            <a:off x="-79096" y="1955400"/>
            <a:ext cx="92232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Pengaturan Halaman</a:t>
            </a:r>
            <a:endParaRPr sz="4000">
              <a:solidFill>
                <a:schemeClr val="dk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42"/>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Halaman</a:t>
            </a:r>
            <a:endParaRPr b="0" i="0" sz="1400" u="none" cap="none" strike="noStrike">
              <a:solidFill>
                <a:srgbClr val="000000"/>
              </a:solidFill>
              <a:latin typeface="Arial"/>
              <a:ea typeface="Arial"/>
              <a:cs typeface="Arial"/>
              <a:sym typeface="Arial"/>
            </a:endParaRPr>
          </a:p>
        </p:txBody>
      </p:sp>
      <p:pic>
        <p:nvPicPr>
          <p:cNvPr id="1241" name="Google Shape;1241;p142"/>
          <p:cNvPicPr preferRelativeResize="0"/>
          <p:nvPr/>
        </p:nvPicPr>
        <p:blipFill rotWithShape="1">
          <a:blip r:embed="rId3">
            <a:alphaModFix/>
          </a:blip>
          <a:srcRect b="0" l="0" r="0" t="0"/>
          <a:stretch/>
        </p:blipFill>
        <p:spPr>
          <a:xfrm>
            <a:off x="5572275" y="152400"/>
            <a:ext cx="3120918" cy="4838699"/>
          </a:xfrm>
          <a:prstGeom prst="rect">
            <a:avLst/>
          </a:prstGeom>
          <a:noFill/>
          <a:ln>
            <a:noFill/>
          </a:ln>
        </p:spPr>
      </p:pic>
      <p:sp>
        <p:nvSpPr>
          <p:cNvPr id="1242" name="Google Shape;1242;p142"/>
          <p:cNvSpPr txBox="1"/>
          <p:nvPr>
            <p:ph idx="1" type="subTitle"/>
          </p:nvPr>
        </p:nvSpPr>
        <p:spPr>
          <a:xfrm>
            <a:off x="1158400" y="2398350"/>
            <a:ext cx="4101000" cy="6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Klik </a:t>
            </a:r>
            <a:r>
              <a:rPr b="1" i="0" lang="en-US" sz="1900" u="none" cap="none" strike="noStrike">
                <a:solidFill>
                  <a:srgbClr val="000000"/>
                </a:solidFill>
                <a:latin typeface="Arial"/>
                <a:ea typeface="Arial"/>
                <a:cs typeface="Arial"/>
                <a:sym typeface="Arial"/>
              </a:rPr>
              <a:t>Penataan halaman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43"/>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Halaman</a:t>
            </a:r>
            <a:endParaRPr b="0" i="0" sz="1400" u="none" cap="none" strike="noStrike">
              <a:solidFill>
                <a:srgbClr val="000000"/>
              </a:solidFill>
              <a:latin typeface="Arial"/>
              <a:ea typeface="Arial"/>
              <a:cs typeface="Arial"/>
              <a:sym typeface="Arial"/>
            </a:endParaRPr>
          </a:p>
        </p:txBody>
      </p:sp>
      <p:pic>
        <p:nvPicPr>
          <p:cNvPr id="1248" name="Google Shape;1248;p143"/>
          <p:cNvPicPr preferRelativeResize="0"/>
          <p:nvPr/>
        </p:nvPicPr>
        <p:blipFill rotWithShape="1">
          <a:blip r:embed="rId3">
            <a:alphaModFix/>
          </a:blip>
          <a:srcRect b="0" l="0" r="0" t="0"/>
          <a:stretch/>
        </p:blipFill>
        <p:spPr>
          <a:xfrm>
            <a:off x="4875725" y="843875"/>
            <a:ext cx="3637435" cy="3994825"/>
          </a:xfrm>
          <a:prstGeom prst="rect">
            <a:avLst/>
          </a:prstGeom>
          <a:noFill/>
          <a:ln>
            <a:noFill/>
          </a:ln>
        </p:spPr>
      </p:pic>
      <p:sp>
        <p:nvSpPr>
          <p:cNvPr id="1249" name="Google Shape;1249;p143"/>
          <p:cNvSpPr txBox="1"/>
          <p:nvPr>
            <p:ph idx="1" type="subTitle"/>
          </p:nvPr>
        </p:nvSpPr>
        <p:spPr>
          <a:xfrm>
            <a:off x="825150" y="1369650"/>
            <a:ext cx="3956100" cy="291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Pada menu pengaturan halaman kita dapat mengatur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Orientasi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Ukuran kertas</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Margin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Warna halaman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5"/>
          <p:cNvSpPr txBox="1"/>
          <p:nvPr/>
        </p:nvSpPr>
        <p:spPr>
          <a:xfrm>
            <a:off x="761950" y="1621363"/>
            <a:ext cx="3810000" cy="352200"/>
          </a:xfrm>
          <a:prstGeom prst="rect">
            <a:avLst/>
          </a:prstGeom>
          <a:noFill/>
          <a:ln>
            <a:noFill/>
          </a:ln>
        </p:spPr>
        <p:txBody>
          <a:bodyPr anchorCtr="0" anchor="t" bIns="0" lIns="0" spcFirstLastPara="1" rIns="228600" wrap="square" tIns="0">
            <a:no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rgbClr val="3C4043"/>
                </a:solidFill>
                <a:latin typeface="Arial"/>
                <a:ea typeface="Arial"/>
                <a:cs typeface="Arial"/>
                <a:sym typeface="Arial"/>
              </a:rPr>
              <a:t>Google Workspace for Education</a:t>
            </a:r>
            <a:endParaRPr b="1" i="0" sz="1400" u="none" cap="none" strike="noStrike">
              <a:solidFill>
                <a:srgbClr val="3C4043"/>
              </a:solidFill>
              <a:latin typeface="Arial"/>
              <a:ea typeface="Arial"/>
              <a:cs typeface="Arial"/>
              <a:sym typeface="Arial"/>
            </a:endParaRPr>
          </a:p>
        </p:txBody>
      </p:sp>
      <p:sp>
        <p:nvSpPr>
          <p:cNvPr id="362" name="Google Shape;362;p45"/>
          <p:cNvSpPr txBox="1"/>
          <p:nvPr/>
        </p:nvSpPr>
        <p:spPr>
          <a:xfrm>
            <a:off x="761950" y="2079875"/>
            <a:ext cx="4075500" cy="66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US" sz="1300" u="none" cap="none" strike="noStrike">
                <a:solidFill>
                  <a:schemeClr val="dk1"/>
                </a:solidFill>
                <a:latin typeface="Work Sans"/>
                <a:ea typeface="Work Sans"/>
                <a:cs typeface="Work Sans"/>
                <a:sym typeface="Work Sans"/>
              </a:rPr>
              <a:t>Akun Pembelajaran (belajar.id)  merupakan akun elektronik yang diterbitkan oleh Kementerian Pendidikan dan Kebudayaan.</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100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p:txBody>
      </p:sp>
      <p:graphicFrame>
        <p:nvGraphicFramePr>
          <p:cNvPr id="363" name="Google Shape;363;p45"/>
          <p:cNvGraphicFramePr/>
          <p:nvPr/>
        </p:nvGraphicFramePr>
        <p:xfrm>
          <a:off x="761938" y="2818731"/>
          <a:ext cx="3000000" cy="3000000"/>
        </p:xfrm>
        <a:graphic>
          <a:graphicData uri="http://schemas.openxmlformats.org/drawingml/2006/table">
            <a:tbl>
              <a:tblPr>
                <a:noFill/>
                <a:tableStyleId>{196758F4-CA4C-4C7B-8497-BB14A850F73E}</a:tableStyleId>
              </a:tblPr>
              <a:tblGrid>
                <a:gridCol w="1073975"/>
                <a:gridCol w="3001525"/>
              </a:tblGrid>
              <a:tr h="1215850">
                <a:tc>
                  <a:txBody>
                    <a:bodyPr/>
                    <a:lstStyle/>
                    <a:p>
                      <a:pPr indent="0" lvl="0" marL="0" marR="0" rtl="0" algn="l">
                        <a:lnSpc>
                          <a:spcPct val="110000"/>
                        </a:lnSpc>
                        <a:spcBef>
                          <a:spcPts val="0"/>
                        </a:spcBef>
                        <a:spcAft>
                          <a:spcPts val="0"/>
                        </a:spcAft>
                        <a:buClr>
                          <a:srgbClr val="000000"/>
                        </a:buClr>
                        <a:buSzPts val="1400"/>
                        <a:buFont typeface="Arial"/>
                        <a:buNone/>
                      </a:pPr>
                      <a:r>
                        <a:rPr b="1" lang="en-US" sz="1400" u="none" cap="none" strike="noStrike">
                          <a:solidFill>
                            <a:srgbClr val="4285F4"/>
                          </a:solidFill>
                          <a:latin typeface="Work Sans"/>
                          <a:ea typeface="Work Sans"/>
                          <a:cs typeface="Work Sans"/>
                          <a:sym typeface="Work Sans"/>
                        </a:rPr>
                        <a:t>Mengapa?</a:t>
                      </a:r>
                      <a:endParaRPr b="1" sz="1400" u="none" cap="none" strike="noStrike">
                        <a:latin typeface="Work Sans"/>
                        <a:ea typeface="Work Sans"/>
                        <a:cs typeface="Work Sans"/>
                        <a:sym typeface="Work Sans"/>
                      </a:endParaRPr>
                    </a:p>
                  </a:txBody>
                  <a:tcPr marT="91425" marB="91425" marR="6827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Penyimpanan tanpa batas</a:t>
                      </a:r>
                      <a:endParaRPr sz="1400" u="none" cap="none" strike="noStrike">
                        <a:solidFill>
                          <a:srgbClr val="3C4043"/>
                        </a:solidFill>
                        <a:latin typeface="Work Sans"/>
                        <a:ea typeface="Work Sans"/>
                        <a:cs typeface="Work Sans"/>
                        <a:sym typeface="Work Sans"/>
                      </a:endParaRPr>
                    </a:p>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Bebas virus</a:t>
                      </a:r>
                      <a:endParaRPr sz="1400" u="none" cap="none" strike="noStrike">
                        <a:solidFill>
                          <a:srgbClr val="3C4043"/>
                        </a:solidFill>
                        <a:latin typeface="Work Sans"/>
                        <a:ea typeface="Work Sans"/>
                        <a:cs typeface="Work Sans"/>
                        <a:sym typeface="Work Sans"/>
                      </a:endParaRPr>
                    </a:p>
                    <a:p>
                      <a:pPr indent="-190500" lvl="0" marL="279400" marR="0" rtl="0" algn="l">
                        <a:lnSpc>
                          <a:spcPct val="115000"/>
                        </a:lnSpc>
                        <a:spcBef>
                          <a:spcPts val="0"/>
                        </a:spcBef>
                        <a:spcAft>
                          <a:spcPts val="0"/>
                        </a:spcAft>
                        <a:buClr>
                          <a:srgbClr val="4285F4"/>
                        </a:buClr>
                        <a:buSzPts val="800"/>
                        <a:buFont typeface="Work Sans"/>
                        <a:buChar char="●"/>
                      </a:pPr>
                      <a:r>
                        <a:rPr lang="en-US" sz="1400" u="none" cap="none" strike="noStrike">
                          <a:solidFill>
                            <a:srgbClr val="3C4043"/>
                          </a:solidFill>
                          <a:latin typeface="Work Sans"/>
                          <a:ea typeface="Work Sans"/>
                          <a:cs typeface="Work Sans"/>
                          <a:sym typeface="Work Sans"/>
                        </a:rPr>
                        <a:t>Video Call tanpa batas waktu di Google Meet</a:t>
                      </a:r>
                      <a:endParaRPr sz="1400" u="none" cap="none" strike="noStrike">
                        <a:solidFill>
                          <a:srgbClr val="3C4043"/>
                        </a:solidFill>
                        <a:latin typeface="Work Sans"/>
                        <a:ea typeface="Work Sans"/>
                        <a:cs typeface="Work Sans"/>
                        <a:sym typeface="Work Sans"/>
                      </a:endParaRPr>
                    </a:p>
                    <a:p>
                      <a:pPr indent="-177800" lvl="0" marL="279400" marR="0" rtl="0" algn="l">
                        <a:lnSpc>
                          <a:spcPct val="115000"/>
                        </a:lnSpc>
                        <a:spcBef>
                          <a:spcPts val="0"/>
                        </a:spcBef>
                        <a:spcAft>
                          <a:spcPts val="0"/>
                        </a:spcAft>
                        <a:buClr>
                          <a:srgbClr val="3C4043"/>
                        </a:buClr>
                        <a:buSzPts val="600"/>
                        <a:buFont typeface="Work Sans"/>
                        <a:buChar char="●"/>
                      </a:pPr>
                      <a:r>
                        <a:rPr lang="en-US" sz="1400" u="none" cap="none" strike="noStrike">
                          <a:solidFill>
                            <a:srgbClr val="3C4043"/>
                          </a:solidFill>
                          <a:latin typeface="Work Sans"/>
                          <a:ea typeface="Work Sans"/>
                          <a:cs typeface="Work Sans"/>
                          <a:sym typeface="Work Sans"/>
                        </a:rPr>
                        <a:t>Kelas di Google Classroom</a:t>
                      </a:r>
                      <a:endParaRPr sz="1400" u="none" cap="none" strike="noStrike">
                        <a:solidFill>
                          <a:srgbClr val="3C4043"/>
                        </a:solidFill>
                        <a:latin typeface="Work Sans"/>
                        <a:ea typeface="Work Sans"/>
                        <a:cs typeface="Work Sans"/>
                        <a:sym typeface="Work Sans"/>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pic>
        <p:nvPicPr>
          <p:cNvPr id="364" name="Google Shape;364;p45"/>
          <p:cNvPicPr preferRelativeResize="0"/>
          <p:nvPr/>
        </p:nvPicPr>
        <p:blipFill rotWithShape="1">
          <a:blip r:embed="rId3">
            <a:alphaModFix/>
          </a:blip>
          <a:srcRect b="0" l="0" r="0" t="0"/>
          <a:stretch/>
        </p:blipFill>
        <p:spPr>
          <a:xfrm>
            <a:off x="4910101" y="1817111"/>
            <a:ext cx="4075501" cy="2223709"/>
          </a:xfrm>
          <a:prstGeom prst="rect">
            <a:avLst/>
          </a:prstGeom>
          <a:noFill/>
          <a:ln>
            <a:noFill/>
          </a:ln>
        </p:spPr>
      </p:pic>
      <p:sp>
        <p:nvSpPr>
          <p:cNvPr id="365" name="Google Shape;365;p45"/>
          <p:cNvSpPr txBox="1"/>
          <p:nvPr/>
        </p:nvSpPr>
        <p:spPr>
          <a:xfrm>
            <a:off x="761950" y="921750"/>
            <a:ext cx="3810000" cy="352200"/>
          </a:xfrm>
          <a:prstGeom prst="rect">
            <a:avLst/>
          </a:prstGeom>
          <a:noFill/>
          <a:ln>
            <a:noFill/>
          </a:ln>
        </p:spPr>
        <p:txBody>
          <a:bodyPr anchorCtr="0" anchor="t" bIns="0" lIns="0" spcFirstLastPara="1" rIns="228600" wrap="square" tIns="0">
            <a:noAutofit/>
          </a:bodyPr>
          <a:lstStyle/>
          <a:p>
            <a:pPr indent="0" lvl="0" marL="0" marR="0" rtl="0" algn="l">
              <a:lnSpc>
                <a:spcPct val="115000"/>
              </a:lnSpc>
              <a:spcBef>
                <a:spcPts val="0"/>
              </a:spcBef>
              <a:spcAft>
                <a:spcPts val="0"/>
              </a:spcAft>
              <a:buClr>
                <a:srgbClr val="000000"/>
              </a:buClr>
              <a:buSzPts val="3100"/>
              <a:buFont typeface="Arial"/>
              <a:buNone/>
            </a:pPr>
            <a:r>
              <a:rPr b="0" i="0" lang="en-US" sz="3100" u="none" cap="none" strike="noStrike">
                <a:solidFill>
                  <a:srgbClr val="538CD5"/>
                </a:solidFill>
                <a:latin typeface="Fredoka One"/>
                <a:ea typeface="Fredoka One"/>
                <a:cs typeface="Fredoka One"/>
                <a:sym typeface="Fredoka One"/>
              </a:rPr>
              <a:t>AKUN BELAJAR.ID</a:t>
            </a:r>
            <a:endParaRPr b="0" i="0" sz="3100" u="none" cap="none" strike="noStrike">
              <a:solidFill>
                <a:srgbClr val="538CD5"/>
              </a:solidFill>
              <a:latin typeface="Fredoka One"/>
              <a:ea typeface="Fredoka One"/>
              <a:cs typeface="Fredoka One"/>
              <a:sym typeface="Fredoka One"/>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3" name="Shape 1253"/>
        <p:cNvGrpSpPr/>
        <p:nvPr/>
      </p:nvGrpSpPr>
      <p:grpSpPr>
        <a:xfrm>
          <a:off x="0" y="0"/>
          <a:ext cx="0" cy="0"/>
          <a:chOff x="0" y="0"/>
          <a:chExt cx="0" cy="0"/>
        </a:xfrm>
      </p:grpSpPr>
      <p:sp>
        <p:nvSpPr>
          <p:cNvPr id="1254" name="Google Shape;1254;p144"/>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Fitur Terjemahan / Dikte</a:t>
            </a:r>
            <a:endParaRPr sz="4000">
              <a:solidFill>
                <a:schemeClr val="dk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45"/>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pic>
        <p:nvPicPr>
          <p:cNvPr id="1260" name="Google Shape;1260;p145"/>
          <p:cNvPicPr preferRelativeResize="0"/>
          <p:nvPr/>
        </p:nvPicPr>
        <p:blipFill rotWithShape="1">
          <a:blip r:embed="rId3">
            <a:alphaModFix/>
          </a:blip>
          <a:srcRect b="0" l="0" r="0" t="0"/>
          <a:stretch/>
        </p:blipFill>
        <p:spPr>
          <a:xfrm>
            <a:off x="1029750" y="1068150"/>
            <a:ext cx="6082676" cy="3633150"/>
          </a:xfrm>
          <a:prstGeom prst="rect">
            <a:avLst/>
          </a:prstGeom>
          <a:noFill/>
          <a:ln>
            <a:noFill/>
          </a:ln>
        </p:spPr>
      </p:pic>
      <p:sp>
        <p:nvSpPr>
          <p:cNvPr id="1261" name="Google Shape;1261;p145"/>
          <p:cNvSpPr txBox="1"/>
          <p:nvPr>
            <p:ph idx="1" type="subTitle"/>
          </p:nvPr>
        </p:nvSpPr>
        <p:spPr>
          <a:xfrm>
            <a:off x="5013125" y="271175"/>
            <a:ext cx="3905700" cy="291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menu </a:t>
            </a:r>
            <a:r>
              <a:rPr b="1" i="0" lang="en-US" sz="1900" u="none" cap="none" strike="noStrike">
                <a:solidFill>
                  <a:srgbClr val="000000"/>
                </a:solidFill>
                <a:latin typeface="Arial"/>
                <a:ea typeface="Arial"/>
                <a:cs typeface="Arial"/>
                <a:sym typeface="Arial"/>
              </a:rPr>
              <a:t>Alat</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Terjemahkan dokumen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46"/>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pic>
        <p:nvPicPr>
          <p:cNvPr id="1267" name="Google Shape;1267;p146"/>
          <p:cNvPicPr preferRelativeResize="0"/>
          <p:nvPr/>
        </p:nvPicPr>
        <p:blipFill rotWithShape="1">
          <a:blip r:embed="rId3">
            <a:alphaModFix/>
          </a:blip>
          <a:srcRect b="0" l="0" r="0" t="0"/>
          <a:stretch/>
        </p:blipFill>
        <p:spPr>
          <a:xfrm>
            <a:off x="1152125" y="1329500"/>
            <a:ext cx="3486150" cy="2962275"/>
          </a:xfrm>
          <a:prstGeom prst="rect">
            <a:avLst/>
          </a:prstGeom>
          <a:noFill/>
          <a:ln>
            <a:noFill/>
          </a:ln>
        </p:spPr>
      </p:pic>
      <p:sp>
        <p:nvSpPr>
          <p:cNvPr id="1268" name="Google Shape;1268;p146"/>
          <p:cNvSpPr txBox="1"/>
          <p:nvPr>
            <p:ph idx="1" type="subTitle"/>
          </p:nvPr>
        </p:nvSpPr>
        <p:spPr>
          <a:xfrm>
            <a:off x="5013125" y="2023775"/>
            <a:ext cx="3905700" cy="29190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Beri nama file dan pilih bahasa</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Terjemahkan</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pic>
        <p:nvPicPr>
          <p:cNvPr id="1273" name="Google Shape;1273;p147"/>
          <p:cNvPicPr preferRelativeResize="0"/>
          <p:nvPr/>
        </p:nvPicPr>
        <p:blipFill rotWithShape="1">
          <a:blip r:embed="rId3">
            <a:alphaModFix/>
          </a:blip>
          <a:srcRect b="0" l="0" r="0" t="0"/>
          <a:stretch/>
        </p:blipFill>
        <p:spPr>
          <a:xfrm>
            <a:off x="698700" y="1264867"/>
            <a:ext cx="7746599" cy="3675608"/>
          </a:xfrm>
          <a:prstGeom prst="rect">
            <a:avLst/>
          </a:prstGeom>
          <a:noFill/>
          <a:ln>
            <a:noFill/>
          </a:ln>
        </p:spPr>
      </p:pic>
      <p:sp>
        <p:nvSpPr>
          <p:cNvPr id="1274" name="Google Shape;1274;p147"/>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Terjemahan</a:t>
            </a:r>
            <a:endParaRPr b="0" i="0" sz="1400" u="none" cap="none" strike="noStrike">
              <a:solidFill>
                <a:srgbClr val="000000"/>
              </a:solidFill>
              <a:latin typeface="Arial"/>
              <a:ea typeface="Arial"/>
              <a:cs typeface="Arial"/>
              <a:sym typeface="Arial"/>
            </a:endParaRPr>
          </a:p>
        </p:txBody>
      </p:sp>
      <p:sp>
        <p:nvSpPr>
          <p:cNvPr id="1275" name="Google Shape;1275;p147"/>
          <p:cNvSpPr txBox="1"/>
          <p:nvPr>
            <p:ph idx="1" type="subTitle"/>
          </p:nvPr>
        </p:nvSpPr>
        <p:spPr>
          <a:xfrm>
            <a:off x="5013125" y="271175"/>
            <a:ext cx="39057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Dokumen berhasil diterjemahkan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48"/>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281" name="Google Shape;1281;p148"/>
          <p:cNvSpPr txBox="1"/>
          <p:nvPr>
            <p:ph idx="1" type="subTitle"/>
          </p:nvPr>
        </p:nvSpPr>
        <p:spPr>
          <a:xfrm>
            <a:off x="946600" y="1593750"/>
            <a:ext cx="6703500" cy="2985000"/>
          </a:xfrm>
          <a:prstGeom prst="rect">
            <a:avLst/>
          </a:prstGeom>
          <a:noFill/>
          <a:ln>
            <a:noFill/>
          </a:ln>
        </p:spPr>
        <p:txBody>
          <a:bodyPr anchorCtr="0" anchor="ctr"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Fitur Dikte hanya muncul ketika sudah menerjemahkan dokumen</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Fitur Dikte digunakan untuk mengetik melalui input suara/</a:t>
            </a:r>
            <a:r>
              <a:rPr b="0" i="1" lang="en-US" sz="2400" u="none" cap="none" strike="noStrike">
                <a:solidFill>
                  <a:srgbClr val="000000"/>
                </a:solidFill>
                <a:latin typeface="Arial"/>
                <a:ea typeface="Arial"/>
                <a:cs typeface="Arial"/>
                <a:sym typeface="Arial"/>
              </a:rPr>
              <a:t>voice</a:t>
            </a:r>
            <a:endParaRPr b="0" i="1" sz="24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49"/>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pic>
        <p:nvPicPr>
          <p:cNvPr id="1287" name="Google Shape;1287;p149"/>
          <p:cNvPicPr preferRelativeResize="0"/>
          <p:nvPr/>
        </p:nvPicPr>
        <p:blipFill rotWithShape="1">
          <a:blip r:embed="rId3">
            <a:alphaModFix/>
          </a:blip>
          <a:srcRect b="0" l="0" r="0" t="0"/>
          <a:stretch/>
        </p:blipFill>
        <p:spPr>
          <a:xfrm>
            <a:off x="228600" y="996275"/>
            <a:ext cx="8770034" cy="3994825"/>
          </a:xfrm>
          <a:prstGeom prst="rect">
            <a:avLst/>
          </a:prstGeom>
          <a:noFill/>
          <a:ln>
            <a:noFill/>
          </a:ln>
        </p:spPr>
      </p:pic>
      <p:sp>
        <p:nvSpPr>
          <p:cNvPr id="1288" name="Google Shape;1288;p149"/>
          <p:cNvSpPr txBox="1"/>
          <p:nvPr>
            <p:ph idx="1" type="subTitle"/>
          </p:nvPr>
        </p:nvSpPr>
        <p:spPr>
          <a:xfrm>
            <a:off x="5013125" y="271175"/>
            <a:ext cx="39057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Alat</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Dikte</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pic>
        <p:nvPicPr>
          <p:cNvPr id="1293" name="Google Shape;1293;p150"/>
          <p:cNvPicPr preferRelativeResize="0"/>
          <p:nvPr/>
        </p:nvPicPr>
        <p:blipFill rotWithShape="1">
          <a:blip r:embed="rId3">
            <a:alphaModFix/>
          </a:blip>
          <a:srcRect b="0" l="0" r="0" t="0"/>
          <a:stretch/>
        </p:blipFill>
        <p:spPr>
          <a:xfrm>
            <a:off x="1152150" y="1354950"/>
            <a:ext cx="1581150" cy="2676525"/>
          </a:xfrm>
          <a:prstGeom prst="rect">
            <a:avLst/>
          </a:prstGeom>
          <a:noFill/>
          <a:ln>
            <a:noFill/>
          </a:ln>
        </p:spPr>
      </p:pic>
      <p:sp>
        <p:nvSpPr>
          <p:cNvPr id="1294" name="Google Shape;1294;p150"/>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295" name="Google Shape;1295;p150"/>
          <p:cNvSpPr txBox="1"/>
          <p:nvPr>
            <p:ph idx="1" type="subTitle"/>
          </p:nvPr>
        </p:nvSpPr>
        <p:spPr>
          <a:xfrm>
            <a:off x="3767100" y="13549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bahasa yang akan digunakan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untuk berbicara</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pic>
        <p:nvPicPr>
          <p:cNvPr id="1300" name="Google Shape;1300;p151"/>
          <p:cNvPicPr preferRelativeResize="0"/>
          <p:nvPr/>
        </p:nvPicPr>
        <p:blipFill rotWithShape="1">
          <a:blip r:embed="rId3">
            <a:alphaModFix/>
          </a:blip>
          <a:srcRect b="0" l="0" r="0" t="0"/>
          <a:stretch/>
        </p:blipFill>
        <p:spPr>
          <a:xfrm>
            <a:off x="369750" y="1041399"/>
            <a:ext cx="7541126" cy="3971725"/>
          </a:xfrm>
          <a:prstGeom prst="rect">
            <a:avLst/>
          </a:prstGeom>
          <a:noFill/>
          <a:ln>
            <a:noFill/>
          </a:ln>
        </p:spPr>
      </p:pic>
      <p:sp>
        <p:nvSpPr>
          <p:cNvPr id="1301" name="Google Shape;1301;p151"/>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Fitur Dikte</a:t>
            </a:r>
            <a:endParaRPr b="0" i="0" sz="1400" u="none" cap="none" strike="noStrike">
              <a:solidFill>
                <a:srgbClr val="000000"/>
              </a:solidFill>
              <a:latin typeface="Arial"/>
              <a:ea typeface="Arial"/>
              <a:cs typeface="Arial"/>
              <a:sym typeface="Arial"/>
            </a:endParaRPr>
          </a:p>
        </p:txBody>
      </p:sp>
      <p:sp>
        <p:nvSpPr>
          <p:cNvPr id="1302" name="Google Shape;1302;p151"/>
          <p:cNvSpPr txBox="1"/>
          <p:nvPr>
            <p:ph idx="1" type="subTitle"/>
          </p:nvPr>
        </p:nvSpPr>
        <p:spPr>
          <a:xfrm>
            <a:off x="3491775" y="271175"/>
            <a:ext cx="54270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ucapkan kata atau kalimat yang ingin diketik menggunakan input suara/</a:t>
            </a:r>
            <a:r>
              <a:rPr b="0" i="1" lang="en-US" sz="1900" u="none" cap="none" strike="noStrike">
                <a:solidFill>
                  <a:srgbClr val="000000"/>
                </a:solidFill>
                <a:latin typeface="Arial"/>
                <a:ea typeface="Arial"/>
                <a:cs typeface="Arial"/>
                <a:sym typeface="Arial"/>
              </a:rPr>
              <a:t>voice type</a:t>
            </a:r>
            <a:endParaRPr b="1" i="1" sz="19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6" name="Shape 1306"/>
        <p:cNvGrpSpPr/>
        <p:nvPr/>
      </p:nvGrpSpPr>
      <p:grpSpPr>
        <a:xfrm>
          <a:off x="0" y="0"/>
          <a:ext cx="0" cy="0"/>
          <a:chOff x="0" y="0"/>
          <a:chExt cx="0" cy="0"/>
        </a:xfrm>
      </p:grpSpPr>
      <p:sp>
        <p:nvSpPr>
          <p:cNvPr id="1307" name="Google Shape;1307;p152"/>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Download dan Konversi File</a:t>
            </a:r>
            <a:endParaRPr sz="4000">
              <a:solidFill>
                <a:schemeClr val="dk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53"/>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Download File</a:t>
            </a:r>
            <a:endParaRPr b="0" i="0" sz="1400" u="none" cap="none" strike="noStrike">
              <a:solidFill>
                <a:srgbClr val="000000"/>
              </a:solidFill>
              <a:latin typeface="Arial"/>
              <a:ea typeface="Arial"/>
              <a:cs typeface="Arial"/>
              <a:sym typeface="Arial"/>
            </a:endParaRPr>
          </a:p>
        </p:txBody>
      </p:sp>
      <p:pic>
        <p:nvPicPr>
          <p:cNvPr id="1313" name="Google Shape;1313;p153"/>
          <p:cNvPicPr preferRelativeResize="0"/>
          <p:nvPr/>
        </p:nvPicPr>
        <p:blipFill rotWithShape="1">
          <a:blip r:embed="rId3">
            <a:alphaModFix/>
          </a:blip>
          <a:srcRect b="0" l="0" r="0" t="0"/>
          <a:stretch/>
        </p:blipFill>
        <p:spPr>
          <a:xfrm>
            <a:off x="471150" y="952825"/>
            <a:ext cx="4303306" cy="3994825"/>
          </a:xfrm>
          <a:prstGeom prst="rect">
            <a:avLst/>
          </a:prstGeom>
          <a:noFill/>
          <a:ln>
            <a:noFill/>
          </a:ln>
        </p:spPr>
      </p:pic>
      <p:sp>
        <p:nvSpPr>
          <p:cNvPr id="1314" name="Google Shape;1314;p153"/>
          <p:cNvSpPr txBox="1"/>
          <p:nvPr>
            <p:ph idx="1" type="subTitle"/>
          </p:nvPr>
        </p:nvSpPr>
        <p:spPr>
          <a:xfrm>
            <a:off x="4882725" y="12245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Google dokumen bisa di download ke beberapa format dokumen</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Caranya </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a:t>
            </a:r>
            <a:r>
              <a:rPr b="1" i="0" lang="en-US" sz="1900" u="none" cap="none" strike="noStrike">
                <a:solidFill>
                  <a:srgbClr val="000000"/>
                </a:solidFill>
                <a:latin typeface="Arial"/>
                <a:ea typeface="Arial"/>
                <a:cs typeface="Arial"/>
                <a:sym typeface="Arial"/>
              </a:rPr>
              <a:t>Download</a:t>
            </a:r>
            <a:r>
              <a:rPr b="0" i="0" lang="en-US" sz="1900" u="none" cap="none" strike="noStrike">
                <a:solidFill>
                  <a:srgbClr val="000000"/>
                </a:solidFill>
                <a:latin typeface="Arial"/>
                <a:ea typeface="Arial"/>
                <a:cs typeface="Arial"/>
                <a:sym typeface="Arial"/>
              </a:rPr>
              <a:t> -&gt; Pilih format dokumen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6"/>
          <p:cNvSpPr txBox="1"/>
          <p:nvPr>
            <p:ph idx="1" type="body"/>
          </p:nvPr>
        </p:nvSpPr>
        <p:spPr>
          <a:xfrm>
            <a:off x="0" y="32855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Cara Mendapatkan Akun belajar.id</a:t>
            </a:r>
            <a:endParaRPr/>
          </a:p>
        </p:txBody>
      </p:sp>
      <p:pic>
        <p:nvPicPr>
          <p:cNvPr id="371" name="Google Shape;371;p46"/>
          <p:cNvPicPr preferRelativeResize="0"/>
          <p:nvPr/>
        </p:nvPicPr>
        <p:blipFill rotWithShape="1">
          <a:blip r:embed="rId3">
            <a:alphaModFix/>
          </a:blip>
          <a:srcRect b="0" l="0" r="0" t="0"/>
          <a:stretch/>
        </p:blipFill>
        <p:spPr>
          <a:xfrm>
            <a:off x="3757175" y="3880850"/>
            <a:ext cx="5314699" cy="2607550"/>
          </a:xfrm>
          <a:prstGeom prst="rect">
            <a:avLst/>
          </a:prstGeom>
          <a:noFill/>
          <a:ln>
            <a:noFill/>
          </a:ln>
        </p:spPr>
      </p:pic>
      <p:sp>
        <p:nvSpPr>
          <p:cNvPr id="372" name="Google Shape;372;p46"/>
          <p:cNvSpPr txBox="1"/>
          <p:nvPr>
            <p:ph idx="2" type="body"/>
          </p:nvPr>
        </p:nvSpPr>
        <p:spPr>
          <a:xfrm>
            <a:off x="759600" y="1252050"/>
            <a:ext cx="7624800" cy="3559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800"/>
              </a:spcBef>
              <a:spcAft>
                <a:spcPts val="0"/>
              </a:spcAft>
              <a:buClr>
                <a:schemeClr val="dk1"/>
              </a:buClr>
              <a:buSzPts val="1100"/>
              <a:buFont typeface="Arial"/>
              <a:buNone/>
            </a:pPr>
            <a:r>
              <a:rPr lang="en-US" sz="1900">
                <a:solidFill>
                  <a:srgbClr val="25282B"/>
                </a:solidFill>
                <a:highlight>
                  <a:srgbClr val="FFFFFF"/>
                </a:highlight>
                <a:latin typeface="Roboto"/>
                <a:ea typeface="Roboto"/>
                <a:cs typeface="Roboto"/>
                <a:sym typeface="Roboto"/>
              </a:rPr>
              <a:t>Untuk Siswa, Guru, dan Tenaga Kependidikan</a:t>
            </a:r>
            <a:endParaRPr sz="19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Dapatkan nama akun (</a:t>
            </a:r>
            <a:r>
              <a:rPr i="1" lang="en-US" sz="1300">
                <a:solidFill>
                  <a:srgbClr val="25282B"/>
                </a:solidFill>
                <a:highlight>
                  <a:srgbClr val="FFFFFF"/>
                </a:highlight>
                <a:latin typeface="Roboto"/>
                <a:ea typeface="Roboto"/>
                <a:cs typeface="Roboto"/>
                <a:sym typeface="Roboto"/>
              </a:rPr>
              <a:t>user ID</a:t>
            </a:r>
            <a:r>
              <a:rPr lang="en-US" sz="1300">
                <a:solidFill>
                  <a:srgbClr val="25282B"/>
                </a:solidFill>
                <a:highlight>
                  <a:srgbClr val="FFFFFF"/>
                </a:highlight>
                <a:latin typeface="Roboto"/>
                <a:ea typeface="Roboto"/>
                <a:cs typeface="Roboto"/>
                <a:sym typeface="Roboto"/>
              </a:rPr>
              <a:t>) dan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Akun Pembelajaran dari Operator Satuan Pendidikan di sekolah Anda</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Buka halaman </a:t>
            </a:r>
            <a:r>
              <a:rPr lang="en-US" sz="1300" u="sng">
                <a:solidFill>
                  <a:schemeClr val="hlink"/>
                </a:solidFill>
                <a:highlight>
                  <a:srgbClr val="FFFFFF"/>
                </a:highlight>
                <a:latin typeface="Roboto"/>
                <a:ea typeface="Roboto"/>
                <a:cs typeface="Roboto"/>
                <a:sym typeface="Roboto"/>
                <a:hlinkClick r:id="rId4"/>
              </a:rPr>
              <a:t>mail.google.com</a:t>
            </a:r>
            <a:r>
              <a:rPr lang="en-US" sz="1300">
                <a:solidFill>
                  <a:srgbClr val="25282B"/>
                </a:solidFill>
                <a:highlight>
                  <a:srgbClr val="FFFFFF"/>
                </a:highlight>
                <a:latin typeface="Roboto"/>
                <a:ea typeface="Roboto"/>
                <a:cs typeface="Roboto"/>
                <a:sym typeface="Roboto"/>
              </a:rPr>
              <a:t>, lalu masukkan nama akun (</a:t>
            </a:r>
            <a:r>
              <a:rPr i="1" lang="en-US" sz="1300">
                <a:solidFill>
                  <a:srgbClr val="25282B"/>
                </a:solidFill>
                <a:highlight>
                  <a:srgbClr val="FFFFFF"/>
                </a:highlight>
                <a:latin typeface="Roboto"/>
                <a:ea typeface="Roboto"/>
                <a:cs typeface="Roboto"/>
                <a:sym typeface="Roboto"/>
              </a:rPr>
              <a:t>user ID</a:t>
            </a:r>
            <a:r>
              <a:rPr lang="en-US" sz="1300">
                <a:solidFill>
                  <a:srgbClr val="25282B"/>
                </a:solidFill>
                <a:highlight>
                  <a:srgbClr val="FFFFFF"/>
                </a:highlight>
                <a:latin typeface="Roboto"/>
                <a:ea typeface="Roboto"/>
                <a:cs typeface="Roboto"/>
                <a:sym typeface="Roboto"/>
              </a:rPr>
              <a:t>) dan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yang Anda dapatkan</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Anda akan diminta untuk menyetujui syarat dan ketentuan penggunaan Akun Pembelajaran lalu mengganti akses masuk akun (</a:t>
            </a:r>
            <a:r>
              <a:rPr i="1" lang="en-US" sz="1300">
                <a:solidFill>
                  <a:srgbClr val="25282B"/>
                </a:solidFill>
                <a:highlight>
                  <a:srgbClr val="FFFFFF"/>
                </a:highlight>
                <a:latin typeface="Roboto"/>
                <a:ea typeface="Roboto"/>
                <a:cs typeface="Roboto"/>
                <a:sym typeface="Roboto"/>
              </a:rPr>
              <a:t>password</a:t>
            </a:r>
            <a:r>
              <a:rPr lang="en-US" sz="1300">
                <a:solidFill>
                  <a:srgbClr val="25282B"/>
                </a:solidFill>
                <a:highlight>
                  <a:srgbClr val="FFFFFF"/>
                </a:highlight>
                <a:latin typeface="Roboto"/>
                <a:ea typeface="Roboto"/>
                <a:cs typeface="Roboto"/>
                <a:sym typeface="Roboto"/>
              </a:rPr>
              <a:t>) Akun Pembelajaran Anda</a:t>
            </a:r>
            <a:endParaRPr sz="1300">
              <a:solidFill>
                <a:srgbClr val="25282B"/>
              </a:solidFill>
              <a:highlight>
                <a:srgbClr val="FFFFFF"/>
              </a:highlight>
              <a:latin typeface="Roboto"/>
              <a:ea typeface="Roboto"/>
              <a:cs typeface="Roboto"/>
              <a:sym typeface="Roboto"/>
            </a:endParaRPr>
          </a:p>
          <a:p>
            <a:pPr indent="-311150" lvl="0" marL="457200" rtl="0" algn="l">
              <a:lnSpc>
                <a:spcPct val="115000"/>
              </a:lnSpc>
              <a:spcBef>
                <a:spcPts val="1000"/>
              </a:spcBef>
              <a:spcAft>
                <a:spcPts val="0"/>
              </a:spcAft>
              <a:buClr>
                <a:srgbClr val="25282B"/>
              </a:buClr>
              <a:buSzPts val="1300"/>
              <a:buFont typeface="Roboto"/>
              <a:buAutoNum type="arabicPeriod"/>
            </a:pPr>
            <a:r>
              <a:rPr lang="en-US" sz="1300">
                <a:solidFill>
                  <a:srgbClr val="25282B"/>
                </a:solidFill>
                <a:highlight>
                  <a:srgbClr val="FFFFFF"/>
                </a:highlight>
                <a:latin typeface="Roboto"/>
                <a:ea typeface="Roboto"/>
                <a:cs typeface="Roboto"/>
                <a:sym typeface="Roboto"/>
              </a:rPr>
              <a:t>Selamat! Anda sudah dapat menggunakan Akun Pembelajaran baru Anda</a:t>
            </a:r>
            <a:endParaRPr sz="1300">
              <a:solidFill>
                <a:srgbClr val="25282B"/>
              </a:solidFill>
              <a:highlight>
                <a:srgbClr val="FFFFFF"/>
              </a:highlight>
              <a:latin typeface="Roboto"/>
              <a:ea typeface="Roboto"/>
              <a:cs typeface="Roboto"/>
              <a:sym typeface="Roboto"/>
            </a:endParaRPr>
          </a:p>
          <a:p>
            <a:pPr indent="0" lvl="0" marL="0" rtl="0" algn="ctr">
              <a:lnSpc>
                <a:spcPct val="100000"/>
              </a:lnSpc>
              <a:spcBef>
                <a:spcPts val="1000"/>
              </a:spcBef>
              <a:spcAft>
                <a:spcPts val="0"/>
              </a:spcAft>
              <a:buSzPts val="1400"/>
              <a:buNone/>
            </a:pPr>
            <a:r>
              <a:t/>
            </a:r>
            <a:endParaRPr sz="16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54"/>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sp>
        <p:nvSpPr>
          <p:cNvPr id="1320" name="Google Shape;1320;p154"/>
          <p:cNvSpPr txBox="1"/>
          <p:nvPr>
            <p:ph idx="1" type="subTitle"/>
          </p:nvPr>
        </p:nvSpPr>
        <p:spPr>
          <a:xfrm>
            <a:off x="883825" y="1224550"/>
            <a:ext cx="7968900" cy="229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Mengubah format dokumen Ms. Word menjadi Google Dokumen</a:t>
            </a:r>
            <a:endParaRPr b="1" i="0" sz="1900" u="none" cap="none" strike="noStrike">
              <a:solidFill>
                <a:srgbClr val="000000"/>
              </a:solidFill>
              <a:latin typeface="Arial"/>
              <a:ea typeface="Arial"/>
              <a:cs typeface="Arial"/>
              <a:sym typeface="Arial"/>
            </a:endParaRPr>
          </a:p>
        </p:txBody>
      </p:sp>
      <p:pic>
        <p:nvPicPr>
          <p:cNvPr id="1321" name="Google Shape;1321;p154"/>
          <p:cNvPicPr preferRelativeResize="0"/>
          <p:nvPr/>
        </p:nvPicPr>
        <p:blipFill rotWithShape="1">
          <a:blip r:embed="rId3">
            <a:alphaModFix/>
          </a:blip>
          <a:srcRect b="0" l="0" r="0" t="0"/>
          <a:stretch/>
        </p:blipFill>
        <p:spPr>
          <a:xfrm>
            <a:off x="946600" y="1992475"/>
            <a:ext cx="3495675" cy="2419350"/>
          </a:xfrm>
          <a:prstGeom prst="rect">
            <a:avLst/>
          </a:prstGeom>
          <a:noFill/>
          <a:ln>
            <a:noFill/>
          </a:ln>
        </p:spPr>
      </p:pic>
      <p:sp>
        <p:nvSpPr>
          <p:cNvPr id="1322" name="Google Shape;1322;p154"/>
          <p:cNvSpPr txBox="1"/>
          <p:nvPr>
            <p:ph idx="2" type="subTitle"/>
          </p:nvPr>
        </p:nvSpPr>
        <p:spPr>
          <a:xfrm>
            <a:off x="4787500" y="22532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Simpan sebagai Google Dokumen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55"/>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sp>
        <p:nvSpPr>
          <p:cNvPr id="1328" name="Google Shape;1328;p155"/>
          <p:cNvSpPr txBox="1"/>
          <p:nvPr>
            <p:ph idx="1" type="subTitle"/>
          </p:nvPr>
        </p:nvSpPr>
        <p:spPr>
          <a:xfrm>
            <a:off x="883825" y="1224550"/>
            <a:ext cx="7968900" cy="2296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Mengubah otomatis format dokumen Ms. Word ke Google Dokumen (saat di </a:t>
            </a:r>
            <a:r>
              <a:rPr b="1" i="1" lang="en-US" sz="1900" u="none" cap="none" strike="noStrike">
                <a:solidFill>
                  <a:srgbClr val="000000"/>
                </a:solidFill>
                <a:latin typeface="Arial"/>
                <a:ea typeface="Arial"/>
                <a:cs typeface="Arial"/>
                <a:sym typeface="Arial"/>
              </a:rPr>
              <a:t>upload</a:t>
            </a:r>
            <a:r>
              <a:rPr b="1" i="0" lang="en-US"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p:txBody>
      </p:sp>
      <p:pic>
        <p:nvPicPr>
          <p:cNvPr id="1329" name="Google Shape;1329;p155"/>
          <p:cNvPicPr preferRelativeResize="0"/>
          <p:nvPr/>
        </p:nvPicPr>
        <p:blipFill rotWithShape="1">
          <a:blip r:embed="rId3">
            <a:alphaModFix/>
          </a:blip>
          <a:srcRect b="0" l="0" r="0" t="0"/>
          <a:stretch/>
        </p:blipFill>
        <p:spPr>
          <a:xfrm>
            <a:off x="883825" y="2369175"/>
            <a:ext cx="3771900" cy="1543050"/>
          </a:xfrm>
          <a:prstGeom prst="rect">
            <a:avLst/>
          </a:prstGeom>
          <a:noFill/>
          <a:ln>
            <a:noFill/>
          </a:ln>
        </p:spPr>
      </p:pic>
      <p:sp>
        <p:nvSpPr>
          <p:cNvPr id="1330" name="Google Shape;1330;p155"/>
          <p:cNvSpPr txBox="1"/>
          <p:nvPr>
            <p:ph idx="2" type="subTitle"/>
          </p:nvPr>
        </p:nvSpPr>
        <p:spPr>
          <a:xfrm>
            <a:off x="4787500" y="2253250"/>
            <a:ext cx="3905700" cy="2296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 google drive</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Setelan</a:t>
            </a:r>
            <a:endParaRPr b="1" i="0" sz="1900" u="none" cap="none" strike="noStrike">
              <a:solidFill>
                <a:srgbClr val="000000"/>
              </a:solidFill>
              <a:latin typeface="Arial"/>
              <a:ea typeface="Arial"/>
              <a:cs typeface="Arial"/>
              <a:sym typeface="Arial"/>
            </a:endParaRPr>
          </a:p>
        </p:txBody>
      </p:sp>
      <p:pic>
        <p:nvPicPr>
          <p:cNvPr id="1331" name="Google Shape;1331;p155"/>
          <p:cNvPicPr preferRelativeResize="0"/>
          <p:nvPr/>
        </p:nvPicPr>
        <p:blipFill rotWithShape="1">
          <a:blip r:embed="rId4">
            <a:alphaModFix/>
          </a:blip>
          <a:srcRect b="0" l="0" r="0" t="0"/>
          <a:stretch/>
        </p:blipFill>
        <p:spPr>
          <a:xfrm>
            <a:off x="5788525" y="2572275"/>
            <a:ext cx="398175" cy="3727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56"/>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Konversi File</a:t>
            </a:r>
            <a:endParaRPr b="0" i="0" sz="1400" u="none" cap="none" strike="noStrike">
              <a:solidFill>
                <a:srgbClr val="000000"/>
              </a:solidFill>
              <a:latin typeface="Arial"/>
              <a:ea typeface="Arial"/>
              <a:cs typeface="Arial"/>
              <a:sym typeface="Arial"/>
            </a:endParaRPr>
          </a:p>
        </p:txBody>
      </p:sp>
      <p:pic>
        <p:nvPicPr>
          <p:cNvPr id="1337" name="Google Shape;1337;p156"/>
          <p:cNvPicPr preferRelativeResize="0"/>
          <p:nvPr/>
        </p:nvPicPr>
        <p:blipFill rotWithShape="1">
          <a:blip r:embed="rId3">
            <a:alphaModFix/>
          </a:blip>
          <a:srcRect b="0" l="0" r="0" t="0"/>
          <a:stretch/>
        </p:blipFill>
        <p:spPr>
          <a:xfrm>
            <a:off x="946602" y="1004500"/>
            <a:ext cx="6867900" cy="3950625"/>
          </a:xfrm>
          <a:prstGeom prst="rect">
            <a:avLst/>
          </a:prstGeom>
          <a:noFill/>
          <a:ln>
            <a:noFill/>
          </a:ln>
        </p:spPr>
      </p:pic>
      <p:sp>
        <p:nvSpPr>
          <p:cNvPr id="1338" name="Google Shape;1338;p156"/>
          <p:cNvSpPr txBox="1"/>
          <p:nvPr>
            <p:ph idx="1" type="subTitle"/>
          </p:nvPr>
        </p:nvSpPr>
        <p:spPr>
          <a:xfrm>
            <a:off x="3395525" y="271175"/>
            <a:ext cx="5748600" cy="733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Ceklis       pada </a:t>
            </a:r>
            <a:r>
              <a:rPr b="1" i="0" lang="en-US" sz="1900" u="none" cap="none" strike="noStrike">
                <a:solidFill>
                  <a:srgbClr val="000000"/>
                </a:solidFill>
                <a:latin typeface="Arial"/>
                <a:ea typeface="Arial"/>
                <a:cs typeface="Arial"/>
                <a:sym typeface="Arial"/>
              </a:rPr>
              <a:t>Konversikan file yang diupload ke format editor Google Dokumen</a:t>
            </a:r>
            <a:endParaRPr b="1" i="0" sz="1900" u="none" cap="none" strike="noStrike">
              <a:solidFill>
                <a:srgbClr val="000000"/>
              </a:solidFill>
              <a:latin typeface="Arial"/>
              <a:ea typeface="Arial"/>
              <a:cs typeface="Arial"/>
              <a:sym typeface="Arial"/>
            </a:endParaRPr>
          </a:p>
        </p:txBody>
      </p:sp>
      <p:pic>
        <p:nvPicPr>
          <p:cNvPr id="1339" name="Google Shape;1339;p156"/>
          <p:cNvPicPr preferRelativeResize="0"/>
          <p:nvPr/>
        </p:nvPicPr>
        <p:blipFill rotWithShape="1">
          <a:blip r:embed="rId4">
            <a:alphaModFix/>
          </a:blip>
          <a:srcRect b="0" l="0" r="0" t="0"/>
          <a:stretch/>
        </p:blipFill>
        <p:spPr>
          <a:xfrm>
            <a:off x="4614101" y="318575"/>
            <a:ext cx="361950" cy="3524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3" name="Shape 1343"/>
        <p:cNvGrpSpPr/>
        <p:nvPr/>
      </p:nvGrpSpPr>
      <p:grpSpPr>
        <a:xfrm>
          <a:off x="0" y="0"/>
          <a:ext cx="0" cy="0"/>
          <a:chOff x="0" y="0"/>
          <a:chExt cx="0" cy="0"/>
        </a:xfrm>
      </p:grpSpPr>
      <p:sp>
        <p:nvSpPr>
          <p:cNvPr id="1344" name="Google Shape;1344;p157"/>
          <p:cNvSpPr txBox="1"/>
          <p:nvPr>
            <p:ph type="title"/>
          </p:nvPr>
        </p:nvSpPr>
        <p:spPr>
          <a:xfrm>
            <a:off x="29" y="1955400"/>
            <a:ext cx="90342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Tips dan Trik</a:t>
            </a:r>
            <a:endParaRPr sz="4000">
              <a:solidFill>
                <a:schemeClr val="dk1"/>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58"/>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sp>
        <p:nvSpPr>
          <p:cNvPr id="1350" name="Google Shape;1350;p158"/>
          <p:cNvSpPr txBox="1"/>
          <p:nvPr>
            <p:ph idx="1" type="subTitle"/>
          </p:nvPr>
        </p:nvSpPr>
        <p:spPr>
          <a:xfrm>
            <a:off x="5104500" y="149825"/>
            <a:ext cx="4039500" cy="81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icon </a:t>
            </a:r>
            <a:r>
              <a:rPr b="1" i="0" lang="en-US" sz="1900" u="none" cap="none" strike="noStrike">
                <a:solidFill>
                  <a:srgbClr val="000000"/>
                </a:solidFill>
                <a:latin typeface="Arial"/>
                <a:ea typeface="Arial"/>
                <a:cs typeface="Arial"/>
                <a:sym typeface="Arial"/>
              </a:rPr>
              <a:t>pelajari</a:t>
            </a:r>
            <a:r>
              <a:rPr b="0" i="0" lang="en-US" sz="1900" u="none" cap="none" strike="noStrike">
                <a:solidFill>
                  <a:srgbClr val="000000"/>
                </a:solidFill>
                <a:latin typeface="Arial"/>
                <a:ea typeface="Arial"/>
                <a:cs typeface="Arial"/>
                <a:sym typeface="Arial"/>
              </a:rPr>
              <a:t>             pada kanan bawah dokumen</a:t>
            </a:r>
            <a:endParaRPr b="1" i="1" sz="1900" u="none" cap="none" strike="noStrike">
              <a:solidFill>
                <a:srgbClr val="000000"/>
              </a:solidFill>
              <a:latin typeface="Arial"/>
              <a:ea typeface="Arial"/>
              <a:cs typeface="Arial"/>
              <a:sym typeface="Arial"/>
            </a:endParaRPr>
          </a:p>
        </p:txBody>
      </p:sp>
      <p:pic>
        <p:nvPicPr>
          <p:cNvPr id="1351" name="Google Shape;1351;p158"/>
          <p:cNvPicPr preferRelativeResize="0"/>
          <p:nvPr/>
        </p:nvPicPr>
        <p:blipFill rotWithShape="1">
          <a:blip r:embed="rId3">
            <a:alphaModFix/>
          </a:blip>
          <a:srcRect b="0" l="0" r="0" t="0"/>
          <a:stretch/>
        </p:blipFill>
        <p:spPr>
          <a:xfrm>
            <a:off x="946600" y="1072775"/>
            <a:ext cx="7653350" cy="3549124"/>
          </a:xfrm>
          <a:prstGeom prst="rect">
            <a:avLst/>
          </a:prstGeom>
          <a:noFill/>
          <a:ln>
            <a:noFill/>
          </a:ln>
        </p:spPr>
      </p:pic>
      <p:pic>
        <p:nvPicPr>
          <p:cNvPr id="1352" name="Google Shape;1352;p158"/>
          <p:cNvPicPr preferRelativeResize="0"/>
          <p:nvPr/>
        </p:nvPicPr>
        <p:blipFill rotWithShape="1">
          <a:blip r:embed="rId4">
            <a:alphaModFix/>
          </a:blip>
          <a:srcRect b="0" l="0" r="0" t="0"/>
          <a:stretch/>
        </p:blipFill>
        <p:spPr>
          <a:xfrm>
            <a:off x="7251875" y="149825"/>
            <a:ext cx="381000" cy="4000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59"/>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pic>
        <p:nvPicPr>
          <p:cNvPr id="1358" name="Google Shape;1358;p159"/>
          <p:cNvPicPr preferRelativeResize="0"/>
          <p:nvPr/>
        </p:nvPicPr>
        <p:blipFill rotWithShape="1">
          <a:blip r:embed="rId3">
            <a:alphaModFix/>
          </a:blip>
          <a:srcRect b="0" l="0" r="0" t="0"/>
          <a:stretch/>
        </p:blipFill>
        <p:spPr>
          <a:xfrm>
            <a:off x="5394660" y="698975"/>
            <a:ext cx="2938614" cy="4147224"/>
          </a:xfrm>
          <a:prstGeom prst="rect">
            <a:avLst/>
          </a:prstGeom>
          <a:noFill/>
          <a:ln>
            <a:noFill/>
          </a:ln>
        </p:spPr>
      </p:pic>
      <p:sp>
        <p:nvSpPr>
          <p:cNvPr id="1359" name="Google Shape;1359;p159"/>
          <p:cNvSpPr txBox="1"/>
          <p:nvPr>
            <p:ph idx="1" type="subTitle"/>
          </p:nvPr>
        </p:nvSpPr>
        <p:spPr>
          <a:xfrm>
            <a:off x="1047675" y="1738650"/>
            <a:ext cx="4182900" cy="2390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Telusuri hasil web</a:t>
            </a:r>
            <a:r>
              <a:rPr b="0" i="0" lang="en-US" sz="1900" u="none" cap="none" strike="noStrike">
                <a:solidFill>
                  <a:srgbClr val="000000"/>
                </a:solidFill>
                <a:latin typeface="Arial"/>
                <a:ea typeface="Arial"/>
                <a:cs typeface="Arial"/>
                <a:sym typeface="Arial"/>
              </a:rPr>
              <a:t>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Masukan kata yang dicari -&gt; Tekan Enter</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Kutip sebagai catatan kaki</a:t>
            </a:r>
            <a:endParaRPr b="1" i="0" sz="1900" u="none" cap="none" strike="noStrike">
              <a:solidFill>
                <a:srgbClr val="000000"/>
              </a:solidFill>
              <a:latin typeface="Arial"/>
              <a:ea typeface="Arial"/>
              <a:cs typeface="Arial"/>
              <a:sym typeface="Arial"/>
            </a:endParaRPr>
          </a:p>
        </p:txBody>
      </p:sp>
      <p:pic>
        <p:nvPicPr>
          <p:cNvPr id="1360" name="Google Shape;1360;p159"/>
          <p:cNvPicPr preferRelativeResize="0"/>
          <p:nvPr/>
        </p:nvPicPr>
        <p:blipFill rotWithShape="1">
          <a:blip r:embed="rId4">
            <a:alphaModFix/>
          </a:blip>
          <a:srcRect b="0" l="0" r="0" t="0"/>
          <a:stretch/>
        </p:blipFill>
        <p:spPr>
          <a:xfrm>
            <a:off x="2035925" y="2656888"/>
            <a:ext cx="361950" cy="3524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60"/>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Footnote</a:t>
            </a:r>
            <a:endParaRPr b="0" i="0" sz="1400" u="none" cap="none" strike="noStrike">
              <a:solidFill>
                <a:srgbClr val="000000"/>
              </a:solidFill>
              <a:latin typeface="Arial"/>
              <a:ea typeface="Arial"/>
              <a:cs typeface="Arial"/>
              <a:sym typeface="Arial"/>
            </a:endParaRPr>
          </a:p>
        </p:txBody>
      </p:sp>
      <p:pic>
        <p:nvPicPr>
          <p:cNvPr id="1366" name="Google Shape;1366;p160"/>
          <p:cNvPicPr preferRelativeResize="0"/>
          <p:nvPr/>
        </p:nvPicPr>
        <p:blipFill rotWithShape="1">
          <a:blip r:embed="rId3">
            <a:alphaModFix/>
          </a:blip>
          <a:srcRect b="0" l="0" r="0" t="0"/>
          <a:stretch/>
        </p:blipFill>
        <p:spPr>
          <a:xfrm>
            <a:off x="152400" y="996275"/>
            <a:ext cx="8839200" cy="3829446"/>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61"/>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Memberikan Komentar </a:t>
            </a:r>
            <a:endParaRPr b="0" i="0" sz="1400" u="none" cap="none" strike="noStrike">
              <a:solidFill>
                <a:srgbClr val="000000"/>
              </a:solidFill>
              <a:latin typeface="Arial"/>
              <a:ea typeface="Arial"/>
              <a:cs typeface="Arial"/>
              <a:sym typeface="Arial"/>
            </a:endParaRPr>
          </a:p>
        </p:txBody>
      </p:sp>
      <p:pic>
        <p:nvPicPr>
          <p:cNvPr id="1372" name="Google Shape;1372;p161"/>
          <p:cNvPicPr preferRelativeResize="0"/>
          <p:nvPr/>
        </p:nvPicPr>
        <p:blipFill rotWithShape="1">
          <a:blip r:embed="rId3">
            <a:alphaModFix/>
          </a:blip>
          <a:srcRect b="0" l="0" r="0" t="0"/>
          <a:stretch/>
        </p:blipFill>
        <p:spPr>
          <a:xfrm>
            <a:off x="4931000" y="843875"/>
            <a:ext cx="3270530" cy="3994825"/>
          </a:xfrm>
          <a:prstGeom prst="rect">
            <a:avLst/>
          </a:prstGeom>
          <a:noFill/>
          <a:ln>
            <a:noFill/>
          </a:ln>
        </p:spPr>
      </p:pic>
      <p:sp>
        <p:nvSpPr>
          <p:cNvPr id="1373" name="Google Shape;1373;p161"/>
          <p:cNvSpPr txBox="1"/>
          <p:nvPr>
            <p:ph idx="1" type="subTitle"/>
          </p:nvPr>
        </p:nvSpPr>
        <p:spPr>
          <a:xfrm>
            <a:off x="946600" y="1915375"/>
            <a:ext cx="3453600" cy="1148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Sisipkan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Komentar</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162"/>
          <p:cNvPicPr preferRelativeResize="0"/>
          <p:nvPr/>
        </p:nvPicPr>
        <p:blipFill rotWithShape="1">
          <a:blip r:embed="rId3">
            <a:alphaModFix/>
          </a:blip>
          <a:srcRect b="0" l="0" r="0" t="0"/>
          <a:stretch/>
        </p:blipFill>
        <p:spPr>
          <a:xfrm>
            <a:off x="228600" y="851625"/>
            <a:ext cx="8839199" cy="4232196"/>
          </a:xfrm>
          <a:prstGeom prst="rect">
            <a:avLst/>
          </a:prstGeom>
          <a:noFill/>
          <a:ln>
            <a:noFill/>
          </a:ln>
        </p:spPr>
      </p:pic>
      <p:sp>
        <p:nvSpPr>
          <p:cNvPr id="1379" name="Google Shape;1379;p162"/>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Memberikan Komentar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p163"/>
          <p:cNvPicPr preferRelativeResize="0"/>
          <p:nvPr/>
        </p:nvPicPr>
        <p:blipFill rotWithShape="1">
          <a:blip r:embed="rId3">
            <a:alphaModFix/>
          </a:blip>
          <a:srcRect b="0" l="0" r="0" t="0"/>
          <a:stretch/>
        </p:blipFill>
        <p:spPr>
          <a:xfrm>
            <a:off x="659525" y="1036200"/>
            <a:ext cx="6953250" cy="3933825"/>
          </a:xfrm>
          <a:prstGeom prst="rect">
            <a:avLst/>
          </a:prstGeom>
          <a:noFill/>
          <a:ln>
            <a:noFill/>
          </a:ln>
        </p:spPr>
      </p:pic>
      <p:sp>
        <p:nvSpPr>
          <p:cNvPr id="1385" name="Google Shape;1385;p163"/>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Melihat Histori Versi</a:t>
            </a:r>
            <a:endParaRPr b="0" i="0" sz="1400" u="none" cap="none" strike="noStrike">
              <a:solidFill>
                <a:srgbClr val="000000"/>
              </a:solidFill>
              <a:latin typeface="Arial"/>
              <a:ea typeface="Arial"/>
              <a:cs typeface="Arial"/>
              <a:sym typeface="Arial"/>
            </a:endParaRPr>
          </a:p>
        </p:txBody>
      </p:sp>
      <p:sp>
        <p:nvSpPr>
          <p:cNvPr id="1386" name="Google Shape;1386;p163"/>
          <p:cNvSpPr txBox="1"/>
          <p:nvPr>
            <p:ph idx="1" type="subTitle"/>
          </p:nvPr>
        </p:nvSpPr>
        <p:spPr>
          <a:xfrm>
            <a:off x="5671000" y="118775"/>
            <a:ext cx="3453600" cy="11487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Histori versi</a:t>
            </a:r>
            <a:endParaRPr b="1"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Lihat histori versi</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7"/>
          <p:cNvSpPr txBox="1"/>
          <p:nvPr/>
        </p:nvSpPr>
        <p:spPr>
          <a:xfrm>
            <a:off x="916375" y="9340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Penyimpanan File</a:t>
            </a:r>
            <a:endParaRPr b="0" i="0" sz="1900" u="none" cap="none" strike="noStrike">
              <a:solidFill>
                <a:srgbClr val="3C4043"/>
              </a:solidFill>
              <a:latin typeface="Arial"/>
              <a:ea typeface="Arial"/>
              <a:cs typeface="Arial"/>
              <a:sym typeface="Arial"/>
            </a:endParaRPr>
          </a:p>
        </p:txBody>
      </p:sp>
      <p:sp>
        <p:nvSpPr>
          <p:cNvPr id="378" name="Google Shape;378;p47"/>
          <p:cNvSpPr txBox="1"/>
          <p:nvPr/>
        </p:nvSpPr>
        <p:spPr>
          <a:xfrm>
            <a:off x="1636245" y="1703548"/>
            <a:ext cx="2686800" cy="5868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3000"/>
              <a:buFont typeface="Arial"/>
              <a:buNone/>
            </a:pPr>
            <a:r>
              <a:rPr b="0" i="0" lang="en-US" sz="3000" u="none" cap="none" strike="noStrike">
                <a:solidFill>
                  <a:srgbClr val="3C4043"/>
                </a:solidFill>
                <a:latin typeface="Arial"/>
                <a:ea typeface="Arial"/>
                <a:cs typeface="Arial"/>
                <a:sym typeface="Arial"/>
              </a:rPr>
              <a:t>15 GB</a:t>
            </a:r>
            <a:endParaRPr b="1" i="0" sz="3000" u="none" cap="none" strike="noStrike">
              <a:solidFill>
                <a:srgbClr val="3C4043"/>
              </a:solidFill>
              <a:latin typeface="Arial"/>
              <a:ea typeface="Arial"/>
              <a:cs typeface="Arial"/>
              <a:sym typeface="Arial"/>
            </a:endParaRPr>
          </a:p>
        </p:txBody>
      </p:sp>
      <p:sp>
        <p:nvSpPr>
          <p:cNvPr id="379" name="Google Shape;379;p47"/>
          <p:cNvSpPr txBox="1"/>
          <p:nvPr/>
        </p:nvSpPr>
        <p:spPr>
          <a:xfrm>
            <a:off x="4709338" y="1698050"/>
            <a:ext cx="2620500" cy="5715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2500"/>
              <a:buFont typeface="Arial"/>
              <a:buNone/>
            </a:pPr>
            <a:r>
              <a:rPr b="1" i="0" lang="en-US" sz="2500" u="none" cap="none" strike="noStrike">
                <a:solidFill>
                  <a:srgbClr val="3C4043"/>
                </a:solidFill>
                <a:latin typeface="Arial"/>
                <a:ea typeface="Arial"/>
                <a:cs typeface="Arial"/>
                <a:sym typeface="Arial"/>
              </a:rPr>
              <a:t>Tanpa Batas</a:t>
            </a:r>
            <a:endParaRPr b="1" i="0" sz="2500" u="none" cap="none" strike="noStrike">
              <a:solidFill>
                <a:srgbClr val="3C4043"/>
              </a:solidFill>
              <a:latin typeface="Arial"/>
              <a:ea typeface="Arial"/>
              <a:cs typeface="Arial"/>
              <a:sym typeface="Arial"/>
            </a:endParaRPr>
          </a:p>
        </p:txBody>
      </p:sp>
      <p:sp>
        <p:nvSpPr>
          <p:cNvPr id="380" name="Google Shape;380;p47"/>
          <p:cNvSpPr/>
          <p:nvPr/>
        </p:nvSpPr>
        <p:spPr>
          <a:xfrm rot="10796955">
            <a:off x="5429361" y="3074130"/>
            <a:ext cx="338700" cy="1809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47"/>
          <p:cNvPicPr preferRelativeResize="0"/>
          <p:nvPr/>
        </p:nvPicPr>
        <p:blipFill rotWithShape="1">
          <a:blip r:embed="rId3">
            <a:alphaModFix/>
          </a:blip>
          <a:srcRect b="27388" l="0" r="9877" t="1248"/>
          <a:stretch/>
        </p:blipFill>
        <p:spPr>
          <a:xfrm>
            <a:off x="1669400" y="2770737"/>
            <a:ext cx="2620500" cy="1605373"/>
          </a:xfrm>
          <a:prstGeom prst="rect">
            <a:avLst/>
          </a:prstGeom>
          <a:noFill/>
          <a:ln>
            <a:noFill/>
          </a:ln>
        </p:spPr>
      </p:pic>
      <p:pic>
        <p:nvPicPr>
          <p:cNvPr id="382" name="Google Shape;382;p47"/>
          <p:cNvPicPr preferRelativeResize="0"/>
          <p:nvPr/>
        </p:nvPicPr>
        <p:blipFill rotWithShape="1">
          <a:blip r:embed="rId4">
            <a:alphaModFix/>
          </a:blip>
          <a:srcRect b="2752" l="0" r="0" t="0"/>
          <a:stretch/>
        </p:blipFill>
        <p:spPr>
          <a:xfrm>
            <a:off x="4709338" y="2784825"/>
            <a:ext cx="2472028" cy="1633525"/>
          </a:xfrm>
          <a:prstGeom prst="rect">
            <a:avLst/>
          </a:prstGeom>
          <a:noFill/>
          <a:ln>
            <a:noFill/>
          </a:ln>
        </p:spPr>
      </p:pic>
      <p:sp>
        <p:nvSpPr>
          <p:cNvPr id="383" name="Google Shape;383;p47"/>
          <p:cNvSpPr/>
          <p:nvPr/>
        </p:nvSpPr>
        <p:spPr>
          <a:xfrm>
            <a:off x="2481513" y="4009650"/>
            <a:ext cx="706800" cy="274800"/>
          </a:xfrm>
          <a:prstGeom prst="lef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47"/>
          <p:cNvSpPr/>
          <p:nvPr/>
        </p:nvSpPr>
        <p:spPr>
          <a:xfrm>
            <a:off x="5397613" y="4059600"/>
            <a:ext cx="706800" cy="274800"/>
          </a:xfrm>
          <a:prstGeom prst="lef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5" name="Google Shape;385;p47"/>
          <p:cNvPicPr preferRelativeResize="0"/>
          <p:nvPr/>
        </p:nvPicPr>
        <p:blipFill rotWithShape="1">
          <a:blip r:embed="rId5">
            <a:alphaModFix/>
          </a:blip>
          <a:srcRect b="16394" l="42477" r="43664" t="55048"/>
          <a:stretch/>
        </p:blipFill>
        <p:spPr>
          <a:xfrm>
            <a:off x="2123800" y="858341"/>
            <a:ext cx="590650" cy="68391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164"/>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Melihat Histori Versi</a:t>
            </a:r>
            <a:endParaRPr b="0" i="0" sz="1400" u="none" cap="none" strike="noStrike">
              <a:solidFill>
                <a:srgbClr val="000000"/>
              </a:solidFill>
              <a:latin typeface="Arial"/>
              <a:ea typeface="Arial"/>
              <a:cs typeface="Arial"/>
              <a:sym typeface="Arial"/>
            </a:endParaRPr>
          </a:p>
        </p:txBody>
      </p:sp>
      <p:pic>
        <p:nvPicPr>
          <p:cNvPr id="1392" name="Google Shape;1392;p164"/>
          <p:cNvPicPr preferRelativeResize="0"/>
          <p:nvPr/>
        </p:nvPicPr>
        <p:blipFill rotWithShape="1">
          <a:blip r:embed="rId3">
            <a:alphaModFix/>
          </a:blip>
          <a:srcRect b="0" l="0" r="0" t="0"/>
          <a:stretch/>
        </p:blipFill>
        <p:spPr>
          <a:xfrm>
            <a:off x="152400" y="996275"/>
            <a:ext cx="8839199" cy="3950291"/>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65"/>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Membagikan Dokumen</a:t>
            </a:r>
            <a:endParaRPr b="0" i="0" sz="1400" u="none" cap="none" strike="noStrike">
              <a:solidFill>
                <a:srgbClr val="000000"/>
              </a:solidFill>
              <a:latin typeface="Arial"/>
              <a:ea typeface="Arial"/>
              <a:cs typeface="Arial"/>
              <a:sym typeface="Arial"/>
            </a:endParaRPr>
          </a:p>
        </p:txBody>
      </p:sp>
      <p:pic>
        <p:nvPicPr>
          <p:cNvPr id="1398" name="Google Shape;1398;p165"/>
          <p:cNvPicPr preferRelativeResize="0"/>
          <p:nvPr/>
        </p:nvPicPr>
        <p:blipFill rotWithShape="1">
          <a:blip r:embed="rId3">
            <a:alphaModFix/>
          </a:blip>
          <a:srcRect b="0" l="0" r="0" t="0"/>
          <a:stretch/>
        </p:blipFill>
        <p:spPr>
          <a:xfrm>
            <a:off x="195800" y="1548950"/>
            <a:ext cx="8584325" cy="2464425"/>
          </a:xfrm>
          <a:prstGeom prst="rect">
            <a:avLst/>
          </a:prstGeom>
          <a:noFill/>
          <a:ln>
            <a:noFill/>
          </a:ln>
        </p:spPr>
      </p:pic>
      <p:sp>
        <p:nvSpPr>
          <p:cNvPr id="1399" name="Google Shape;1399;p165"/>
          <p:cNvSpPr txBox="1"/>
          <p:nvPr>
            <p:ph idx="1" type="subTitle"/>
          </p:nvPr>
        </p:nvSpPr>
        <p:spPr>
          <a:xfrm>
            <a:off x="5380125" y="676850"/>
            <a:ext cx="2487300" cy="7431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Klik </a:t>
            </a:r>
            <a:r>
              <a:rPr b="1" i="0" lang="en-US" sz="1900" u="none" cap="none" strike="noStrike">
                <a:solidFill>
                  <a:srgbClr val="000000"/>
                </a:solidFill>
                <a:latin typeface="Arial"/>
                <a:ea typeface="Arial"/>
                <a:cs typeface="Arial"/>
                <a:sym typeface="Arial"/>
              </a:rPr>
              <a:t>Bagikan</a:t>
            </a:r>
            <a:r>
              <a:rPr b="0" i="0" lang="en-US" sz="1900" u="none" cap="none" strike="noStrike">
                <a:solidFill>
                  <a:srgbClr val="000000"/>
                </a:solidFill>
                <a:latin typeface="Arial"/>
                <a:ea typeface="Arial"/>
                <a:cs typeface="Arial"/>
                <a:sym typeface="Arial"/>
              </a:rPr>
              <a:t> </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66"/>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Membagikan Dokumen</a:t>
            </a:r>
            <a:endParaRPr b="0" i="0" sz="1400" u="none" cap="none" strike="noStrike">
              <a:solidFill>
                <a:srgbClr val="000000"/>
              </a:solidFill>
              <a:latin typeface="Arial"/>
              <a:ea typeface="Arial"/>
              <a:cs typeface="Arial"/>
              <a:sym typeface="Arial"/>
            </a:endParaRPr>
          </a:p>
        </p:txBody>
      </p:sp>
      <p:sp>
        <p:nvSpPr>
          <p:cNvPr id="1405" name="Google Shape;1405;p166"/>
          <p:cNvSpPr txBox="1"/>
          <p:nvPr>
            <p:ph idx="1" type="subTitle"/>
          </p:nvPr>
        </p:nvSpPr>
        <p:spPr>
          <a:xfrm>
            <a:off x="5234900" y="118775"/>
            <a:ext cx="3909000" cy="13881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Masukkan email penerima</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US" sz="1900" u="none" cap="none" strike="noStrike">
                <a:solidFill>
                  <a:srgbClr val="000000"/>
                </a:solidFill>
                <a:latin typeface="Arial"/>
                <a:ea typeface="Arial"/>
                <a:cs typeface="Arial"/>
                <a:sym typeface="Arial"/>
              </a:rPr>
              <a:t>Pilih hak akses dokumen (</a:t>
            </a:r>
            <a:r>
              <a:rPr b="0" i="1" lang="en-US" sz="1900" u="none" cap="none" strike="noStrike">
                <a:solidFill>
                  <a:srgbClr val="000000"/>
                </a:solidFill>
                <a:latin typeface="Arial"/>
                <a:ea typeface="Arial"/>
                <a:cs typeface="Arial"/>
                <a:sym typeface="Arial"/>
              </a:rPr>
              <a:t>Pengakses lihat-saja</a:t>
            </a:r>
            <a:r>
              <a:rPr b="0" i="0" lang="en-US" sz="1900" u="none" cap="none" strike="noStrike">
                <a:solidFill>
                  <a:srgbClr val="000000"/>
                </a:solidFill>
                <a:latin typeface="Arial"/>
                <a:ea typeface="Arial"/>
                <a:cs typeface="Arial"/>
                <a:sym typeface="Arial"/>
              </a:rPr>
              <a:t>, </a:t>
            </a:r>
            <a:r>
              <a:rPr b="0" i="1" lang="en-US" sz="1900" u="none" cap="none" strike="noStrike">
                <a:solidFill>
                  <a:srgbClr val="000000"/>
                </a:solidFill>
                <a:latin typeface="Arial"/>
                <a:ea typeface="Arial"/>
                <a:cs typeface="Arial"/>
                <a:sym typeface="Arial"/>
              </a:rPr>
              <a:t>Pemberi komentar</a:t>
            </a:r>
            <a:r>
              <a:rPr b="0" i="0" lang="en-US" sz="1900" u="none" cap="none" strike="noStrike">
                <a:solidFill>
                  <a:srgbClr val="000000"/>
                </a:solidFill>
                <a:latin typeface="Arial"/>
                <a:ea typeface="Arial"/>
                <a:cs typeface="Arial"/>
                <a:sym typeface="Arial"/>
              </a:rPr>
              <a:t>, </a:t>
            </a:r>
            <a:r>
              <a:rPr b="0" i="1" lang="en-US" sz="1900" u="none" cap="none" strike="noStrike">
                <a:solidFill>
                  <a:srgbClr val="000000"/>
                </a:solidFill>
                <a:latin typeface="Arial"/>
                <a:ea typeface="Arial"/>
                <a:cs typeface="Arial"/>
                <a:sym typeface="Arial"/>
              </a:rPr>
              <a:t>Editor</a:t>
            </a:r>
            <a:r>
              <a:rPr b="0" i="0" lang="en-US" sz="1900" u="none" cap="none" strike="noStrike">
                <a:solidFill>
                  <a:srgbClr val="000000"/>
                </a:solidFill>
                <a:latin typeface="Arial"/>
                <a:ea typeface="Arial"/>
                <a:cs typeface="Arial"/>
                <a:sym typeface="Arial"/>
              </a:rPr>
              <a:t>)</a:t>
            </a:r>
            <a:endParaRPr b="0" i="0" sz="19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pic>
        <p:nvPicPr>
          <p:cNvPr id="1406" name="Google Shape;1406;p166"/>
          <p:cNvPicPr preferRelativeResize="0"/>
          <p:nvPr/>
        </p:nvPicPr>
        <p:blipFill rotWithShape="1">
          <a:blip r:embed="rId3">
            <a:alphaModFix/>
          </a:blip>
          <a:srcRect b="0" l="0" r="0" t="0"/>
          <a:stretch/>
        </p:blipFill>
        <p:spPr>
          <a:xfrm>
            <a:off x="648250" y="1586750"/>
            <a:ext cx="6622942" cy="3418825"/>
          </a:xfrm>
          <a:prstGeom prst="rect">
            <a:avLst/>
          </a:prstGeom>
          <a:noFill/>
          <a:ln>
            <a:noFill/>
          </a:ln>
        </p:spPr>
      </p:pic>
      <p:sp>
        <p:nvSpPr>
          <p:cNvPr id="1407" name="Google Shape;1407;p166"/>
          <p:cNvSpPr txBox="1"/>
          <p:nvPr/>
        </p:nvSpPr>
        <p:spPr>
          <a:xfrm>
            <a:off x="7271200" y="4528575"/>
            <a:ext cx="3000000" cy="477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Raleway"/>
              <a:buChar char="●"/>
            </a:pPr>
            <a:r>
              <a:rPr b="0" i="0" lang="en-US" sz="1900" u="none" cap="none" strike="noStrike">
                <a:solidFill>
                  <a:schemeClr val="dk1"/>
                </a:solidFill>
                <a:latin typeface="Raleway"/>
                <a:ea typeface="Raleway"/>
                <a:cs typeface="Raleway"/>
                <a:sym typeface="Raleway"/>
              </a:rPr>
              <a:t>Klik </a:t>
            </a:r>
            <a:r>
              <a:rPr b="1" i="0" lang="en-US" sz="1900" u="none" cap="none" strike="noStrike">
                <a:solidFill>
                  <a:schemeClr val="dk1"/>
                </a:solidFill>
                <a:latin typeface="Raleway"/>
                <a:ea typeface="Raleway"/>
                <a:cs typeface="Raleway"/>
                <a:sym typeface="Raleway"/>
              </a:rPr>
              <a:t>Kirim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id="1412" name="Google Shape;1412;p16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413" name="Google Shape;1413;p167"/>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Bahan Ajar Menarik Dengan Google Slide</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68"/>
          <p:cNvSpPr txBox="1"/>
          <p:nvPr/>
        </p:nvSpPr>
        <p:spPr>
          <a:xfrm>
            <a:off x="818641" y="1925139"/>
            <a:ext cx="7494000" cy="2340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0000"/>
              </a:lnSpc>
              <a:spcBef>
                <a:spcPts val="0"/>
              </a:spcBef>
              <a:spcAft>
                <a:spcPts val="0"/>
              </a:spcAft>
              <a:buClr>
                <a:schemeClr val="dk1"/>
              </a:buClr>
              <a:buSzPts val="1200"/>
              <a:buFont typeface="Arial"/>
              <a:buNone/>
            </a:pPr>
            <a:r>
              <a:rPr b="0" i="0" lang="en-US" sz="1800" u="none" cap="none" strike="noStrike">
                <a:solidFill>
                  <a:schemeClr val="dk1"/>
                </a:solidFill>
                <a:latin typeface="Arial"/>
                <a:ea typeface="Arial"/>
                <a:cs typeface="Arial"/>
                <a:sym typeface="Arial"/>
              </a:rPr>
              <a:t>Google Slide adalah alat presentasi yang membantu Anda membuat slide digital untuk dibagikan di depan kelas Anda atau audiens lain. Anda dapat menyertakan teks, gambar, dan bahkan video untuk membuat presentasi untuk ditampilkan di layar besar atau dibagikan langsung kepada siswa Anda. Google Slide tersedia di web atau sebagai aplikasi di perangkat seluler.</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chemeClr val="dk1"/>
              </a:buClr>
              <a:buSzPts val="12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Kumpulan slide disebut </a:t>
            </a:r>
            <a:r>
              <a:rPr b="1" i="1" lang="en-US" sz="1800" u="none" cap="none" strike="noStrike">
                <a:solidFill>
                  <a:schemeClr val="dk1"/>
                </a:solidFill>
                <a:latin typeface="Arial"/>
                <a:ea typeface="Arial"/>
                <a:cs typeface="Arial"/>
                <a:sym typeface="Arial"/>
              </a:rPr>
              <a:t>slide deck</a:t>
            </a:r>
            <a:r>
              <a:rPr b="0" i="0" lang="en-US" sz="1800" u="none" cap="none" strike="noStrike">
                <a:solidFill>
                  <a:schemeClr val="dk1"/>
                </a:solidFill>
                <a:latin typeface="Arial"/>
                <a:ea typeface="Arial"/>
                <a:cs typeface="Arial"/>
                <a:sym typeface="Arial"/>
              </a:rPr>
              <a:t>. Anda dapat menggunakan </a:t>
            </a:r>
            <a:r>
              <a:rPr b="0" i="1" lang="en-US" sz="1800" u="none" cap="none" strike="noStrike">
                <a:solidFill>
                  <a:schemeClr val="dk1"/>
                </a:solidFill>
                <a:latin typeface="Arial"/>
                <a:ea typeface="Arial"/>
                <a:cs typeface="Arial"/>
                <a:sym typeface="Arial"/>
              </a:rPr>
              <a:t>slide deck</a:t>
            </a:r>
            <a:r>
              <a:rPr b="0" i="0" lang="en-US" sz="1800" u="none" cap="none" strike="noStrike">
                <a:solidFill>
                  <a:schemeClr val="dk1"/>
                </a:solidFill>
                <a:latin typeface="Arial"/>
                <a:ea typeface="Arial"/>
                <a:cs typeface="Arial"/>
                <a:sym typeface="Arial"/>
              </a:rPr>
              <a:t> untuk mendukung presentasi Anda di kelas dan online.</a:t>
            </a:r>
            <a:endParaRPr b="0" i="0" sz="1800" u="none" cap="none" strike="noStrike">
              <a:solidFill>
                <a:srgbClr val="000000"/>
              </a:solidFill>
              <a:latin typeface="Arial"/>
              <a:ea typeface="Arial"/>
              <a:cs typeface="Arial"/>
              <a:sym typeface="Arial"/>
            </a:endParaRPr>
          </a:p>
        </p:txBody>
      </p:sp>
      <p:pic>
        <p:nvPicPr>
          <p:cNvPr id="1419" name="Google Shape;1419;p168"/>
          <p:cNvPicPr preferRelativeResize="0"/>
          <p:nvPr/>
        </p:nvPicPr>
        <p:blipFill rotWithShape="1">
          <a:blip r:embed="rId3">
            <a:alphaModFix/>
          </a:blip>
          <a:srcRect b="0" l="3917" r="3917" t="0"/>
          <a:stretch/>
        </p:blipFill>
        <p:spPr>
          <a:xfrm>
            <a:off x="731571" y="523212"/>
            <a:ext cx="979715" cy="979715"/>
          </a:xfrm>
          <a:prstGeom prst="rect">
            <a:avLst/>
          </a:prstGeom>
          <a:noFill/>
          <a:ln>
            <a:noFill/>
          </a:ln>
        </p:spPr>
      </p:pic>
      <p:sp>
        <p:nvSpPr>
          <p:cNvPr id="1420" name="Google Shape;1420;p168"/>
          <p:cNvSpPr txBox="1"/>
          <p:nvPr/>
        </p:nvSpPr>
        <p:spPr>
          <a:xfrm>
            <a:off x="1863674" y="649600"/>
            <a:ext cx="6609900" cy="7575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Apa itu Google Slide?</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169"/>
          <p:cNvSpPr txBox="1"/>
          <p:nvPr/>
        </p:nvSpPr>
        <p:spPr>
          <a:xfrm>
            <a:off x="818641" y="1925139"/>
            <a:ext cx="7494000" cy="2899800"/>
          </a:xfrm>
          <a:prstGeom prst="rect">
            <a:avLst/>
          </a:prstGeom>
          <a:noFill/>
          <a:ln>
            <a:noFill/>
          </a:ln>
        </p:spPr>
        <p:txBody>
          <a:bodyPr anchorCtr="0" anchor="t" bIns="91425" lIns="91425" spcFirstLastPara="1" rIns="91425" wrap="square" tIns="91425">
            <a:spAutoFit/>
          </a:bodyPr>
          <a:lstStyle/>
          <a:p>
            <a:pPr indent="0" lvl="0" marL="0" marR="0" rtl="0" algn="just">
              <a:lnSpc>
                <a:spcPct val="11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Ada banyak cara menggunakan Google Slide di kelas daring (</a:t>
            </a:r>
            <a:r>
              <a:rPr b="0" i="1" lang="en-US" sz="1800" u="none" cap="none" strike="noStrike">
                <a:solidFill>
                  <a:srgbClr val="000000"/>
                </a:solidFill>
                <a:latin typeface="Arial"/>
                <a:ea typeface="Arial"/>
                <a:cs typeface="Arial"/>
                <a:sym typeface="Arial"/>
              </a:rPr>
              <a:t>online</a:t>
            </a:r>
            <a:r>
              <a:rPr b="0" i="0" lang="en-US" sz="1800" u="none" cap="none" strike="noStrike">
                <a:solidFill>
                  <a:srgbClr val="000000"/>
                </a:solidFill>
                <a:latin typeface="Arial"/>
                <a:ea typeface="Arial"/>
                <a:cs typeface="Arial"/>
                <a:sym typeface="Arial"/>
              </a:rPr>
              <a:t>) Anda. Berikut adalah dua cara cepat dan mudah untuk menggunakan Google Slide dalam pengajaran Anda. Dalam dua pembelajaran berikutnya, kita akan mempelajari lebih banyak cara lanjutan untuk menggunakan Google Slide.</a:t>
            </a:r>
            <a:endParaRPr b="0" i="0" sz="1800" u="none" cap="none" strike="noStrike">
              <a:solidFill>
                <a:srgbClr val="000000"/>
              </a:solidFill>
              <a:latin typeface="Arial"/>
              <a:ea typeface="Arial"/>
              <a:cs typeface="Arial"/>
              <a:sym typeface="Arial"/>
            </a:endParaRPr>
          </a:p>
          <a:p>
            <a:pPr indent="0" lvl="0" marL="0" marR="0" rtl="0" algn="just">
              <a:lnSpc>
                <a:spcPct val="11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68300" lvl="0" marL="508000" marR="0" rtl="0" algn="just">
              <a:lnSpc>
                <a:spcPct val="11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Pengajar membuat </a:t>
            </a:r>
            <a:r>
              <a:rPr b="0" i="1" lang="en-US" sz="1800" u="none" cap="none" strike="noStrike">
                <a:solidFill>
                  <a:srgbClr val="000000"/>
                </a:solidFill>
                <a:latin typeface="Arial"/>
                <a:ea typeface="Arial"/>
                <a:cs typeface="Arial"/>
                <a:sym typeface="Arial"/>
              </a:rPr>
              <a:t>slide deck</a:t>
            </a:r>
            <a:r>
              <a:rPr b="0" i="0" lang="en-US" sz="1800" u="none" cap="none" strike="noStrike">
                <a:solidFill>
                  <a:srgbClr val="000000"/>
                </a:solidFill>
                <a:latin typeface="Arial"/>
                <a:ea typeface="Arial"/>
                <a:cs typeface="Arial"/>
                <a:sym typeface="Arial"/>
              </a:rPr>
              <a:t> untuk mengajarkan pelajaran.</a:t>
            </a:r>
            <a:endParaRPr b="0" i="0" sz="1800" u="none" cap="none" strike="noStrike">
              <a:solidFill>
                <a:srgbClr val="000000"/>
              </a:solidFill>
              <a:latin typeface="Arial"/>
              <a:ea typeface="Arial"/>
              <a:cs typeface="Arial"/>
              <a:sym typeface="Arial"/>
            </a:endParaRPr>
          </a:p>
          <a:p>
            <a:pPr indent="-368300" lvl="0" marL="508000" marR="0" rtl="0" algn="just">
              <a:lnSpc>
                <a:spcPct val="11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Siswa membuat </a:t>
            </a:r>
            <a:r>
              <a:rPr b="0" i="1" lang="en-US" sz="1800" u="none" cap="none" strike="noStrike">
                <a:solidFill>
                  <a:srgbClr val="000000"/>
                </a:solidFill>
                <a:latin typeface="Arial"/>
                <a:ea typeface="Arial"/>
                <a:cs typeface="Arial"/>
                <a:sym typeface="Arial"/>
              </a:rPr>
              <a:t>slide deck</a:t>
            </a:r>
            <a:r>
              <a:rPr b="0" i="0" lang="en-US" sz="1800" u="none" cap="none" strike="noStrike">
                <a:solidFill>
                  <a:srgbClr val="000000"/>
                </a:solidFill>
                <a:latin typeface="Arial"/>
                <a:ea typeface="Arial"/>
                <a:cs typeface="Arial"/>
                <a:sym typeface="Arial"/>
              </a:rPr>
              <a:t> untuk menunjukkan apa yang telah mereka pelajari.</a:t>
            </a:r>
            <a:endParaRPr b="0" i="0" sz="1800" u="none" cap="none" strike="noStrike">
              <a:solidFill>
                <a:srgbClr val="000000"/>
              </a:solidFill>
              <a:latin typeface="Arial"/>
              <a:ea typeface="Arial"/>
              <a:cs typeface="Arial"/>
              <a:sym typeface="Arial"/>
            </a:endParaRPr>
          </a:p>
        </p:txBody>
      </p:sp>
      <p:pic>
        <p:nvPicPr>
          <p:cNvPr id="1426" name="Google Shape;1426;p169"/>
          <p:cNvPicPr preferRelativeResize="0"/>
          <p:nvPr/>
        </p:nvPicPr>
        <p:blipFill rotWithShape="1">
          <a:blip r:embed="rId3">
            <a:alphaModFix/>
          </a:blip>
          <a:srcRect b="0" l="3917" r="3917" t="0"/>
          <a:stretch/>
        </p:blipFill>
        <p:spPr>
          <a:xfrm>
            <a:off x="731571" y="523212"/>
            <a:ext cx="979715" cy="979715"/>
          </a:xfrm>
          <a:prstGeom prst="rect">
            <a:avLst/>
          </a:prstGeom>
          <a:noFill/>
          <a:ln>
            <a:noFill/>
          </a:ln>
        </p:spPr>
      </p:pic>
      <p:sp>
        <p:nvSpPr>
          <p:cNvPr id="1427" name="Google Shape;1427;p169"/>
          <p:cNvSpPr txBox="1"/>
          <p:nvPr/>
        </p:nvSpPr>
        <p:spPr>
          <a:xfrm>
            <a:off x="1863674" y="344800"/>
            <a:ext cx="6609900" cy="13116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Penggunaan Di Bidang Pendidikan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1" name="Shape 1431"/>
        <p:cNvGrpSpPr/>
        <p:nvPr/>
      </p:nvGrpSpPr>
      <p:grpSpPr>
        <a:xfrm>
          <a:off x="0" y="0"/>
          <a:ext cx="0" cy="0"/>
          <a:chOff x="0" y="0"/>
          <a:chExt cx="0" cy="0"/>
        </a:xfrm>
      </p:grpSpPr>
      <p:sp>
        <p:nvSpPr>
          <p:cNvPr id="1432" name="Google Shape;1432;p17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1433" name="Google Shape;1433;p170"/>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1434" name="Google Shape;1434;p170"/>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5" name="Google Shape;1435;p170"/>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6" name="Google Shape;1436;p170"/>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7" name="Google Shape;1437;p170"/>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38" name="Google Shape;1438;p170"/>
          <p:cNvGrpSpPr/>
          <p:nvPr/>
        </p:nvGrpSpPr>
        <p:grpSpPr>
          <a:xfrm>
            <a:off x="1300713" y="2538984"/>
            <a:ext cx="2664557" cy="831000"/>
            <a:chOff x="803640" y="3362835"/>
            <a:chExt cx="2059800" cy="831000"/>
          </a:xfrm>
        </p:grpSpPr>
        <p:sp>
          <p:nvSpPr>
            <p:cNvPr id="1439" name="Google Shape;1439;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40" name="Google Shape;1440;p17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441" name="Google Shape;1441;p170"/>
          <p:cNvGrpSpPr/>
          <p:nvPr/>
        </p:nvGrpSpPr>
        <p:grpSpPr>
          <a:xfrm>
            <a:off x="1300713" y="3547096"/>
            <a:ext cx="2664557" cy="831000"/>
            <a:chOff x="803640" y="3362835"/>
            <a:chExt cx="2059800" cy="831000"/>
          </a:xfrm>
        </p:grpSpPr>
        <p:sp>
          <p:nvSpPr>
            <p:cNvPr id="1442" name="Google Shape;1442;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43" name="Google Shape;1443;p17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444" name="Google Shape;1444;p170"/>
          <p:cNvGrpSpPr/>
          <p:nvPr/>
        </p:nvGrpSpPr>
        <p:grpSpPr>
          <a:xfrm>
            <a:off x="1300713" y="1530872"/>
            <a:ext cx="2664557" cy="831000"/>
            <a:chOff x="803640" y="3362835"/>
            <a:chExt cx="2059800" cy="831000"/>
          </a:xfrm>
        </p:grpSpPr>
        <p:sp>
          <p:nvSpPr>
            <p:cNvPr id="1445" name="Google Shape;1445;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46" name="Google Shape;1446;p17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447" name="Google Shape;1447;p170"/>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8" name="Google Shape;1448;p170"/>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9" name="Google Shape;1449;p170"/>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50" name="Google Shape;1450;p170"/>
          <p:cNvGrpSpPr/>
          <p:nvPr/>
        </p:nvGrpSpPr>
        <p:grpSpPr>
          <a:xfrm>
            <a:off x="5896749" y="1539255"/>
            <a:ext cx="2664557" cy="831000"/>
            <a:chOff x="803640" y="3362835"/>
            <a:chExt cx="2059800" cy="831000"/>
          </a:xfrm>
        </p:grpSpPr>
        <p:sp>
          <p:nvSpPr>
            <p:cNvPr id="1451" name="Google Shape;1451;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52" name="Google Shape;1452;p17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1453" name="Google Shape;1453;p170"/>
          <p:cNvGrpSpPr/>
          <p:nvPr/>
        </p:nvGrpSpPr>
        <p:grpSpPr>
          <a:xfrm>
            <a:off x="5896749" y="2623567"/>
            <a:ext cx="2664557" cy="831000"/>
            <a:chOff x="803640" y="3439035"/>
            <a:chExt cx="2059800" cy="831000"/>
          </a:xfrm>
        </p:grpSpPr>
        <p:sp>
          <p:nvSpPr>
            <p:cNvPr id="1454" name="Google Shape;1454;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55" name="Google Shape;1455;p17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1456" name="Google Shape;1456;p170"/>
          <p:cNvGrpSpPr/>
          <p:nvPr/>
        </p:nvGrpSpPr>
        <p:grpSpPr>
          <a:xfrm>
            <a:off x="5896749" y="3631679"/>
            <a:ext cx="2664557" cy="831000"/>
            <a:chOff x="803640" y="3439035"/>
            <a:chExt cx="2059800" cy="831000"/>
          </a:xfrm>
        </p:grpSpPr>
        <p:sp>
          <p:nvSpPr>
            <p:cNvPr id="1457" name="Google Shape;1457;p17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58" name="Google Shape;1458;p17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459" name="Google Shape;1459;p170"/>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0" name="Google Shape;1460;p170"/>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461" name="Google Shape;1461;p170"/>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462" name="Google Shape;1462;p170"/>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463" name="Google Shape;1463;p170"/>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464" name="Google Shape;1464;p170"/>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465" name="Google Shape;1465;p170"/>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171"/>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471" name="Google Shape;1471;p171"/>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1472" name="Google Shape;1472;p171"/>
          <p:cNvSpPr/>
          <p:nvPr>
            <p:ph idx="3" type="pic"/>
          </p:nvPr>
        </p:nvSpPr>
        <p:spPr>
          <a:xfrm>
            <a:off x="5617625" y="2290775"/>
            <a:ext cx="2663100" cy="1969200"/>
          </a:xfrm>
          <a:prstGeom prst="rect">
            <a:avLst/>
          </a:prstGeom>
          <a:solidFill>
            <a:srgbClr val="F2F2F2"/>
          </a:solidFill>
          <a:ln>
            <a:noFill/>
          </a:ln>
        </p:spPr>
      </p:sp>
      <p:sp>
        <p:nvSpPr>
          <p:cNvPr id="1473" name="Google Shape;1473;p171"/>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172"/>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Membuat Google Slide</a:t>
            </a:r>
            <a:endParaRPr b="0" i="0" sz="3200" u="none" cap="none" strike="noStrike">
              <a:solidFill>
                <a:srgbClr val="000000"/>
              </a:solidFill>
              <a:latin typeface="Arial"/>
              <a:ea typeface="Arial"/>
              <a:cs typeface="Arial"/>
              <a:sym typeface="Arial"/>
            </a:endParaRPr>
          </a:p>
        </p:txBody>
      </p:sp>
      <p:pic>
        <p:nvPicPr>
          <p:cNvPr id="1479" name="Google Shape;1479;p172"/>
          <p:cNvPicPr preferRelativeResize="0"/>
          <p:nvPr/>
        </p:nvPicPr>
        <p:blipFill rotWithShape="1">
          <a:blip r:embed="rId3">
            <a:alphaModFix/>
          </a:blip>
          <a:srcRect b="0" l="0" r="0" t="0"/>
          <a:stretch/>
        </p:blipFill>
        <p:spPr>
          <a:xfrm>
            <a:off x="1638300" y="1076600"/>
            <a:ext cx="6551076" cy="39688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173"/>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 di Google Slide</a:t>
            </a:r>
            <a:endParaRPr b="0" i="0" sz="1400" u="none" cap="none" strike="noStrike">
              <a:solidFill>
                <a:srgbClr val="000000"/>
              </a:solidFill>
              <a:latin typeface="Arial"/>
              <a:ea typeface="Arial"/>
              <a:cs typeface="Arial"/>
              <a:sym typeface="Arial"/>
            </a:endParaRPr>
          </a:p>
        </p:txBody>
      </p:sp>
      <p:sp>
        <p:nvSpPr>
          <p:cNvPr id="1485" name="Google Shape;1485;p173"/>
          <p:cNvSpPr txBox="1"/>
          <p:nvPr>
            <p:ph idx="1" type="subTitle"/>
          </p:nvPr>
        </p:nvSpPr>
        <p:spPr>
          <a:xfrm>
            <a:off x="1754262" y="1170450"/>
            <a:ext cx="2682900" cy="594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Rename tulisan ini dengan Nama File yang diinginkan</a:t>
            </a:r>
            <a:endParaRPr b="0" i="0" sz="1400" u="none" cap="none" strike="noStrike">
              <a:solidFill>
                <a:srgbClr val="FF0000"/>
              </a:solidFill>
              <a:latin typeface="Fredoka One"/>
              <a:ea typeface="Fredoka One"/>
              <a:cs typeface="Fredoka One"/>
              <a:sym typeface="Fredoka One"/>
            </a:endParaRPr>
          </a:p>
        </p:txBody>
      </p:sp>
      <p:pic>
        <p:nvPicPr>
          <p:cNvPr id="1486" name="Google Shape;1486;p173"/>
          <p:cNvPicPr preferRelativeResize="0"/>
          <p:nvPr/>
        </p:nvPicPr>
        <p:blipFill rotWithShape="1">
          <a:blip r:embed="rId3">
            <a:alphaModFix/>
          </a:blip>
          <a:srcRect b="0" l="0" r="0" t="0"/>
          <a:stretch/>
        </p:blipFill>
        <p:spPr>
          <a:xfrm>
            <a:off x="1485900" y="1765047"/>
            <a:ext cx="6286501" cy="2081350"/>
          </a:xfrm>
          <a:prstGeom prst="rect">
            <a:avLst/>
          </a:prstGeom>
          <a:noFill/>
          <a:ln>
            <a:noFill/>
          </a:ln>
        </p:spPr>
      </p:pic>
      <p:sp>
        <p:nvSpPr>
          <p:cNvPr id="1487" name="Google Shape;1487;p173"/>
          <p:cNvSpPr/>
          <p:nvPr/>
        </p:nvSpPr>
        <p:spPr>
          <a:xfrm>
            <a:off x="1988600" y="1789000"/>
            <a:ext cx="1914600" cy="390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8"/>
          <p:cNvSpPr txBox="1"/>
          <p:nvPr/>
        </p:nvSpPr>
        <p:spPr>
          <a:xfrm>
            <a:off x="880950" y="767650"/>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Fitur Google Meet</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391" name="Google Shape;391;p48"/>
          <p:cNvSpPr txBox="1"/>
          <p:nvPr/>
        </p:nvSpPr>
        <p:spPr>
          <a:xfrm>
            <a:off x="916951" y="1458925"/>
            <a:ext cx="3297600" cy="7332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angkat tangan dan merekam rapat.</a:t>
            </a:r>
            <a:endParaRPr b="0" i="0" sz="2300" u="none" cap="none" strike="noStrike">
              <a:solidFill>
                <a:srgbClr val="3C4043"/>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800"/>
              <a:buFont typeface="Arial"/>
              <a:buNone/>
            </a:pPr>
            <a:r>
              <a:t/>
            </a:r>
            <a:endParaRPr b="0" i="0" sz="1800" u="none" cap="none" strike="noStrike">
              <a:solidFill>
                <a:srgbClr val="3C4043"/>
              </a:solidFill>
              <a:latin typeface="Arial"/>
              <a:ea typeface="Arial"/>
              <a:cs typeface="Arial"/>
              <a:sym typeface="Arial"/>
            </a:endParaRPr>
          </a:p>
        </p:txBody>
      </p:sp>
      <p:sp>
        <p:nvSpPr>
          <p:cNvPr id="392" name="Google Shape;392;p48"/>
          <p:cNvSpPr txBox="1"/>
          <p:nvPr/>
        </p:nvSpPr>
        <p:spPr>
          <a:xfrm>
            <a:off x="4657647" y="1468487"/>
            <a:ext cx="3216300" cy="7140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Angkat tangan &amp; merekam rapat di Google Drive.</a:t>
            </a:r>
            <a:endParaRPr b="0" i="0" sz="2300" u="none" cap="none" strike="noStrike">
              <a:solidFill>
                <a:srgbClr val="3C4043"/>
              </a:solidFill>
              <a:latin typeface="Arial"/>
              <a:ea typeface="Arial"/>
              <a:cs typeface="Arial"/>
              <a:sym typeface="Arial"/>
            </a:endParaRPr>
          </a:p>
        </p:txBody>
      </p:sp>
      <p:pic>
        <p:nvPicPr>
          <p:cNvPr id="393" name="Google Shape;393;p48"/>
          <p:cNvPicPr preferRelativeResize="0"/>
          <p:nvPr/>
        </p:nvPicPr>
        <p:blipFill rotWithShape="1">
          <a:blip r:embed="rId3">
            <a:alphaModFix/>
          </a:blip>
          <a:srcRect b="17688" l="77775" r="4466" t="53276"/>
          <a:stretch/>
        </p:blipFill>
        <p:spPr>
          <a:xfrm>
            <a:off x="2698475" y="655750"/>
            <a:ext cx="622095" cy="5715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174"/>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Lokasi Penyimpanan File</a:t>
            </a:r>
            <a:endParaRPr b="0" i="0" sz="1400" u="none" cap="none" strike="noStrike">
              <a:solidFill>
                <a:srgbClr val="000000"/>
              </a:solidFill>
              <a:latin typeface="Arial"/>
              <a:ea typeface="Arial"/>
              <a:cs typeface="Arial"/>
              <a:sym typeface="Arial"/>
            </a:endParaRPr>
          </a:p>
        </p:txBody>
      </p:sp>
      <p:pic>
        <p:nvPicPr>
          <p:cNvPr id="1493" name="Google Shape;1493;p174"/>
          <p:cNvPicPr preferRelativeResize="0"/>
          <p:nvPr/>
        </p:nvPicPr>
        <p:blipFill rotWithShape="1">
          <a:blip r:embed="rId3">
            <a:alphaModFix/>
          </a:blip>
          <a:srcRect b="0" l="0" r="0" t="0"/>
          <a:stretch/>
        </p:blipFill>
        <p:spPr>
          <a:xfrm>
            <a:off x="457200" y="1117348"/>
            <a:ext cx="5380143" cy="2333483"/>
          </a:xfrm>
          <a:prstGeom prst="rect">
            <a:avLst/>
          </a:prstGeom>
          <a:noFill/>
          <a:ln>
            <a:noFill/>
          </a:ln>
        </p:spPr>
      </p:pic>
      <p:sp>
        <p:nvSpPr>
          <p:cNvPr id="1494" name="Google Shape;1494;p174"/>
          <p:cNvSpPr/>
          <p:nvPr/>
        </p:nvSpPr>
        <p:spPr>
          <a:xfrm>
            <a:off x="3093500" y="1246075"/>
            <a:ext cx="257100" cy="238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95" name="Google Shape;1495;p174"/>
          <p:cNvPicPr preferRelativeResize="0"/>
          <p:nvPr/>
        </p:nvPicPr>
        <p:blipFill rotWithShape="1">
          <a:blip r:embed="rId4">
            <a:alphaModFix/>
          </a:blip>
          <a:srcRect b="0" l="0" r="0" t="0"/>
          <a:stretch/>
        </p:blipFill>
        <p:spPr>
          <a:xfrm>
            <a:off x="3372610" y="1529043"/>
            <a:ext cx="2598883" cy="2670691"/>
          </a:xfrm>
          <a:prstGeom prst="rect">
            <a:avLst/>
          </a:prstGeom>
          <a:noFill/>
          <a:ln>
            <a:noFill/>
          </a:ln>
        </p:spPr>
      </p:pic>
      <p:pic>
        <p:nvPicPr>
          <p:cNvPr id="1496" name="Google Shape;1496;p174"/>
          <p:cNvPicPr preferRelativeResize="0"/>
          <p:nvPr/>
        </p:nvPicPr>
        <p:blipFill rotWithShape="1">
          <a:blip r:embed="rId5">
            <a:alphaModFix/>
          </a:blip>
          <a:srcRect b="0" l="0" r="0" t="0"/>
          <a:stretch/>
        </p:blipFill>
        <p:spPr>
          <a:xfrm>
            <a:off x="5971493" y="1980601"/>
            <a:ext cx="2598883" cy="2751621"/>
          </a:xfrm>
          <a:prstGeom prst="rect">
            <a:avLst/>
          </a:prstGeom>
          <a:noFill/>
          <a:ln>
            <a:noFill/>
          </a:ln>
        </p:spPr>
      </p:pic>
      <p:sp>
        <p:nvSpPr>
          <p:cNvPr id="1497" name="Google Shape;1497;p174"/>
          <p:cNvSpPr/>
          <p:nvPr/>
        </p:nvSpPr>
        <p:spPr>
          <a:xfrm>
            <a:off x="3426875" y="1529050"/>
            <a:ext cx="2466900" cy="165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74"/>
          <p:cNvSpPr/>
          <p:nvPr/>
        </p:nvSpPr>
        <p:spPr>
          <a:xfrm>
            <a:off x="6036725" y="2531950"/>
            <a:ext cx="2419500" cy="29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74"/>
          <p:cNvSpPr/>
          <p:nvPr/>
        </p:nvSpPr>
        <p:spPr>
          <a:xfrm>
            <a:off x="7884575" y="4389325"/>
            <a:ext cx="533400" cy="238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74"/>
          <p:cNvSpPr txBox="1"/>
          <p:nvPr>
            <p:ph idx="1" type="subTitle"/>
          </p:nvPr>
        </p:nvSpPr>
        <p:spPr>
          <a:xfrm>
            <a:off x="3028700" y="905325"/>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1</a:t>
            </a:r>
            <a:endParaRPr b="0" i="0" sz="1600" u="none" cap="none" strike="noStrike">
              <a:solidFill>
                <a:srgbClr val="FF0000"/>
              </a:solidFill>
              <a:latin typeface="Fredoka One"/>
              <a:ea typeface="Fredoka One"/>
              <a:cs typeface="Fredoka One"/>
              <a:sym typeface="Fredoka One"/>
            </a:endParaRPr>
          </a:p>
        </p:txBody>
      </p:sp>
      <p:sp>
        <p:nvSpPr>
          <p:cNvPr id="1501" name="Google Shape;1501;p174"/>
          <p:cNvSpPr txBox="1"/>
          <p:nvPr>
            <p:ph idx="2" type="subTitle"/>
          </p:nvPr>
        </p:nvSpPr>
        <p:spPr>
          <a:xfrm>
            <a:off x="4419350" y="11935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2</a:t>
            </a:r>
            <a:endParaRPr b="0" i="0" sz="1600" u="none" cap="none" strike="noStrike">
              <a:solidFill>
                <a:srgbClr val="FF0000"/>
              </a:solidFill>
              <a:latin typeface="Fredoka One"/>
              <a:ea typeface="Fredoka One"/>
              <a:cs typeface="Fredoka One"/>
              <a:sym typeface="Fredoka One"/>
            </a:endParaRPr>
          </a:p>
        </p:txBody>
      </p:sp>
      <p:sp>
        <p:nvSpPr>
          <p:cNvPr id="1502" name="Google Shape;1502;p174"/>
          <p:cNvSpPr txBox="1"/>
          <p:nvPr>
            <p:ph idx="3" type="subTitle"/>
          </p:nvPr>
        </p:nvSpPr>
        <p:spPr>
          <a:xfrm>
            <a:off x="8457950" y="24889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3</a:t>
            </a:r>
            <a:endParaRPr b="0" i="0" sz="1600" u="none" cap="none" strike="noStrike">
              <a:solidFill>
                <a:srgbClr val="FF0000"/>
              </a:solidFill>
              <a:latin typeface="Fredoka One"/>
              <a:ea typeface="Fredoka One"/>
              <a:cs typeface="Fredoka One"/>
              <a:sym typeface="Fredoka One"/>
            </a:endParaRPr>
          </a:p>
        </p:txBody>
      </p:sp>
      <p:sp>
        <p:nvSpPr>
          <p:cNvPr id="1503" name="Google Shape;1503;p174"/>
          <p:cNvSpPr txBox="1"/>
          <p:nvPr>
            <p:ph idx="4" type="subTitle"/>
          </p:nvPr>
        </p:nvSpPr>
        <p:spPr>
          <a:xfrm>
            <a:off x="7543550" y="43177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4</a:t>
            </a:r>
            <a:endParaRPr b="0" i="0" sz="16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7" name="Shape 1507"/>
        <p:cNvGrpSpPr/>
        <p:nvPr/>
      </p:nvGrpSpPr>
      <p:grpSpPr>
        <a:xfrm>
          <a:off x="0" y="0"/>
          <a:ext cx="0" cy="0"/>
          <a:chOff x="0" y="0"/>
          <a:chExt cx="0" cy="0"/>
        </a:xfrm>
      </p:grpSpPr>
      <p:sp>
        <p:nvSpPr>
          <p:cNvPr id="1508" name="Google Shape;1508;p175"/>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3600">
                <a:solidFill>
                  <a:schemeClr val="dk1"/>
                </a:solidFill>
              </a:rPr>
              <a:t>Menambah dan Menduplikasi Slide</a:t>
            </a:r>
            <a:endParaRPr sz="3600">
              <a:solidFill>
                <a:schemeClr val="dk1"/>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76"/>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Menambah dan Menduplikasi Slide</a:t>
            </a:r>
            <a:endParaRPr b="0" i="0" sz="1400" u="none" cap="none" strike="noStrike">
              <a:solidFill>
                <a:srgbClr val="000000"/>
              </a:solidFill>
              <a:latin typeface="Arial"/>
              <a:ea typeface="Arial"/>
              <a:cs typeface="Arial"/>
              <a:sym typeface="Arial"/>
            </a:endParaRPr>
          </a:p>
        </p:txBody>
      </p:sp>
      <p:pic>
        <p:nvPicPr>
          <p:cNvPr id="1514" name="Google Shape;1514;p176"/>
          <p:cNvPicPr preferRelativeResize="0"/>
          <p:nvPr/>
        </p:nvPicPr>
        <p:blipFill rotWithShape="1">
          <a:blip r:embed="rId3">
            <a:alphaModFix/>
          </a:blip>
          <a:srcRect b="0" l="0" r="0" t="0"/>
          <a:stretch/>
        </p:blipFill>
        <p:spPr>
          <a:xfrm>
            <a:off x="2206100" y="1293725"/>
            <a:ext cx="4731800" cy="3526375"/>
          </a:xfrm>
          <a:prstGeom prst="rect">
            <a:avLst/>
          </a:prstGeom>
          <a:noFill/>
          <a:ln>
            <a:noFill/>
          </a:ln>
        </p:spPr>
      </p:pic>
      <p:sp>
        <p:nvSpPr>
          <p:cNvPr id="1515" name="Google Shape;1515;p176"/>
          <p:cNvSpPr/>
          <p:nvPr/>
        </p:nvSpPr>
        <p:spPr>
          <a:xfrm>
            <a:off x="4493675" y="1293725"/>
            <a:ext cx="533400" cy="285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76"/>
          <p:cNvSpPr/>
          <p:nvPr/>
        </p:nvSpPr>
        <p:spPr>
          <a:xfrm>
            <a:off x="4693700" y="1636625"/>
            <a:ext cx="1771800" cy="5169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76"/>
          <p:cNvSpPr txBox="1"/>
          <p:nvPr>
            <p:ph idx="1" type="subTitle"/>
          </p:nvPr>
        </p:nvSpPr>
        <p:spPr>
          <a:xfrm>
            <a:off x="4567025" y="964950"/>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1</a:t>
            </a:r>
            <a:endParaRPr b="0" i="0" sz="1600" u="none" cap="none" strike="noStrike">
              <a:solidFill>
                <a:srgbClr val="FF0000"/>
              </a:solidFill>
              <a:latin typeface="Fredoka One"/>
              <a:ea typeface="Fredoka One"/>
              <a:cs typeface="Fredoka One"/>
              <a:sym typeface="Fredoka One"/>
            </a:endParaRPr>
          </a:p>
        </p:txBody>
      </p:sp>
      <p:sp>
        <p:nvSpPr>
          <p:cNvPr id="1518" name="Google Shape;1518;p176"/>
          <p:cNvSpPr txBox="1"/>
          <p:nvPr>
            <p:ph idx="2" type="subTitle"/>
          </p:nvPr>
        </p:nvSpPr>
        <p:spPr>
          <a:xfrm>
            <a:off x="6551200" y="1705625"/>
            <a:ext cx="386700" cy="37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Fredoka One"/>
                <a:ea typeface="Fredoka One"/>
                <a:cs typeface="Fredoka One"/>
                <a:sym typeface="Fredoka One"/>
              </a:rPr>
              <a:t>2</a:t>
            </a:r>
            <a:endParaRPr b="0" i="0" sz="16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2" name="Shape 1522"/>
        <p:cNvGrpSpPr/>
        <p:nvPr/>
      </p:nvGrpSpPr>
      <p:grpSpPr>
        <a:xfrm>
          <a:off x="0" y="0"/>
          <a:ext cx="0" cy="0"/>
          <a:chOff x="0" y="0"/>
          <a:chExt cx="0" cy="0"/>
        </a:xfrm>
      </p:grpSpPr>
      <p:sp>
        <p:nvSpPr>
          <p:cNvPr id="1523" name="Google Shape;1523;p177"/>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3600">
                <a:solidFill>
                  <a:schemeClr val="dk1"/>
                </a:solidFill>
              </a:rPr>
              <a:t>Menentukan Tema Slide</a:t>
            </a:r>
            <a:endParaRPr sz="3600">
              <a:solidFill>
                <a:schemeClr val="dk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178"/>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Memilih Tema Slide</a:t>
            </a:r>
            <a:endParaRPr b="0" i="0" sz="1400" u="none" cap="none" strike="noStrike">
              <a:solidFill>
                <a:srgbClr val="000000"/>
              </a:solidFill>
              <a:latin typeface="Arial"/>
              <a:ea typeface="Arial"/>
              <a:cs typeface="Arial"/>
              <a:sym typeface="Arial"/>
            </a:endParaRPr>
          </a:p>
        </p:txBody>
      </p:sp>
      <p:sp>
        <p:nvSpPr>
          <p:cNvPr id="1529" name="Google Shape;1529;p178"/>
          <p:cNvSpPr txBox="1"/>
          <p:nvPr>
            <p:ph idx="1" type="subTitle"/>
          </p:nvPr>
        </p:nvSpPr>
        <p:spPr>
          <a:xfrm>
            <a:off x="2612425" y="788250"/>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530" name="Google Shape;1530;p178"/>
          <p:cNvPicPr preferRelativeResize="0"/>
          <p:nvPr/>
        </p:nvPicPr>
        <p:blipFill rotWithShape="1">
          <a:blip r:embed="rId3">
            <a:alphaModFix/>
          </a:blip>
          <a:srcRect b="0" l="0" r="0" t="0"/>
          <a:stretch/>
        </p:blipFill>
        <p:spPr>
          <a:xfrm>
            <a:off x="1755262" y="1127056"/>
            <a:ext cx="2705100" cy="3238500"/>
          </a:xfrm>
          <a:prstGeom prst="rect">
            <a:avLst/>
          </a:prstGeom>
          <a:noFill/>
          <a:ln>
            <a:noFill/>
          </a:ln>
        </p:spPr>
      </p:pic>
      <p:pic>
        <p:nvPicPr>
          <p:cNvPr id="1531" name="Google Shape;1531;p178"/>
          <p:cNvPicPr preferRelativeResize="0"/>
          <p:nvPr/>
        </p:nvPicPr>
        <p:blipFill rotWithShape="1">
          <a:blip r:embed="rId4">
            <a:alphaModFix/>
          </a:blip>
          <a:srcRect b="0" l="0" r="0" t="0"/>
          <a:stretch/>
        </p:blipFill>
        <p:spPr>
          <a:xfrm>
            <a:off x="4460362" y="1222606"/>
            <a:ext cx="1866865" cy="3873744"/>
          </a:xfrm>
          <a:prstGeom prst="rect">
            <a:avLst/>
          </a:prstGeom>
          <a:noFill/>
          <a:ln>
            <a:noFill/>
          </a:ln>
        </p:spPr>
      </p:pic>
      <p:sp>
        <p:nvSpPr>
          <p:cNvPr id="1532" name="Google Shape;1532;p178"/>
          <p:cNvSpPr/>
          <p:nvPr/>
        </p:nvSpPr>
        <p:spPr>
          <a:xfrm>
            <a:off x="2612425" y="1143450"/>
            <a:ext cx="410400" cy="200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78"/>
          <p:cNvSpPr/>
          <p:nvPr/>
        </p:nvSpPr>
        <p:spPr>
          <a:xfrm>
            <a:off x="2822350" y="4053950"/>
            <a:ext cx="820800" cy="31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78"/>
          <p:cNvSpPr/>
          <p:nvPr/>
        </p:nvSpPr>
        <p:spPr>
          <a:xfrm>
            <a:off x="4520950" y="1238875"/>
            <a:ext cx="620400" cy="31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78"/>
          <p:cNvSpPr/>
          <p:nvPr/>
        </p:nvSpPr>
        <p:spPr>
          <a:xfrm rot="-5400000">
            <a:off x="3814625" y="2651150"/>
            <a:ext cx="3130200" cy="1774800"/>
          </a:xfrm>
          <a:prstGeom prst="wedgeRoundRectCallout">
            <a:avLst>
              <a:gd fmla="val 20118" name="adj1"/>
              <a:gd fmla="val 86032"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78"/>
          <p:cNvSpPr txBox="1"/>
          <p:nvPr>
            <p:ph idx="2" type="subTitle"/>
          </p:nvPr>
        </p:nvSpPr>
        <p:spPr>
          <a:xfrm>
            <a:off x="2974775" y="4337975"/>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537" name="Google Shape;1537;p178"/>
          <p:cNvSpPr txBox="1"/>
          <p:nvPr>
            <p:ph idx="3" type="subTitle"/>
          </p:nvPr>
        </p:nvSpPr>
        <p:spPr>
          <a:xfrm>
            <a:off x="4625950" y="883675"/>
            <a:ext cx="410400" cy="35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
        <p:nvSpPr>
          <p:cNvPr id="1538" name="Google Shape;1538;p178"/>
          <p:cNvSpPr txBox="1"/>
          <p:nvPr>
            <p:ph idx="4" type="subTitle"/>
          </p:nvPr>
        </p:nvSpPr>
        <p:spPr>
          <a:xfrm>
            <a:off x="6829875" y="2584275"/>
            <a:ext cx="1556400" cy="69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Pilihlah salah satu tema yang akan digunakan</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2" name="Shape 1542"/>
        <p:cNvGrpSpPr/>
        <p:nvPr/>
      </p:nvGrpSpPr>
      <p:grpSpPr>
        <a:xfrm>
          <a:off x="0" y="0"/>
          <a:ext cx="0" cy="0"/>
          <a:chOff x="0" y="0"/>
          <a:chExt cx="0" cy="0"/>
        </a:xfrm>
      </p:grpSpPr>
      <p:sp>
        <p:nvSpPr>
          <p:cNvPr id="1543" name="Google Shape;1543;p179"/>
          <p:cNvSpPr txBox="1"/>
          <p:nvPr>
            <p:ph type="title"/>
          </p:nvPr>
        </p:nvSpPr>
        <p:spPr>
          <a:xfrm>
            <a:off x="29" y="1955400"/>
            <a:ext cx="9144000" cy="7389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SzPts val="3600"/>
              <a:buNone/>
            </a:pPr>
            <a:r>
              <a:rPr lang="en-US" sz="3600">
                <a:solidFill>
                  <a:schemeClr val="dk1"/>
                </a:solidFill>
              </a:rPr>
              <a:t>Menyisipkan Gambar</a:t>
            </a:r>
            <a:endParaRPr sz="3600">
              <a:solidFill>
                <a:schemeClr val="dk1"/>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80"/>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(1)</a:t>
            </a:r>
            <a:endParaRPr b="0" i="0" sz="1400" u="none" cap="none" strike="noStrike">
              <a:solidFill>
                <a:srgbClr val="000000"/>
              </a:solidFill>
              <a:latin typeface="Arial"/>
              <a:ea typeface="Arial"/>
              <a:cs typeface="Arial"/>
              <a:sym typeface="Arial"/>
            </a:endParaRPr>
          </a:p>
        </p:txBody>
      </p:sp>
      <p:pic>
        <p:nvPicPr>
          <p:cNvPr id="1549" name="Google Shape;1549;p180"/>
          <p:cNvPicPr preferRelativeResize="0"/>
          <p:nvPr/>
        </p:nvPicPr>
        <p:blipFill rotWithShape="1">
          <a:blip r:embed="rId3">
            <a:alphaModFix/>
          </a:blip>
          <a:srcRect b="0" l="0" r="0" t="0"/>
          <a:stretch/>
        </p:blipFill>
        <p:spPr>
          <a:xfrm>
            <a:off x="2441112" y="1175681"/>
            <a:ext cx="2028768" cy="3873745"/>
          </a:xfrm>
          <a:prstGeom prst="rect">
            <a:avLst/>
          </a:prstGeom>
          <a:noFill/>
          <a:ln>
            <a:noFill/>
          </a:ln>
        </p:spPr>
      </p:pic>
      <p:sp>
        <p:nvSpPr>
          <p:cNvPr id="1550" name="Google Shape;1550;p180"/>
          <p:cNvSpPr/>
          <p:nvPr/>
        </p:nvSpPr>
        <p:spPr>
          <a:xfrm>
            <a:off x="3228400" y="1330875"/>
            <a:ext cx="432000" cy="17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80"/>
          <p:cNvSpPr txBox="1"/>
          <p:nvPr>
            <p:ph idx="1" type="subTitle"/>
          </p:nvPr>
        </p:nvSpPr>
        <p:spPr>
          <a:xfrm>
            <a:off x="3228400" y="10218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552" name="Google Shape;1552;p180"/>
          <p:cNvPicPr preferRelativeResize="0"/>
          <p:nvPr/>
        </p:nvPicPr>
        <p:blipFill rotWithShape="1">
          <a:blip r:embed="rId4">
            <a:alphaModFix/>
          </a:blip>
          <a:srcRect b="0" l="0" r="0" t="0"/>
          <a:stretch/>
        </p:blipFill>
        <p:spPr>
          <a:xfrm>
            <a:off x="4469880" y="1505481"/>
            <a:ext cx="1524000" cy="1704975"/>
          </a:xfrm>
          <a:prstGeom prst="rect">
            <a:avLst/>
          </a:prstGeom>
          <a:noFill/>
          <a:ln>
            <a:noFill/>
          </a:ln>
        </p:spPr>
      </p:pic>
      <p:sp>
        <p:nvSpPr>
          <p:cNvPr id="1553" name="Google Shape;1553;p180"/>
          <p:cNvSpPr/>
          <p:nvPr/>
        </p:nvSpPr>
        <p:spPr>
          <a:xfrm>
            <a:off x="3296975" y="1544075"/>
            <a:ext cx="1130100" cy="174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80"/>
          <p:cNvSpPr txBox="1"/>
          <p:nvPr>
            <p:ph idx="2" type="subTitle"/>
          </p:nvPr>
        </p:nvSpPr>
        <p:spPr>
          <a:xfrm>
            <a:off x="3914200" y="12504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555" name="Google Shape;1555;p180"/>
          <p:cNvSpPr/>
          <p:nvPr/>
        </p:nvSpPr>
        <p:spPr>
          <a:xfrm rot="-5400000">
            <a:off x="4526750" y="1593950"/>
            <a:ext cx="1467000" cy="1616400"/>
          </a:xfrm>
          <a:prstGeom prst="wedgeRoundRectCallout">
            <a:avLst>
              <a:gd fmla="val 23940" name="adj1"/>
              <a:gd fmla="val 82110"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80"/>
          <p:cNvSpPr txBox="1"/>
          <p:nvPr>
            <p:ph idx="3" type="subTitle"/>
          </p:nvPr>
        </p:nvSpPr>
        <p:spPr>
          <a:xfrm>
            <a:off x="6471875" y="1755950"/>
            <a:ext cx="993600" cy="466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salah satu</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pic>
        <p:nvPicPr>
          <p:cNvPr id="1561" name="Google Shape;1561;p181"/>
          <p:cNvPicPr preferRelativeResize="0"/>
          <p:nvPr/>
        </p:nvPicPr>
        <p:blipFill rotWithShape="1">
          <a:blip r:embed="rId3">
            <a:alphaModFix/>
          </a:blip>
          <a:srcRect b="0" l="0" r="0" t="0"/>
          <a:stretch/>
        </p:blipFill>
        <p:spPr>
          <a:xfrm>
            <a:off x="4943475" y="1260150"/>
            <a:ext cx="1944300" cy="3599375"/>
          </a:xfrm>
          <a:prstGeom prst="rect">
            <a:avLst/>
          </a:prstGeom>
          <a:noFill/>
          <a:ln>
            <a:noFill/>
          </a:ln>
        </p:spPr>
      </p:pic>
      <p:sp>
        <p:nvSpPr>
          <p:cNvPr id="1562" name="Google Shape;1562;p181"/>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(2)</a:t>
            </a:r>
            <a:endParaRPr b="0" i="0" sz="1400" u="none" cap="none" strike="noStrike">
              <a:solidFill>
                <a:srgbClr val="000000"/>
              </a:solidFill>
              <a:latin typeface="Arial"/>
              <a:ea typeface="Arial"/>
              <a:cs typeface="Arial"/>
              <a:sym typeface="Arial"/>
            </a:endParaRPr>
          </a:p>
        </p:txBody>
      </p:sp>
      <p:pic>
        <p:nvPicPr>
          <p:cNvPr id="1563" name="Google Shape;1563;p181"/>
          <p:cNvPicPr preferRelativeResize="0"/>
          <p:nvPr/>
        </p:nvPicPr>
        <p:blipFill rotWithShape="1">
          <a:blip r:embed="rId4">
            <a:alphaModFix/>
          </a:blip>
          <a:srcRect b="0" l="0" r="0" t="0"/>
          <a:stretch/>
        </p:blipFill>
        <p:spPr>
          <a:xfrm>
            <a:off x="1560380" y="1256181"/>
            <a:ext cx="1524000" cy="1704975"/>
          </a:xfrm>
          <a:prstGeom prst="rect">
            <a:avLst/>
          </a:prstGeom>
          <a:noFill/>
          <a:ln>
            <a:noFill/>
          </a:ln>
        </p:spPr>
      </p:pic>
      <p:sp>
        <p:nvSpPr>
          <p:cNvPr id="1564" name="Google Shape;1564;p181"/>
          <p:cNvSpPr/>
          <p:nvPr/>
        </p:nvSpPr>
        <p:spPr>
          <a:xfrm>
            <a:off x="1565975" y="1564950"/>
            <a:ext cx="1354500" cy="24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5" name="Google Shape;1565;p181"/>
          <p:cNvPicPr preferRelativeResize="0"/>
          <p:nvPr/>
        </p:nvPicPr>
        <p:blipFill rotWithShape="1">
          <a:blip r:embed="rId5">
            <a:alphaModFix/>
          </a:blip>
          <a:srcRect b="0" l="0" r="0" t="0"/>
          <a:stretch/>
        </p:blipFill>
        <p:spPr>
          <a:xfrm>
            <a:off x="3084380" y="1256181"/>
            <a:ext cx="1893480" cy="3873745"/>
          </a:xfrm>
          <a:prstGeom prst="rect">
            <a:avLst/>
          </a:prstGeom>
          <a:noFill/>
          <a:ln>
            <a:noFill/>
          </a:ln>
        </p:spPr>
      </p:pic>
      <p:sp>
        <p:nvSpPr>
          <p:cNvPr id="1566" name="Google Shape;1566;p181"/>
          <p:cNvSpPr/>
          <p:nvPr/>
        </p:nvSpPr>
        <p:spPr>
          <a:xfrm>
            <a:off x="3089975" y="1260150"/>
            <a:ext cx="1354500" cy="249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81"/>
          <p:cNvSpPr/>
          <p:nvPr/>
        </p:nvSpPr>
        <p:spPr>
          <a:xfrm rot="-5400000">
            <a:off x="4282875" y="2339125"/>
            <a:ext cx="3265500" cy="1944300"/>
          </a:xfrm>
          <a:prstGeom prst="wedgeRoundRectCallout">
            <a:avLst>
              <a:gd fmla="val 1106" name="adj1"/>
              <a:gd fmla="val 69664" name="adj2"/>
              <a:gd fmla="val 0" name="adj3"/>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81"/>
          <p:cNvSpPr txBox="1"/>
          <p:nvPr>
            <p:ph idx="1" type="subTitle"/>
          </p:nvPr>
        </p:nvSpPr>
        <p:spPr>
          <a:xfrm>
            <a:off x="7096300" y="2819675"/>
            <a:ext cx="1700100" cy="86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gambar yang diinginkan, dapat memilih lebih dari 1 gambar</a:t>
            </a:r>
            <a:endParaRPr b="0" i="0" sz="1400" u="none" cap="none" strike="noStrike">
              <a:solidFill>
                <a:srgbClr val="FF0000"/>
              </a:solidFill>
              <a:latin typeface="Fredoka One"/>
              <a:ea typeface="Fredoka One"/>
              <a:cs typeface="Fredoka One"/>
              <a:sym typeface="Fredoka One"/>
            </a:endParaRPr>
          </a:p>
        </p:txBody>
      </p:sp>
      <p:sp>
        <p:nvSpPr>
          <p:cNvPr id="1569" name="Google Shape;1569;p181"/>
          <p:cNvSpPr txBox="1"/>
          <p:nvPr>
            <p:ph idx="2" type="subTitle"/>
          </p:nvPr>
        </p:nvSpPr>
        <p:spPr>
          <a:xfrm>
            <a:off x="1228300" y="14589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570" name="Google Shape;1570;p181"/>
          <p:cNvSpPr txBox="1"/>
          <p:nvPr>
            <p:ph idx="3" type="subTitle"/>
          </p:nvPr>
        </p:nvSpPr>
        <p:spPr>
          <a:xfrm>
            <a:off x="3380800" y="94567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571" name="Google Shape;1571;p181"/>
          <p:cNvSpPr txBox="1"/>
          <p:nvPr>
            <p:ph idx="4" type="subTitle"/>
          </p:nvPr>
        </p:nvSpPr>
        <p:spPr>
          <a:xfrm>
            <a:off x="5951225" y="12303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5" name="Shape 1575"/>
        <p:cNvGrpSpPr/>
        <p:nvPr/>
      </p:nvGrpSpPr>
      <p:grpSpPr>
        <a:xfrm>
          <a:off x="0" y="0"/>
          <a:ext cx="0" cy="0"/>
          <a:chOff x="0" y="0"/>
          <a:chExt cx="0" cy="0"/>
        </a:xfrm>
      </p:grpSpPr>
      <p:sp>
        <p:nvSpPr>
          <p:cNvPr id="1576" name="Google Shape;1576;p182"/>
          <p:cNvSpPr txBox="1"/>
          <p:nvPr>
            <p:ph type="title"/>
          </p:nvPr>
        </p:nvSpPr>
        <p:spPr>
          <a:xfrm>
            <a:off x="105530" y="1955400"/>
            <a:ext cx="9144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solidFill>
                  <a:schemeClr val="dk1"/>
                </a:solidFill>
              </a:rPr>
              <a:t>Fitur Explore</a:t>
            </a:r>
            <a:endParaRPr sz="3600">
              <a:solidFill>
                <a:schemeClr val="dk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pic>
        <p:nvPicPr>
          <p:cNvPr id="1581" name="Google Shape;1581;p183"/>
          <p:cNvPicPr preferRelativeResize="0"/>
          <p:nvPr/>
        </p:nvPicPr>
        <p:blipFill rotWithShape="1">
          <a:blip r:embed="rId3">
            <a:alphaModFix/>
          </a:blip>
          <a:srcRect b="0" l="0" r="0" t="0"/>
          <a:stretch/>
        </p:blipFill>
        <p:spPr>
          <a:xfrm>
            <a:off x="2080525" y="1043500"/>
            <a:ext cx="3708051" cy="1548275"/>
          </a:xfrm>
          <a:prstGeom prst="rect">
            <a:avLst/>
          </a:prstGeom>
          <a:noFill/>
          <a:ln>
            <a:noFill/>
          </a:ln>
        </p:spPr>
      </p:pic>
      <p:pic>
        <p:nvPicPr>
          <p:cNvPr id="1582" name="Google Shape;1582;p183"/>
          <p:cNvPicPr preferRelativeResize="0"/>
          <p:nvPr/>
        </p:nvPicPr>
        <p:blipFill rotWithShape="1">
          <a:blip r:embed="rId4">
            <a:alphaModFix/>
          </a:blip>
          <a:srcRect b="0" l="0" r="0" t="0"/>
          <a:stretch/>
        </p:blipFill>
        <p:spPr>
          <a:xfrm>
            <a:off x="136225" y="1002550"/>
            <a:ext cx="1944300" cy="3599375"/>
          </a:xfrm>
          <a:prstGeom prst="rect">
            <a:avLst/>
          </a:prstGeom>
          <a:noFill/>
          <a:ln>
            <a:noFill/>
          </a:ln>
        </p:spPr>
      </p:pic>
      <p:sp>
        <p:nvSpPr>
          <p:cNvPr id="1583" name="Google Shape;1583;p183"/>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Menyisipkan Gambar (3)</a:t>
            </a:r>
            <a:endParaRPr b="0" i="0" sz="1400" u="none" cap="none" strike="noStrike">
              <a:solidFill>
                <a:srgbClr val="000000"/>
              </a:solidFill>
              <a:latin typeface="Arial"/>
              <a:ea typeface="Arial"/>
              <a:cs typeface="Arial"/>
              <a:sym typeface="Arial"/>
            </a:endParaRPr>
          </a:p>
        </p:txBody>
      </p:sp>
      <p:sp>
        <p:nvSpPr>
          <p:cNvPr id="1584" name="Google Shape;1584;p183"/>
          <p:cNvSpPr txBox="1"/>
          <p:nvPr>
            <p:ph idx="1" type="subTitle"/>
          </p:nvPr>
        </p:nvSpPr>
        <p:spPr>
          <a:xfrm>
            <a:off x="1501900" y="450095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585" name="Google Shape;1585;p183"/>
          <p:cNvSpPr txBox="1"/>
          <p:nvPr>
            <p:ph idx="2" type="subTitle"/>
          </p:nvPr>
        </p:nvSpPr>
        <p:spPr>
          <a:xfrm>
            <a:off x="3115925" y="726800"/>
            <a:ext cx="19443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gambar akan masuk ke dalam slide secara acak</a:t>
            </a:r>
            <a:endParaRPr b="0" i="0" sz="1400" u="none" cap="none" strike="noStrike">
              <a:solidFill>
                <a:srgbClr val="FF0000"/>
              </a:solidFill>
              <a:latin typeface="Fredoka One"/>
              <a:ea typeface="Fredoka One"/>
              <a:cs typeface="Fredoka One"/>
              <a:sym typeface="Fredoka One"/>
            </a:endParaRPr>
          </a:p>
        </p:txBody>
      </p:sp>
      <p:sp>
        <p:nvSpPr>
          <p:cNvPr id="1586" name="Google Shape;1586;p183"/>
          <p:cNvSpPr txBox="1"/>
          <p:nvPr>
            <p:ph idx="3" type="subTitle"/>
          </p:nvPr>
        </p:nvSpPr>
        <p:spPr>
          <a:xfrm>
            <a:off x="6414988" y="84052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sp>
        <p:nvSpPr>
          <p:cNvPr id="1587" name="Google Shape;1587;p183"/>
          <p:cNvSpPr/>
          <p:nvPr/>
        </p:nvSpPr>
        <p:spPr>
          <a:xfrm>
            <a:off x="1389700" y="4344350"/>
            <a:ext cx="656400" cy="232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8" name="Google Shape;1588;p183"/>
          <p:cNvPicPr preferRelativeResize="0"/>
          <p:nvPr/>
        </p:nvPicPr>
        <p:blipFill rotWithShape="1">
          <a:blip r:embed="rId5">
            <a:alphaModFix/>
          </a:blip>
          <a:srcRect b="0" l="-34084" r="0" t="0"/>
          <a:stretch/>
        </p:blipFill>
        <p:spPr>
          <a:xfrm>
            <a:off x="785125" y="2543075"/>
            <a:ext cx="5095875" cy="257175"/>
          </a:xfrm>
          <a:prstGeom prst="rect">
            <a:avLst/>
          </a:prstGeom>
          <a:noFill/>
          <a:ln>
            <a:noFill/>
          </a:ln>
        </p:spPr>
      </p:pic>
      <p:sp>
        <p:nvSpPr>
          <p:cNvPr id="1589" name="Google Shape;1589;p183"/>
          <p:cNvSpPr/>
          <p:nvPr/>
        </p:nvSpPr>
        <p:spPr>
          <a:xfrm>
            <a:off x="5286775" y="2532900"/>
            <a:ext cx="501900" cy="232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83"/>
          <p:cNvSpPr txBox="1"/>
          <p:nvPr>
            <p:ph idx="4" type="subTitle"/>
          </p:nvPr>
        </p:nvSpPr>
        <p:spPr>
          <a:xfrm>
            <a:off x="5321725" y="2765700"/>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pic>
        <p:nvPicPr>
          <p:cNvPr id="1591" name="Google Shape;1591;p183"/>
          <p:cNvPicPr preferRelativeResize="0"/>
          <p:nvPr/>
        </p:nvPicPr>
        <p:blipFill rotWithShape="1">
          <a:blip r:embed="rId6">
            <a:alphaModFix/>
          </a:blip>
          <a:srcRect b="0" l="0" r="0" t="0"/>
          <a:stretch/>
        </p:blipFill>
        <p:spPr>
          <a:xfrm>
            <a:off x="5829925" y="1149525"/>
            <a:ext cx="1754523" cy="2038450"/>
          </a:xfrm>
          <a:prstGeom prst="rect">
            <a:avLst/>
          </a:prstGeom>
          <a:noFill/>
          <a:ln>
            <a:noFill/>
          </a:ln>
        </p:spPr>
      </p:pic>
      <p:sp>
        <p:nvSpPr>
          <p:cNvPr id="1592" name="Google Shape;1592;p183"/>
          <p:cNvSpPr txBox="1"/>
          <p:nvPr>
            <p:ph idx="5" type="subTitle"/>
          </p:nvPr>
        </p:nvSpPr>
        <p:spPr>
          <a:xfrm>
            <a:off x="7314125" y="1899300"/>
            <a:ext cx="1700100" cy="86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Akan muncul pilihan saran tata letak gambar di slide. Pilih yang diinginkan</a:t>
            </a:r>
            <a:endParaRPr b="0" i="0" sz="1400" u="none" cap="none" strike="noStrike">
              <a:solidFill>
                <a:srgbClr val="FF0000"/>
              </a:solidFill>
              <a:latin typeface="Fredoka One"/>
              <a:ea typeface="Fredoka One"/>
              <a:cs typeface="Fredoka One"/>
              <a:sym typeface="Fredoka One"/>
            </a:endParaRPr>
          </a:p>
        </p:txBody>
      </p:sp>
      <p:sp>
        <p:nvSpPr>
          <p:cNvPr id="1593" name="Google Shape;1593;p183"/>
          <p:cNvSpPr txBox="1"/>
          <p:nvPr>
            <p:ph idx="6" type="subTitle"/>
          </p:nvPr>
        </p:nvSpPr>
        <p:spPr>
          <a:xfrm>
            <a:off x="4563725" y="3012800"/>
            <a:ext cx="19443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Jika warna button pelajari sudah kuning, baru klik button</a:t>
            </a:r>
            <a:endParaRPr b="0" i="0" sz="1400" u="none" cap="none" strike="noStrike">
              <a:solidFill>
                <a:srgbClr val="FF0000"/>
              </a:solidFill>
              <a:latin typeface="Fredoka One"/>
              <a:ea typeface="Fredoka One"/>
              <a:cs typeface="Fredoka One"/>
              <a:sym typeface="Fredoka On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9"/>
          <p:cNvSpPr txBox="1"/>
          <p:nvPr/>
        </p:nvSpPr>
        <p:spPr>
          <a:xfrm>
            <a:off x="843925" y="84207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Video Call di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399" name="Google Shape;399;p49"/>
          <p:cNvSpPr txBox="1"/>
          <p:nvPr/>
        </p:nvSpPr>
        <p:spPr>
          <a:xfrm>
            <a:off x="4253786" y="1448100"/>
            <a:ext cx="3699900" cy="615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Dapat membuat link Google Meet untuk kelas.</a:t>
            </a:r>
            <a:endParaRPr b="0" i="0" sz="10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3C4043"/>
              </a:solidFill>
              <a:latin typeface="Arial"/>
              <a:ea typeface="Arial"/>
              <a:cs typeface="Arial"/>
              <a:sym typeface="Arial"/>
            </a:endParaRPr>
          </a:p>
        </p:txBody>
      </p:sp>
      <p:sp>
        <p:nvSpPr>
          <p:cNvPr id="400" name="Google Shape;400;p49"/>
          <p:cNvSpPr txBox="1"/>
          <p:nvPr/>
        </p:nvSpPr>
        <p:spPr>
          <a:xfrm>
            <a:off x="809300" y="1448100"/>
            <a:ext cx="3226800" cy="765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link Google Meet untuk kelas</a:t>
            </a:r>
            <a:endParaRPr b="0" i="0" sz="1100" u="none" cap="none" strike="noStrike">
              <a:solidFill>
                <a:srgbClr val="3C4043"/>
              </a:solidFill>
              <a:latin typeface="Arial"/>
              <a:ea typeface="Arial"/>
              <a:cs typeface="Arial"/>
              <a:sym typeface="Arial"/>
            </a:endParaRPr>
          </a:p>
        </p:txBody>
      </p:sp>
      <p:pic>
        <p:nvPicPr>
          <p:cNvPr id="401" name="Google Shape;401;p49"/>
          <p:cNvPicPr preferRelativeResize="0"/>
          <p:nvPr/>
        </p:nvPicPr>
        <p:blipFill rotWithShape="1">
          <a:blip r:embed="rId3">
            <a:alphaModFix/>
          </a:blip>
          <a:srcRect b="4543" l="0" r="21801" t="0"/>
          <a:stretch/>
        </p:blipFill>
        <p:spPr>
          <a:xfrm>
            <a:off x="959946" y="2472481"/>
            <a:ext cx="3179520" cy="2128469"/>
          </a:xfrm>
          <a:prstGeom prst="rect">
            <a:avLst/>
          </a:prstGeom>
          <a:noFill/>
          <a:ln>
            <a:noFill/>
          </a:ln>
        </p:spPr>
      </p:pic>
      <p:pic>
        <p:nvPicPr>
          <p:cNvPr id="402" name="Google Shape;402;p49"/>
          <p:cNvPicPr preferRelativeResize="0"/>
          <p:nvPr/>
        </p:nvPicPr>
        <p:blipFill rotWithShape="1">
          <a:blip r:embed="rId4">
            <a:alphaModFix/>
          </a:blip>
          <a:srcRect b="21160" l="0" r="29158" t="0"/>
          <a:stretch/>
        </p:blipFill>
        <p:spPr>
          <a:xfrm>
            <a:off x="4599005" y="2438409"/>
            <a:ext cx="3226864" cy="2196617"/>
          </a:xfrm>
          <a:prstGeom prst="rect">
            <a:avLst/>
          </a:prstGeom>
          <a:noFill/>
          <a:ln>
            <a:noFill/>
          </a:ln>
        </p:spPr>
      </p:pic>
      <p:pic>
        <p:nvPicPr>
          <p:cNvPr id="403" name="Google Shape;403;p49"/>
          <p:cNvPicPr preferRelativeResize="0"/>
          <p:nvPr/>
        </p:nvPicPr>
        <p:blipFill rotWithShape="1">
          <a:blip r:embed="rId5">
            <a:alphaModFix/>
          </a:blip>
          <a:srcRect b="0" l="0" r="0" t="0"/>
          <a:stretch/>
        </p:blipFill>
        <p:spPr>
          <a:xfrm>
            <a:off x="1804674" y="842076"/>
            <a:ext cx="532341" cy="459601"/>
          </a:xfrm>
          <a:prstGeom prst="rect">
            <a:avLst/>
          </a:prstGeom>
          <a:noFill/>
          <a:ln>
            <a:noFill/>
          </a:ln>
        </p:spPr>
      </p:pic>
      <p:sp>
        <p:nvSpPr>
          <p:cNvPr id="404" name="Google Shape;404;p49"/>
          <p:cNvSpPr/>
          <p:nvPr/>
        </p:nvSpPr>
        <p:spPr>
          <a:xfrm rot="10797527">
            <a:off x="5548745" y="3339283"/>
            <a:ext cx="417000" cy="2424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pic>
        <p:nvPicPr>
          <p:cNvPr id="1598" name="Google Shape;1598;p184"/>
          <p:cNvPicPr preferRelativeResize="0"/>
          <p:nvPr/>
        </p:nvPicPr>
        <p:blipFill rotWithShape="1">
          <a:blip r:embed="rId3">
            <a:alphaModFix/>
          </a:blip>
          <a:srcRect b="0" l="0" r="0" t="0"/>
          <a:stretch/>
        </p:blipFill>
        <p:spPr>
          <a:xfrm>
            <a:off x="2533650" y="1178475"/>
            <a:ext cx="4443874" cy="3873750"/>
          </a:xfrm>
          <a:prstGeom prst="rect">
            <a:avLst/>
          </a:prstGeom>
          <a:noFill/>
          <a:ln>
            <a:noFill/>
          </a:ln>
        </p:spPr>
      </p:pic>
      <p:sp>
        <p:nvSpPr>
          <p:cNvPr id="1599" name="Google Shape;1599;p184"/>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Tata Letak</a:t>
            </a:r>
            <a:endParaRPr b="0" i="0" sz="1400" u="none" cap="none" strike="noStrike">
              <a:solidFill>
                <a:srgbClr val="000000"/>
              </a:solidFill>
              <a:latin typeface="Arial"/>
              <a:ea typeface="Arial"/>
              <a:cs typeface="Arial"/>
              <a:sym typeface="Arial"/>
            </a:endParaRPr>
          </a:p>
        </p:txBody>
      </p:sp>
      <p:pic>
        <p:nvPicPr>
          <p:cNvPr id="1600" name="Google Shape;1600;p184"/>
          <p:cNvPicPr preferRelativeResize="0"/>
          <p:nvPr/>
        </p:nvPicPr>
        <p:blipFill rotWithShape="1">
          <a:blip r:embed="rId4">
            <a:alphaModFix/>
          </a:blip>
          <a:srcRect b="0" l="0" r="0" t="0"/>
          <a:stretch/>
        </p:blipFill>
        <p:spPr>
          <a:xfrm>
            <a:off x="1752600" y="1193556"/>
            <a:ext cx="781050" cy="238125"/>
          </a:xfrm>
          <a:prstGeom prst="rect">
            <a:avLst/>
          </a:prstGeom>
          <a:noFill/>
          <a:ln>
            <a:noFill/>
          </a:ln>
        </p:spPr>
      </p:pic>
      <p:sp>
        <p:nvSpPr>
          <p:cNvPr id="1601" name="Google Shape;1601;p184"/>
          <p:cNvSpPr txBox="1"/>
          <p:nvPr>
            <p:ph idx="1" type="subTitle"/>
          </p:nvPr>
        </p:nvSpPr>
        <p:spPr>
          <a:xfrm>
            <a:off x="1927125" y="919625"/>
            <a:ext cx="432000" cy="30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sp>
        <p:nvSpPr>
          <p:cNvPr id="1602" name="Google Shape;1602;p184"/>
          <p:cNvSpPr/>
          <p:nvPr/>
        </p:nvSpPr>
        <p:spPr>
          <a:xfrm>
            <a:off x="1660575" y="1178475"/>
            <a:ext cx="947400" cy="253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84"/>
          <p:cNvSpPr/>
          <p:nvPr/>
        </p:nvSpPr>
        <p:spPr>
          <a:xfrm rot="-5400000">
            <a:off x="4388975" y="2522350"/>
            <a:ext cx="3086100" cy="1733700"/>
          </a:xfrm>
          <a:prstGeom prst="wedgeRectCallout">
            <a:avLst>
              <a:gd fmla="val -926" name="adj1"/>
              <a:gd fmla="val 77174"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84"/>
          <p:cNvSpPr txBox="1"/>
          <p:nvPr>
            <p:ph idx="2" type="subTitle"/>
          </p:nvPr>
        </p:nvSpPr>
        <p:spPr>
          <a:xfrm>
            <a:off x="7165875" y="3103150"/>
            <a:ext cx="14808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Pilih Salah satu Tata Letak yang sesuai</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8" name="Shape 1608"/>
        <p:cNvGrpSpPr/>
        <p:nvPr/>
      </p:nvGrpSpPr>
      <p:grpSpPr>
        <a:xfrm>
          <a:off x="0" y="0"/>
          <a:ext cx="0" cy="0"/>
          <a:chOff x="0" y="0"/>
          <a:chExt cx="0" cy="0"/>
        </a:xfrm>
      </p:grpSpPr>
      <p:sp>
        <p:nvSpPr>
          <p:cNvPr id="1609" name="Google Shape;1609;p185"/>
          <p:cNvSpPr txBox="1"/>
          <p:nvPr>
            <p:ph type="title"/>
          </p:nvPr>
        </p:nvSpPr>
        <p:spPr>
          <a:xfrm>
            <a:off x="3416563" y="1955400"/>
            <a:ext cx="32109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3600">
                <a:solidFill>
                  <a:schemeClr val="dk1"/>
                </a:solidFill>
              </a:rPr>
              <a:t>Edit Video</a:t>
            </a:r>
            <a:endParaRPr sz="3600">
              <a:solidFill>
                <a:schemeClr val="dk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pic>
        <p:nvPicPr>
          <p:cNvPr id="1614" name="Google Shape;1614;p186"/>
          <p:cNvPicPr preferRelativeResize="0"/>
          <p:nvPr/>
        </p:nvPicPr>
        <p:blipFill rotWithShape="1">
          <a:blip r:embed="rId3">
            <a:alphaModFix/>
          </a:blip>
          <a:srcRect b="0" l="0" r="26421" t="0"/>
          <a:stretch/>
        </p:blipFill>
        <p:spPr>
          <a:xfrm>
            <a:off x="1855400" y="1498350"/>
            <a:ext cx="3162149" cy="2789625"/>
          </a:xfrm>
          <a:prstGeom prst="rect">
            <a:avLst/>
          </a:prstGeom>
          <a:noFill/>
          <a:ln>
            <a:noFill/>
          </a:ln>
        </p:spPr>
      </p:pic>
      <p:sp>
        <p:nvSpPr>
          <p:cNvPr id="1615" name="Google Shape;1615;p186"/>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Pengaturan Waktu Mulai/Akhir video</a:t>
            </a:r>
            <a:endParaRPr b="0" i="0" sz="1400" u="none" cap="none" strike="noStrike">
              <a:solidFill>
                <a:srgbClr val="000000"/>
              </a:solidFill>
              <a:latin typeface="Arial"/>
              <a:ea typeface="Arial"/>
              <a:cs typeface="Arial"/>
              <a:sym typeface="Arial"/>
            </a:endParaRPr>
          </a:p>
        </p:txBody>
      </p:sp>
      <p:sp>
        <p:nvSpPr>
          <p:cNvPr id="1616" name="Google Shape;1616;p186"/>
          <p:cNvSpPr txBox="1"/>
          <p:nvPr>
            <p:ph idx="1" type="subTitle"/>
          </p:nvPr>
        </p:nvSpPr>
        <p:spPr>
          <a:xfrm>
            <a:off x="444575" y="7670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1</a:t>
            </a:r>
            <a:endParaRPr b="0" i="0" sz="1400" u="none" cap="none" strike="noStrike">
              <a:solidFill>
                <a:srgbClr val="FF0000"/>
              </a:solidFill>
              <a:latin typeface="Fredoka One"/>
              <a:ea typeface="Fredoka One"/>
              <a:cs typeface="Fredoka One"/>
              <a:sym typeface="Fredoka One"/>
            </a:endParaRPr>
          </a:p>
        </p:txBody>
      </p:sp>
      <p:pic>
        <p:nvPicPr>
          <p:cNvPr id="1617" name="Google Shape;1617;p186"/>
          <p:cNvPicPr preferRelativeResize="0"/>
          <p:nvPr/>
        </p:nvPicPr>
        <p:blipFill rotWithShape="1">
          <a:blip r:embed="rId4">
            <a:alphaModFix/>
          </a:blip>
          <a:srcRect b="62026" l="37460" r="0" t="0"/>
          <a:stretch/>
        </p:blipFill>
        <p:spPr>
          <a:xfrm>
            <a:off x="407450" y="1107825"/>
            <a:ext cx="1488375" cy="1643200"/>
          </a:xfrm>
          <a:prstGeom prst="rect">
            <a:avLst/>
          </a:prstGeom>
          <a:noFill/>
          <a:ln>
            <a:noFill/>
          </a:ln>
        </p:spPr>
      </p:pic>
      <p:sp>
        <p:nvSpPr>
          <p:cNvPr id="1618" name="Google Shape;1618;p186"/>
          <p:cNvSpPr/>
          <p:nvPr/>
        </p:nvSpPr>
        <p:spPr>
          <a:xfrm>
            <a:off x="378875" y="1103200"/>
            <a:ext cx="537300" cy="24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86"/>
          <p:cNvSpPr/>
          <p:nvPr/>
        </p:nvSpPr>
        <p:spPr>
          <a:xfrm>
            <a:off x="455075" y="1941400"/>
            <a:ext cx="537300" cy="24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86"/>
          <p:cNvSpPr txBox="1"/>
          <p:nvPr>
            <p:ph idx="2" type="subTitle"/>
          </p:nvPr>
        </p:nvSpPr>
        <p:spPr>
          <a:xfrm>
            <a:off x="901775" y="19100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2</a:t>
            </a:r>
            <a:endParaRPr b="0" i="0" sz="1400" u="none" cap="none" strike="noStrike">
              <a:solidFill>
                <a:srgbClr val="FF0000"/>
              </a:solidFill>
              <a:latin typeface="Fredoka One"/>
              <a:ea typeface="Fredoka One"/>
              <a:cs typeface="Fredoka One"/>
              <a:sym typeface="Fredoka One"/>
            </a:endParaRPr>
          </a:p>
        </p:txBody>
      </p:sp>
      <p:sp>
        <p:nvSpPr>
          <p:cNvPr id="1621" name="Google Shape;1621;p186"/>
          <p:cNvSpPr/>
          <p:nvPr/>
        </p:nvSpPr>
        <p:spPr>
          <a:xfrm>
            <a:off x="1893350" y="1769950"/>
            <a:ext cx="2571900" cy="340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86"/>
          <p:cNvSpPr txBox="1"/>
          <p:nvPr>
            <p:ph idx="3" type="subTitle"/>
          </p:nvPr>
        </p:nvSpPr>
        <p:spPr>
          <a:xfrm>
            <a:off x="2806775" y="14528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3</a:t>
            </a:r>
            <a:endParaRPr b="0" i="0" sz="1400" u="none" cap="none" strike="noStrike">
              <a:solidFill>
                <a:srgbClr val="FF0000"/>
              </a:solidFill>
              <a:latin typeface="Fredoka One"/>
              <a:ea typeface="Fredoka One"/>
              <a:cs typeface="Fredoka One"/>
              <a:sym typeface="Fredoka One"/>
            </a:endParaRPr>
          </a:p>
        </p:txBody>
      </p:sp>
      <p:pic>
        <p:nvPicPr>
          <p:cNvPr id="1623" name="Google Shape;1623;p186"/>
          <p:cNvPicPr preferRelativeResize="0"/>
          <p:nvPr/>
        </p:nvPicPr>
        <p:blipFill rotWithShape="1">
          <a:blip r:embed="rId5">
            <a:alphaModFix/>
          </a:blip>
          <a:srcRect b="0" l="0" r="0" t="0"/>
          <a:stretch/>
        </p:blipFill>
        <p:spPr>
          <a:xfrm>
            <a:off x="2033404" y="4287977"/>
            <a:ext cx="1154523" cy="247800"/>
          </a:xfrm>
          <a:prstGeom prst="rect">
            <a:avLst/>
          </a:prstGeom>
          <a:noFill/>
          <a:ln>
            <a:noFill/>
          </a:ln>
        </p:spPr>
      </p:pic>
      <p:sp>
        <p:nvSpPr>
          <p:cNvPr id="1624" name="Google Shape;1624;p186"/>
          <p:cNvSpPr/>
          <p:nvPr/>
        </p:nvSpPr>
        <p:spPr>
          <a:xfrm>
            <a:off x="2017175" y="4313125"/>
            <a:ext cx="476400" cy="222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86"/>
          <p:cNvSpPr txBox="1"/>
          <p:nvPr>
            <p:ph idx="4" type="subTitle"/>
          </p:nvPr>
        </p:nvSpPr>
        <p:spPr>
          <a:xfrm>
            <a:off x="2052425" y="4535725"/>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4</a:t>
            </a:r>
            <a:endParaRPr b="0" i="0" sz="1400" u="none" cap="none" strike="noStrike">
              <a:solidFill>
                <a:srgbClr val="FF0000"/>
              </a:solidFill>
              <a:latin typeface="Fredoka One"/>
              <a:ea typeface="Fredoka One"/>
              <a:cs typeface="Fredoka One"/>
              <a:sym typeface="Fredoka One"/>
            </a:endParaRPr>
          </a:p>
        </p:txBody>
      </p:sp>
      <p:pic>
        <p:nvPicPr>
          <p:cNvPr id="1626" name="Google Shape;1626;p186"/>
          <p:cNvPicPr preferRelativeResize="0"/>
          <p:nvPr/>
        </p:nvPicPr>
        <p:blipFill rotWithShape="1">
          <a:blip r:embed="rId6">
            <a:alphaModFix/>
          </a:blip>
          <a:srcRect b="0" l="0" r="0" t="0"/>
          <a:stretch/>
        </p:blipFill>
        <p:spPr>
          <a:xfrm>
            <a:off x="5122324" y="1203081"/>
            <a:ext cx="2162175" cy="3552825"/>
          </a:xfrm>
          <a:prstGeom prst="rect">
            <a:avLst/>
          </a:prstGeom>
          <a:noFill/>
          <a:ln>
            <a:noFill/>
          </a:ln>
        </p:spPr>
      </p:pic>
      <p:sp>
        <p:nvSpPr>
          <p:cNvPr id="1627" name="Google Shape;1627;p186"/>
          <p:cNvSpPr/>
          <p:nvPr/>
        </p:nvSpPr>
        <p:spPr>
          <a:xfrm>
            <a:off x="5227100" y="3732100"/>
            <a:ext cx="1952700" cy="803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86"/>
          <p:cNvSpPr txBox="1"/>
          <p:nvPr>
            <p:ph idx="5" type="subTitle"/>
          </p:nvPr>
        </p:nvSpPr>
        <p:spPr>
          <a:xfrm>
            <a:off x="6000500" y="4583350"/>
            <a:ext cx="405900" cy="340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5</a:t>
            </a:r>
            <a:endParaRPr b="0" i="0" sz="1400" u="none" cap="none" strike="noStrike">
              <a:solidFill>
                <a:srgbClr val="FF0000"/>
              </a:solidFill>
              <a:latin typeface="Fredoka One"/>
              <a:ea typeface="Fredoka One"/>
              <a:cs typeface="Fredoka One"/>
              <a:sym typeface="Fredoka One"/>
            </a:endParaRPr>
          </a:p>
        </p:txBody>
      </p:sp>
      <p:sp>
        <p:nvSpPr>
          <p:cNvPr id="1629" name="Google Shape;1629;p186"/>
          <p:cNvSpPr txBox="1"/>
          <p:nvPr>
            <p:ph idx="6" type="subTitle"/>
          </p:nvPr>
        </p:nvSpPr>
        <p:spPr>
          <a:xfrm>
            <a:off x="7284500" y="3791500"/>
            <a:ext cx="1547700" cy="68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Fredoka One"/>
                <a:ea typeface="Fredoka One"/>
                <a:cs typeface="Fredoka One"/>
                <a:sym typeface="Fredoka One"/>
              </a:rPr>
              <a:t>Atur waktu mulai/akhir pemutaran video</a:t>
            </a:r>
            <a:endParaRPr b="0" i="0" sz="1400" u="none" cap="none" strike="noStrike">
              <a:solidFill>
                <a:srgbClr val="FF0000"/>
              </a:solidFill>
              <a:latin typeface="Fredoka One"/>
              <a:ea typeface="Fredoka One"/>
              <a:cs typeface="Fredoka One"/>
              <a:sym typeface="Fredoka One"/>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pic>
        <p:nvPicPr>
          <p:cNvPr id="1634" name="Google Shape;1634;p18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635" name="Google Shape;1635;p187"/>
          <p:cNvSpPr txBox="1"/>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Google Form</a:t>
            </a:r>
            <a:endParaRPr/>
          </a:p>
        </p:txBody>
      </p:sp>
      <p:sp>
        <p:nvSpPr>
          <p:cNvPr id="1636" name="Google Shape;1636;p187"/>
          <p:cNvSpPr txBox="1"/>
          <p:nvPr/>
        </p:nvSpPr>
        <p:spPr>
          <a:xfrm>
            <a:off x="2116108" y="3625582"/>
            <a:ext cx="4896600" cy="28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Kuesioner dan Kuis</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id="1641" name="Google Shape;1641;p188"/>
          <p:cNvSpPr txBox="1"/>
          <p:nvPr>
            <p:ph idx="1" type="body"/>
          </p:nvPr>
        </p:nvSpPr>
        <p:spPr>
          <a:xfrm>
            <a:off x="0" y="48351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Apa itu Google Formulir?</a:t>
            </a:r>
            <a:endParaRPr/>
          </a:p>
        </p:txBody>
      </p:sp>
      <p:grpSp>
        <p:nvGrpSpPr>
          <p:cNvPr id="1642" name="Google Shape;1642;p188"/>
          <p:cNvGrpSpPr/>
          <p:nvPr/>
        </p:nvGrpSpPr>
        <p:grpSpPr>
          <a:xfrm>
            <a:off x="1737680" y="1573438"/>
            <a:ext cx="5642692" cy="2726420"/>
            <a:chOff x="1521656" y="1275690"/>
            <a:chExt cx="5642692" cy="2726420"/>
          </a:xfrm>
        </p:grpSpPr>
        <p:grpSp>
          <p:nvGrpSpPr>
            <p:cNvPr id="1643" name="Google Shape;1643;p188"/>
            <p:cNvGrpSpPr/>
            <p:nvPr/>
          </p:nvGrpSpPr>
          <p:grpSpPr>
            <a:xfrm>
              <a:off x="1521656" y="1596212"/>
              <a:ext cx="3168156" cy="2405898"/>
              <a:chOff x="1521656" y="1596212"/>
              <a:chExt cx="3168156" cy="2405898"/>
            </a:xfrm>
          </p:grpSpPr>
          <p:grpSp>
            <p:nvGrpSpPr>
              <p:cNvPr id="1644" name="Google Shape;1644;p188"/>
              <p:cNvGrpSpPr/>
              <p:nvPr/>
            </p:nvGrpSpPr>
            <p:grpSpPr>
              <a:xfrm>
                <a:off x="1521656" y="1596212"/>
                <a:ext cx="3168156" cy="2405898"/>
                <a:chOff x="1691680" y="-1532706"/>
                <a:chExt cx="7101896" cy="5393180"/>
              </a:xfrm>
            </p:grpSpPr>
            <p:sp>
              <p:nvSpPr>
                <p:cNvPr id="1645" name="Google Shape;1645;p188"/>
                <p:cNvSpPr/>
                <p:nvPr/>
              </p:nvSpPr>
              <p:spPr>
                <a:xfrm>
                  <a:off x="1691680" y="-1532706"/>
                  <a:ext cx="4896600" cy="4896600"/>
                </a:xfrm>
                <a:prstGeom prst="donut">
                  <a:avLst>
                    <a:gd fmla="val 17523" name="adj"/>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46" name="Google Shape;1646;p188"/>
                <p:cNvSpPr/>
                <p:nvPr/>
              </p:nvSpPr>
              <p:spPr>
                <a:xfrm>
                  <a:off x="4355976" y="2009174"/>
                  <a:ext cx="4437600" cy="1851300"/>
                </a:xfrm>
                <a:prstGeom prst="rightArrow">
                  <a:avLst>
                    <a:gd fmla="val 45464" name="adj1"/>
                    <a:gd fmla="val 50000" name="adj2"/>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47" name="Google Shape;1647;p188"/>
              <p:cNvSpPr/>
              <p:nvPr/>
            </p:nvSpPr>
            <p:spPr>
              <a:xfrm>
                <a:off x="2263185" y="2337627"/>
                <a:ext cx="701700" cy="701700"/>
              </a:xfrm>
              <a:prstGeom prst="ellipse">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648" name="Google Shape;1648;p188"/>
            <p:cNvGrpSpPr/>
            <p:nvPr/>
          </p:nvGrpSpPr>
          <p:grpSpPr>
            <a:xfrm>
              <a:off x="3996192" y="1275690"/>
              <a:ext cx="3168156" cy="2405898"/>
              <a:chOff x="3852176" y="1401214"/>
              <a:chExt cx="3168156" cy="2405898"/>
            </a:xfrm>
          </p:grpSpPr>
          <p:grpSp>
            <p:nvGrpSpPr>
              <p:cNvPr id="1649" name="Google Shape;1649;p188"/>
              <p:cNvGrpSpPr/>
              <p:nvPr/>
            </p:nvGrpSpPr>
            <p:grpSpPr>
              <a:xfrm rot="10800000">
                <a:off x="3852176" y="1401214"/>
                <a:ext cx="3168156" cy="2405898"/>
                <a:chOff x="1691680" y="-1532706"/>
                <a:chExt cx="7101896" cy="5393180"/>
              </a:xfrm>
            </p:grpSpPr>
            <p:sp>
              <p:nvSpPr>
                <p:cNvPr id="1650" name="Google Shape;1650;p188"/>
                <p:cNvSpPr/>
                <p:nvPr/>
              </p:nvSpPr>
              <p:spPr>
                <a:xfrm>
                  <a:off x="1691680" y="-1532706"/>
                  <a:ext cx="4896600" cy="4896600"/>
                </a:xfrm>
                <a:prstGeom prst="donut">
                  <a:avLst>
                    <a:gd fmla="val 17523" name="adj"/>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1" name="Google Shape;1651;p188"/>
                <p:cNvSpPr/>
                <p:nvPr/>
              </p:nvSpPr>
              <p:spPr>
                <a:xfrm>
                  <a:off x="4355976" y="2009174"/>
                  <a:ext cx="4437600" cy="1851300"/>
                </a:xfrm>
                <a:prstGeom prst="rightArrow">
                  <a:avLst>
                    <a:gd fmla="val 45464" name="adj1"/>
                    <a:gd fmla="val 50000" name="adj2"/>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52" name="Google Shape;1652;p188"/>
              <p:cNvSpPr/>
              <p:nvPr/>
            </p:nvSpPr>
            <p:spPr>
              <a:xfrm>
                <a:off x="5577220" y="2364114"/>
                <a:ext cx="701700" cy="701700"/>
              </a:xfrm>
              <a:prstGeom prst="ellipse">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sp>
        <p:nvSpPr>
          <p:cNvPr id="1653" name="Google Shape;1653;p188"/>
          <p:cNvSpPr/>
          <p:nvPr/>
        </p:nvSpPr>
        <p:spPr>
          <a:xfrm>
            <a:off x="4051070" y="2498755"/>
            <a:ext cx="1015800" cy="875700"/>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4" name="Google Shape;1654;p188"/>
          <p:cNvSpPr/>
          <p:nvPr/>
        </p:nvSpPr>
        <p:spPr>
          <a:xfrm>
            <a:off x="4393111" y="2894798"/>
            <a:ext cx="335748" cy="336262"/>
          </a:xfrm>
          <a:custGeom>
            <a:rect b="b" l="l" r="r" t="t"/>
            <a:pathLst>
              <a:path extrusionOk="0" h="3202496" w="3197597">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55" name="Google Shape;1655;p188"/>
          <p:cNvSpPr txBox="1"/>
          <p:nvPr/>
        </p:nvSpPr>
        <p:spPr>
          <a:xfrm>
            <a:off x="2123728" y="3748502"/>
            <a:ext cx="23370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Kuis Daring</a:t>
            </a:r>
            <a:endParaRPr b="1" i="0" sz="1200" u="none" cap="none" strike="noStrike">
              <a:solidFill>
                <a:schemeClr val="lt1"/>
              </a:solidFill>
              <a:latin typeface="Arial"/>
              <a:ea typeface="Arial"/>
              <a:cs typeface="Arial"/>
              <a:sym typeface="Arial"/>
            </a:endParaRPr>
          </a:p>
        </p:txBody>
      </p:sp>
      <p:sp>
        <p:nvSpPr>
          <p:cNvPr id="1656" name="Google Shape;1656;p188"/>
          <p:cNvSpPr txBox="1"/>
          <p:nvPr/>
        </p:nvSpPr>
        <p:spPr>
          <a:xfrm>
            <a:off x="4648830" y="1847793"/>
            <a:ext cx="2337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Kuesioner Daring</a:t>
            </a:r>
            <a:endParaRPr b="1" i="0" sz="1200" u="none" cap="none" strike="noStrike">
              <a:solidFill>
                <a:schemeClr val="lt1"/>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189"/>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Kuesioner Daring</a:t>
            </a:r>
            <a:endParaRPr/>
          </a:p>
        </p:txBody>
      </p:sp>
      <p:pic>
        <p:nvPicPr>
          <p:cNvPr descr="Graphical user interface, chart, application&#10;&#10;Description automatically generated" id="1662" name="Google Shape;1662;p189"/>
          <p:cNvPicPr preferRelativeResize="0"/>
          <p:nvPr>
            <p:ph idx="2" type="pic"/>
          </p:nvPr>
        </p:nvPicPr>
        <p:blipFill rotWithShape="1">
          <a:blip r:embed="rId3">
            <a:alphaModFix/>
          </a:blip>
          <a:srcRect b="16201" l="0" r="0" t="16208"/>
          <a:stretch/>
        </p:blipFill>
        <p:spPr>
          <a:xfrm>
            <a:off x="4513480" y="1626257"/>
            <a:ext cx="3465299" cy="2562601"/>
          </a:xfrm>
          <a:prstGeom prst="rect">
            <a:avLst/>
          </a:prstGeom>
          <a:solidFill>
            <a:srgbClr val="F2F2F2"/>
          </a:solidFill>
          <a:ln>
            <a:noFill/>
          </a:ln>
        </p:spPr>
      </p:pic>
      <p:sp>
        <p:nvSpPr>
          <p:cNvPr id="1663" name="Google Shape;1663;p189"/>
          <p:cNvSpPr/>
          <p:nvPr/>
        </p:nvSpPr>
        <p:spPr>
          <a:xfrm>
            <a:off x="7380312" y="699542"/>
            <a:ext cx="1224000" cy="1224000"/>
          </a:xfrm>
          <a:prstGeom prst="ellipse">
            <a:avLst/>
          </a:prstGeom>
          <a:solidFill>
            <a:schemeClr val="accent1"/>
          </a:solidFill>
          <a:ln cap="flat" cmpd="sng" w="508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4" name="Google Shape;1664;p189"/>
          <p:cNvSpPr/>
          <p:nvPr/>
        </p:nvSpPr>
        <p:spPr>
          <a:xfrm rot="-5400000">
            <a:off x="7732934" y="880326"/>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5" name="Google Shape;1665;p189"/>
          <p:cNvSpPr txBox="1"/>
          <p:nvPr/>
        </p:nvSpPr>
        <p:spPr>
          <a:xfrm>
            <a:off x="7514726" y="1472485"/>
            <a:ext cx="955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Formulir</a:t>
            </a:r>
            <a:endParaRPr b="1" i="0" sz="1200" u="none" cap="none" strike="noStrike">
              <a:solidFill>
                <a:schemeClr val="lt1"/>
              </a:solidFill>
              <a:latin typeface="Arial"/>
              <a:ea typeface="Arial"/>
              <a:cs typeface="Arial"/>
              <a:sym typeface="Arial"/>
            </a:endParaRPr>
          </a:p>
        </p:txBody>
      </p:sp>
      <p:sp>
        <p:nvSpPr>
          <p:cNvPr id="1666" name="Google Shape;1666;p189"/>
          <p:cNvSpPr txBox="1"/>
          <p:nvPr/>
        </p:nvSpPr>
        <p:spPr>
          <a:xfrm>
            <a:off x="467544" y="3507854"/>
            <a:ext cx="3024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Kuesioner Chromebook. </a:t>
            </a:r>
            <a:r>
              <a:rPr b="0" i="0" lang="en-US" sz="1200" u="none" cap="none" strike="noStrike">
                <a:solidFill>
                  <a:srgbClr val="3F3F3F"/>
                </a:solidFill>
                <a:latin typeface="Arial"/>
                <a:ea typeface="Arial"/>
                <a:cs typeface="Arial"/>
                <a:sym typeface="Arial"/>
              </a:rPr>
              <a:t>Dapat dimanfaatkan untuk menjaring informasi yang dibutuhkan.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pic>
        <p:nvPicPr>
          <p:cNvPr descr="Graphical user interface, text, application, email, Teams&#10;&#10;Description automatically generated" id="1671" name="Google Shape;1671;p190"/>
          <p:cNvPicPr preferRelativeResize="0"/>
          <p:nvPr>
            <p:ph idx="2" type="pic"/>
          </p:nvPr>
        </p:nvPicPr>
        <p:blipFill rotWithShape="1">
          <a:blip r:embed="rId3">
            <a:alphaModFix/>
          </a:blip>
          <a:srcRect b="10304" l="0" r="0" t="10304"/>
          <a:stretch/>
        </p:blipFill>
        <p:spPr>
          <a:xfrm>
            <a:off x="4513480" y="1626257"/>
            <a:ext cx="3465299" cy="2562600"/>
          </a:xfrm>
          <a:prstGeom prst="rect">
            <a:avLst/>
          </a:prstGeom>
          <a:solidFill>
            <a:srgbClr val="F2F2F2"/>
          </a:solidFill>
          <a:ln>
            <a:noFill/>
          </a:ln>
        </p:spPr>
      </p:pic>
      <p:sp>
        <p:nvSpPr>
          <p:cNvPr id="1672" name="Google Shape;1672;p190"/>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Mode Kuis Pada Chomebook</a:t>
            </a:r>
            <a:endParaRPr/>
          </a:p>
        </p:txBody>
      </p:sp>
      <p:sp>
        <p:nvSpPr>
          <p:cNvPr id="1673" name="Google Shape;1673;p190"/>
          <p:cNvSpPr/>
          <p:nvPr/>
        </p:nvSpPr>
        <p:spPr>
          <a:xfrm>
            <a:off x="7452320" y="3435846"/>
            <a:ext cx="1224000" cy="1224000"/>
          </a:xfrm>
          <a:prstGeom prst="ellipse">
            <a:avLst/>
          </a:prstGeom>
          <a:solidFill>
            <a:schemeClr val="accent1"/>
          </a:solidFill>
          <a:ln cap="flat" cmpd="sng" w="508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74" name="Google Shape;1674;p190"/>
          <p:cNvSpPr/>
          <p:nvPr/>
        </p:nvSpPr>
        <p:spPr>
          <a:xfrm rot="-5400000">
            <a:off x="7804941" y="3616630"/>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5" name="Google Shape;1675;p190"/>
          <p:cNvSpPr txBox="1"/>
          <p:nvPr/>
        </p:nvSpPr>
        <p:spPr>
          <a:xfrm>
            <a:off x="7586734" y="4208789"/>
            <a:ext cx="9552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Kuis</a:t>
            </a:r>
            <a:endParaRPr b="1" i="0" sz="1200" u="none" cap="none" strike="noStrike">
              <a:solidFill>
                <a:schemeClr val="lt1"/>
              </a:solidFill>
              <a:latin typeface="Arial"/>
              <a:ea typeface="Arial"/>
              <a:cs typeface="Arial"/>
              <a:sym typeface="Arial"/>
            </a:endParaRPr>
          </a:p>
        </p:txBody>
      </p:sp>
      <p:sp>
        <p:nvSpPr>
          <p:cNvPr id="1676" name="Google Shape;1676;p190"/>
          <p:cNvSpPr txBox="1"/>
          <p:nvPr/>
        </p:nvSpPr>
        <p:spPr>
          <a:xfrm>
            <a:off x="467544" y="1282807"/>
            <a:ext cx="35058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Kuis Chromebook. </a:t>
            </a:r>
            <a:r>
              <a:rPr b="0" i="0" lang="en-US" sz="1200" u="none" cap="none" strike="noStrike">
                <a:solidFill>
                  <a:srgbClr val="3F3F3F"/>
                </a:solidFill>
                <a:latin typeface="Arial"/>
                <a:ea typeface="Arial"/>
                <a:cs typeface="Arial"/>
                <a:sym typeface="Arial"/>
              </a:rPr>
              <a:t>Penggunaan Google Formulir dalam mode kuis dapat kita jadikan untuk evaluasi.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accent1"/>
                </a:solidFill>
                <a:latin typeface="Arial"/>
                <a:ea typeface="Arial"/>
                <a:cs typeface="Arial"/>
                <a:sym typeface="Arial"/>
              </a:rPr>
              <a:t>Mode Terkunci. </a:t>
            </a:r>
            <a:r>
              <a:rPr b="0" i="0" lang="en-US" sz="1200" u="none" cap="none" strike="noStrike">
                <a:solidFill>
                  <a:srgbClr val="3F3F3F"/>
                </a:solidFill>
                <a:latin typeface="Arial"/>
                <a:ea typeface="Arial"/>
                <a:cs typeface="Arial"/>
                <a:sym typeface="Arial"/>
              </a:rPr>
              <a:t>Untuk mengunci perambah agar siswa tidak dapat membuka tab/aplikasi yang lain.</a:t>
            </a:r>
            <a:endParaRPr b="0" i="0" sz="1400" u="none" cap="none" strike="noStrike">
              <a:solidFill>
                <a:srgbClr val="000000"/>
              </a:solidFill>
              <a:latin typeface="Arial"/>
              <a:ea typeface="Arial"/>
              <a:cs typeface="Arial"/>
              <a:sym typeface="Arial"/>
            </a:endParaRPr>
          </a:p>
        </p:txBody>
      </p:sp>
      <p:sp>
        <p:nvSpPr>
          <p:cNvPr id="1677" name="Google Shape;1677;p190"/>
          <p:cNvSpPr txBox="1"/>
          <p:nvPr/>
        </p:nvSpPr>
        <p:spPr>
          <a:xfrm>
            <a:off x="539552" y="3651870"/>
            <a:ext cx="2880300" cy="461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Menu ini </a:t>
            </a:r>
            <a:r>
              <a:rPr b="0" i="0" lang="en-US" sz="1200" u="none" cap="none" strike="noStrike">
                <a:solidFill>
                  <a:schemeClr val="accent1"/>
                </a:solidFill>
                <a:latin typeface="Arial"/>
                <a:ea typeface="Arial"/>
                <a:cs typeface="Arial"/>
                <a:sym typeface="Arial"/>
              </a:rPr>
              <a:t>hanya dapat diakses ketika menggunakan Chromebook</a:t>
            </a:r>
            <a:endParaRPr b="0" i="0" sz="1200" u="none" cap="none" strike="noStrike">
              <a:solidFill>
                <a:srgbClr val="3F3F3F"/>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1" name="Shape 1681"/>
        <p:cNvGrpSpPr/>
        <p:nvPr/>
      </p:nvGrpSpPr>
      <p:grpSpPr>
        <a:xfrm>
          <a:off x="0" y="0"/>
          <a:ext cx="0" cy="0"/>
          <a:chOff x="0" y="0"/>
          <a:chExt cx="0" cy="0"/>
        </a:xfrm>
      </p:grpSpPr>
      <p:sp>
        <p:nvSpPr>
          <p:cNvPr id="1682" name="Google Shape;1682;p19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Hasil</a:t>
            </a:r>
            <a:endParaRPr/>
          </a:p>
        </p:txBody>
      </p:sp>
      <p:sp>
        <p:nvSpPr>
          <p:cNvPr id="1683" name="Google Shape;1683;p191"/>
          <p:cNvSpPr txBox="1"/>
          <p:nvPr/>
        </p:nvSpPr>
        <p:spPr>
          <a:xfrm>
            <a:off x="4932040" y="1419622"/>
            <a:ext cx="2146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Berupa File Sheets</a:t>
            </a:r>
            <a:endParaRPr b="0" i="0" sz="1400" u="none" cap="none" strike="noStrike">
              <a:solidFill>
                <a:srgbClr val="000000"/>
              </a:solidFill>
              <a:latin typeface="Arial"/>
              <a:ea typeface="Arial"/>
              <a:cs typeface="Arial"/>
              <a:sym typeface="Arial"/>
            </a:endParaRPr>
          </a:p>
        </p:txBody>
      </p:sp>
      <p:sp>
        <p:nvSpPr>
          <p:cNvPr id="1684" name="Google Shape;1684;p191"/>
          <p:cNvSpPr txBox="1"/>
          <p:nvPr/>
        </p:nvSpPr>
        <p:spPr>
          <a:xfrm>
            <a:off x="4932040" y="2250423"/>
            <a:ext cx="200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Deskripsi Statistik</a:t>
            </a:r>
            <a:endParaRPr b="0" i="0" sz="1800" u="none" cap="none" strike="noStrike">
              <a:solidFill>
                <a:schemeClr val="dk1"/>
              </a:solidFill>
              <a:latin typeface="Arial"/>
              <a:ea typeface="Arial"/>
              <a:cs typeface="Arial"/>
              <a:sym typeface="Arial"/>
            </a:endParaRPr>
          </a:p>
        </p:txBody>
      </p:sp>
      <p:sp>
        <p:nvSpPr>
          <p:cNvPr id="1685" name="Google Shape;1685;p191"/>
          <p:cNvSpPr txBox="1"/>
          <p:nvPr/>
        </p:nvSpPr>
        <p:spPr>
          <a:xfrm>
            <a:off x="4932040" y="3363838"/>
            <a:ext cx="265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Unduh Beragam Format</a:t>
            </a:r>
            <a:endParaRPr b="0" i="0" sz="1400" u="none" cap="none" strike="noStrike">
              <a:solidFill>
                <a:srgbClr val="000000"/>
              </a:solidFill>
              <a:latin typeface="Arial"/>
              <a:ea typeface="Arial"/>
              <a:cs typeface="Arial"/>
              <a:sym typeface="Arial"/>
            </a:endParaRPr>
          </a:p>
        </p:txBody>
      </p:sp>
      <p:sp>
        <p:nvSpPr>
          <p:cNvPr id="1686" name="Google Shape;1686;p191"/>
          <p:cNvSpPr txBox="1"/>
          <p:nvPr/>
        </p:nvSpPr>
        <p:spPr>
          <a:xfrm>
            <a:off x="4932040" y="4227934"/>
            <a:ext cx="97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Berbagi</a:t>
            </a:r>
            <a:endParaRPr b="0" i="0" sz="1800" u="none" cap="none" strike="noStrike">
              <a:solidFill>
                <a:schemeClr val="dk1"/>
              </a:solidFill>
              <a:latin typeface="Arial"/>
              <a:ea typeface="Arial"/>
              <a:cs typeface="Arial"/>
              <a:sym typeface="Arial"/>
            </a:endParaRPr>
          </a:p>
        </p:txBody>
      </p:sp>
      <p:pic>
        <p:nvPicPr>
          <p:cNvPr id="1687" name="Google Shape;1687;p191"/>
          <p:cNvPicPr preferRelativeResize="0"/>
          <p:nvPr/>
        </p:nvPicPr>
        <p:blipFill rotWithShape="1">
          <a:blip r:embed="rId3">
            <a:alphaModFix/>
          </a:blip>
          <a:srcRect b="0" l="0" r="0" t="0"/>
          <a:stretch/>
        </p:blipFill>
        <p:spPr>
          <a:xfrm>
            <a:off x="3491880" y="4299942"/>
            <a:ext cx="648072" cy="280551"/>
          </a:xfrm>
          <a:prstGeom prst="rect">
            <a:avLst/>
          </a:prstGeom>
          <a:noFill/>
          <a:ln>
            <a:noFill/>
          </a:ln>
        </p:spPr>
      </p:pic>
      <p:grpSp>
        <p:nvGrpSpPr>
          <p:cNvPr id="1688" name="Google Shape;1688;p191"/>
          <p:cNvGrpSpPr/>
          <p:nvPr/>
        </p:nvGrpSpPr>
        <p:grpSpPr>
          <a:xfrm>
            <a:off x="3491880" y="3219550"/>
            <a:ext cx="648072" cy="610008"/>
            <a:chOff x="3491880" y="3003798"/>
            <a:chExt cx="648072" cy="610008"/>
          </a:xfrm>
        </p:grpSpPr>
        <p:pic>
          <p:nvPicPr>
            <p:cNvPr id="1689" name="Google Shape;1689;p191"/>
            <p:cNvPicPr preferRelativeResize="0"/>
            <p:nvPr/>
          </p:nvPicPr>
          <p:blipFill rotWithShape="1">
            <a:blip r:embed="rId4">
              <a:alphaModFix/>
            </a:blip>
            <a:srcRect b="0" l="0" r="0" t="0"/>
            <a:stretch/>
          </p:blipFill>
          <p:spPr>
            <a:xfrm>
              <a:off x="3779912" y="3219822"/>
              <a:ext cx="360040" cy="393984"/>
            </a:xfrm>
            <a:prstGeom prst="rect">
              <a:avLst/>
            </a:prstGeom>
            <a:noFill/>
            <a:ln>
              <a:noFill/>
            </a:ln>
          </p:spPr>
        </p:pic>
        <p:pic>
          <p:nvPicPr>
            <p:cNvPr id="1690" name="Google Shape;1690;p191"/>
            <p:cNvPicPr preferRelativeResize="0"/>
            <p:nvPr/>
          </p:nvPicPr>
          <p:blipFill rotWithShape="1">
            <a:blip r:embed="rId5">
              <a:alphaModFix/>
            </a:blip>
            <a:srcRect b="0" l="0" r="0" t="0"/>
            <a:stretch/>
          </p:blipFill>
          <p:spPr>
            <a:xfrm>
              <a:off x="3491880" y="3003798"/>
              <a:ext cx="364055" cy="338834"/>
            </a:xfrm>
            <a:prstGeom prst="rect">
              <a:avLst/>
            </a:prstGeom>
            <a:noFill/>
            <a:ln>
              <a:noFill/>
            </a:ln>
          </p:spPr>
        </p:pic>
      </p:grpSp>
      <p:pic>
        <p:nvPicPr>
          <p:cNvPr id="1691" name="Google Shape;1691;p191"/>
          <p:cNvPicPr preferRelativeResize="0"/>
          <p:nvPr/>
        </p:nvPicPr>
        <p:blipFill rotWithShape="1">
          <a:blip r:embed="rId6">
            <a:alphaModFix/>
          </a:blip>
          <a:srcRect b="0" l="0" r="0" t="0"/>
          <a:stretch/>
        </p:blipFill>
        <p:spPr>
          <a:xfrm>
            <a:off x="3491880" y="1275606"/>
            <a:ext cx="449139" cy="545716"/>
          </a:xfrm>
          <a:prstGeom prst="rect">
            <a:avLst/>
          </a:prstGeom>
          <a:noFill/>
          <a:ln>
            <a:noFill/>
          </a:ln>
        </p:spPr>
      </p:pic>
      <p:pic>
        <p:nvPicPr>
          <p:cNvPr id="1692" name="Google Shape;1692;p191"/>
          <p:cNvPicPr preferRelativeResize="0"/>
          <p:nvPr/>
        </p:nvPicPr>
        <p:blipFill rotWithShape="1">
          <a:blip r:embed="rId7">
            <a:alphaModFix/>
          </a:blip>
          <a:srcRect b="0" l="0" r="0" t="0"/>
          <a:stretch/>
        </p:blipFill>
        <p:spPr>
          <a:xfrm>
            <a:off x="3419872" y="2211710"/>
            <a:ext cx="597049" cy="590531"/>
          </a:xfrm>
          <a:prstGeom prst="rect">
            <a:avLst/>
          </a:prstGeom>
          <a:noFill/>
          <a:ln>
            <a:noFill/>
          </a:ln>
        </p:spPr>
      </p:pic>
      <p:pic>
        <p:nvPicPr>
          <p:cNvPr descr="Icon&#10;&#10;Description automatically generated" id="1693" name="Google Shape;1693;p191"/>
          <p:cNvPicPr preferRelativeResize="0"/>
          <p:nvPr/>
        </p:nvPicPr>
        <p:blipFill rotWithShape="1">
          <a:blip r:embed="rId8">
            <a:alphaModFix/>
          </a:blip>
          <a:srcRect b="3170" l="32665" r="32624" t="3580"/>
          <a:stretch/>
        </p:blipFill>
        <p:spPr>
          <a:xfrm>
            <a:off x="971600" y="1707654"/>
            <a:ext cx="1754768" cy="2357244"/>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7" name="Shape 1697"/>
        <p:cNvGrpSpPr/>
        <p:nvPr/>
      </p:nvGrpSpPr>
      <p:grpSpPr>
        <a:xfrm>
          <a:off x="0" y="0"/>
          <a:ext cx="0" cy="0"/>
          <a:chOff x="0" y="0"/>
          <a:chExt cx="0" cy="0"/>
        </a:xfrm>
      </p:grpSpPr>
      <p:sp>
        <p:nvSpPr>
          <p:cNvPr id="1698" name="Google Shape;1698;p19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1699" name="Google Shape;1699;p192"/>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1700" name="Google Shape;1700;p192"/>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1" name="Google Shape;1701;p192"/>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2" name="Google Shape;1702;p192"/>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3" name="Google Shape;1703;p192"/>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04" name="Google Shape;1704;p192"/>
          <p:cNvGrpSpPr/>
          <p:nvPr/>
        </p:nvGrpSpPr>
        <p:grpSpPr>
          <a:xfrm>
            <a:off x="1300713" y="2538984"/>
            <a:ext cx="2664557" cy="831000"/>
            <a:chOff x="803640" y="3362835"/>
            <a:chExt cx="2059800" cy="831000"/>
          </a:xfrm>
        </p:grpSpPr>
        <p:sp>
          <p:nvSpPr>
            <p:cNvPr id="1705" name="Google Shape;1705;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06" name="Google Shape;1706;p19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707" name="Google Shape;1707;p192"/>
          <p:cNvGrpSpPr/>
          <p:nvPr/>
        </p:nvGrpSpPr>
        <p:grpSpPr>
          <a:xfrm>
            <a:off x="1300713" y="3547096"/>
            <a:ext cx="2664557" cy="831000"/>
            <a:chOff x="803640" y="3362835"/>
            <a:chExt cx="2059800" cy="831000"/>
          </a:xfrm>
        </p:grpSpPr>
        <p:sp>
          <p:nvSpPr>
            <p:cNvPr id="1708" name="Google Shape;1708;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09" name="Google Shape;1709;p19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710" name="Google Shape;1710;p192"/>
          <p:cNvGrpSpPr/>
          <p:nvPr/>
        </p:nvGrpSpPr>
        <p:grpSpPr>
          <a:xfrm>
            <a:off x="1300713" y="1530872"/>
            <a:ext cx="2664557" cy="831000"/>
            <a:chOff x="803640" y="3362835"/>
            <a:chExt cx="2059800" cy="831000"/>
          </a:xfrm>
        </p:grpSpPr>
        <p:sp>
          <p:nvSpPr>
            <p:cNvPr id="1711" name="Google Shape;1711;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12" name="Google Shape;1712;p19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713" name="Google Shape;1713;p192"/>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14" name="Google Shape;1714;p192"/>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15" name="Google Shape;1715;p192"/>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16" name="Google Shape;1716;p192"/>
          <p:cNvGrpSpPr/>
          <p:nvPr/>
        </p:nvGrpSpPr>
        <p:grpSpPr>
          <a:xfrm>
            <a:off x="5896749" y="1539255"/>
            <a:ext cx="2664557" cy="831000"/>
            <a:chOff x="803640" y="3362835"/>
            <a:chExt cx="2059800" cy="831000"/>
          </a:xfrm>
        </p:grpSpPr>
        <p:sp>
          <p:nvSpPr>
            <p:cNvPr id="1717" name="Google Shape;1717;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18" name="Google Shape;1718;p192"/>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1719" name="Google Shape;1719;p192"/>
          <p:cNvGrpSpPr/>
          <p:nvPr/>
        </p:nvGrpSpPr>
        <p:grpSpPr>
          <a:xfrm>
            <a:off x="5896749" y="2623567"/>
            <a:ext cx="2664557" cy="831000"/>
            <a:chOff x="803640" y="3439035"/>
            <a:chExt cx="2059800" cy="831000"/>
          </a:xfrm>
        </p:grpSpPr>
        <p:sp>
          <p:nvSpPr>
            <p:cNvPr id="1720" name="Google Shape;1720;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21" name="Google Shape;1721;p192"/>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1722" name="Google Shape;1722;p192"/>
          <p:cNvGrpSpPr/>
          <p:nvPr/>
        </p:nvGrpSpPr>
        <p:grpSpPr>
          <a:xfrm>
            <a:off x="5896749" y="3631679"/>
            <a:ext cx="2664557" cy="831000"/>
            <a:chOff x="803640" y="3439035"/>
            <a:chExt cx="2059800" cy="831000"/>
          </a:xfrm>
        </p:grpSpPr>
        <p:sp>
          <p:nvSpPr>
            <p:cNvPr id="1723" name="Google Shape;1723;p192"/>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724" name="Google Shape;1724;p192"/>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725" name="Google Shape;1725;p192"/>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6" name="Google Shape;1726;p192"/>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727" name="Google Shape;1727;p192"/>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728" name="Google Shape;1728;p192"/>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729" name="Google Shape;1729;p192"/>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730" name="Google Shape;1730;p192"/>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731" name="Google Shape;1731;p192"/>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93"/>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737" name="Google Shape;1737;p193"/>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1738" name="Google Shape;1738;p193"/>
          <p:cNvSpPr/>
          <p:nvPr>
            <p:ph idx="3" type="pic"/>
          </p:nvPr>
        </p:nvSpPr>
        <p:spPr>
          <a:xfrm>
            <a:off x="5617625" y="2290775"/>
            <a:ext cx="2663100" cy="1969200"/>
          </a:xfrm>
          <a:prstGeom prst="rect">
            <a:avLst/>
          </a:prstGeom>
          <a:solidFill>
            <a:srgbClr val="F2F2F2"/>
          </a:solidFill>
          <a:ln>
            <a:noFill/>
          </a:ln>
        </p:spPr>
      </p:sp>
      <p:sp>
        <p:nvSpPr>
          <p:cNvPr id="1739" name="Google Shape;1739;p193"/>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0"/>
          <p:cNvPicPr preferRelativeResize="0"/>
          <p:nvPr/>
        </p:nvPicPr>
        <p:blipFill rotWithShape="1">
          <a:blip r:embed="rId3">
            <a:alphaModFix/>
          </a:blip>
          <a:srcRect b="10037" l="0" r="16036" t="9660"/>
          <a:stretch/>
        </p:blipFill>
        <p:spPr>
          <a:xfrm>
            <a:off x="1083450" y="2525025"/>
            <a:ext cx="3292596" cy="1955552"/>
          </a:xfrm>
          <a:prstGeom prst="rect">
            <a:avLst/>
          </a:prstGeom>
          <a:noFill/>
          <a:ln>
            <a:noFill/>
          </a:ln>
        </p:spPr>
      </p:pic>
      <p:pic>
        <p:nvPicPr>
          <p:cNvPr id="410" name="Google Shape;410;p50"/>
          <p:cNvPicPr preferRelativeResize="0"/>
          <p:nvPr/>
        </p:nvPicPr>
        <p:blipFill rotWithShape="1">
          <a:blip r:embed="rId4">
            <a:alphaModFix/>
          </a:blip>
          <a:srcRect b="0" l="-1151" r="16512" t="0"/>
          <a:stretch/>
        </p:blipFill>
        <p:spPr>
          <a:xfrm>
            <a:off x="4674109" y="2504508"/>
            <a:ext cx="3094624" cy="1955544"/>
          </a:xfrm>
          <a:prstGeom prst="rect">
            <a:avLst/>
          </a:prstGeom>
          <a:noFill/>
          <a:ln>
            <a:noFill/>
          </a:ln>
        </p:spPr>
      </p:pic>
      <p:sp>
        <p:nvSpPr>
          <p:cNvPr id="411" name="Google Shape;411;p50"/>
          <p:cNvSpPr txBox="1"/>
          <p:nvPr/>
        </p:nvSpPr>
        <p:spPr>
          <a:xfrm>
            <a:off x="1115600" y="8525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412" name="Google Shape;412;p50"/>
          <p:cNvSpPr txBox="1"/>
          <p:nvPr/>
        </p:nvSpPr>
        <p:spPr>
          <a:xfrm>
            <a:off x="4744771"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Maksimal 20 Guru &amp; 1.000 Siswa</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Undang wali untuk </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mendapat laporan wali.</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sp>
        <p:nvSpPr>
          <p:cNvPr id="413" name="Google Shape;413;p50"/>
          <p:cNvSpPr/>
          <p:nvPr/>
        </p:nvSpPr>
        <p:spPr>
          <a:xfrm rot="10797425">
            <a:off x="5589459" y="3139706"/>
            <a:ext cx="400500" cy="2124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0"/>
          <p:cNvSpPr txBox="1"/>
          <p:nvPr/>
        </p:nvSpPr>
        <p:spPr>
          <a:xfrm>
            <a:off x="1174732"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Maksimal 20 Guru &amp; 250 Siswa</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fitur undang wali.</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pic>
        <p:nvPicPr>
          <p:cNvPr id="415" name="Google Shape;415;p50"/>
          <p:cNvPicPr preferRelativeResize="0"/>
          <p:nvPr/>
        </p:nvPicPr>
        <p:blipFill rotWithShape="1">
          <a:blip r:embed="rId5">
            <a:alphaModFix/>
          </a:blip>
          <a:srcRect b="0" l="0" r="0" t="0"/>
          <a:stretch/>
        </p:blipFill>
        <p:spPr>
          <a:xfrm>
            <a:off x="2338874" y="852526"/>
            <a:ext cx="532341" cy="4596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3" name="Shape 1743"/>
        <p:cNvGrpSpPr/>
        <p:nvPr/>
      </p:nvGrpSpPr>
      <p:grpSpPr>
        <a:xfrm>
          <a:off x="0" y="0"/>
          <a:ext cx="0" cy="0"/>
          <a:chOff x="0" y="0"/>
          <a:chExt cx="0" cy="0"/>
        </a:xfrm>
      </p:grpSpPr>
      <p:sp>
        <p:nvSpPr>
          <p:cNvPr id="1744" name="Google Shape;1744;p194"/>
          <p:cNvSpPr txBox="1"/>
          <p:nvPr>
            <p:ph type="title"/>
          </p:nvPr>
        </p:nvSpPr>
        <p:spPr>
          <a:xfrm>
            <a:off x="29" y="1955400"/>
            <a:ext cx="9021000" cy="6558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Clr>
                <a:schemeClr val="dk1"/>
              </a:buClr>
              <a:buSzPts val="2700"/>
              <a:buFont typeface="Montserrat"/>
              <a:buNone/>
            </a:pPr>
            <a:r>
              <a:rPr lang="en-US" sz="3400">
                <a:solidFill>
                  <a:schemeClr val="dk1"/>
                </a:solidFill>
              </a:rPr>
              <a:t>Penggunaan G Forms</a:t>
            </a:r>
            <a:endParaRPr sz="5700">
              <a:solidFill>
                <a:schemeClr val="dk1"/>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grpSp>
        <p:nvGrpSpPr>
          <p:cNvPr id="1749" name="Google Shape;1749;p195"/>
          <p:cNvGrpSpPr/>
          <p:nvPr/>
        </p:nvGrpSpPr>
        <p:grpSpPr>
          <a:xfrm>
            <a:off x="2755792" y="910514"/>
            <a:ext cx="3328406" cy="3230566"/>
            <a:chOff x="2331391" y="1760631"/>
            <a:chExt cx="4497846" cy="4365630"/>
          </a:xfrm>
        </p:grpSpPr>
        <p:grpSp>
          <p:nvGrpSpPr>
            <p:cNvPr id="1750" name="Google Shape;1750;p195"/>
            <p:cNvGrpSpPr/>
            <p:nvPr/>
          </p:nvGrpSpPr>
          <p:grpSpPr>
            <a:xfrm>
              <a:off x="3854231" y="1760631"/>
              <a:ext cx="1444589" cy="1444589"/>
              <a:chOff x="3976353" y="1710714"/>
              <a:chExt cx="1790295" cy="1790295"/>
            </a:xfrm>
          </p:grpSpPr>
          <p:sp>
            <p:nvSpPr>
              <p:cNvPr id="1751" name="Google Shape;1751;p195"/>
              <p:cNvSpPr/>
              <p:nvPr/>
            </p:nvSpPr>
            <p:spPr>
              <a:xfrm>
                <a:off x="4187424" y="2517769"/>
                <a:ext cx="1368300" cy="720000"/>
              </a:xfrm>
              <a:prstGeom prst="rect">
                <a:avLst/>
              </a:prstGeom>
              <a:solidFill>
                <a:schemeClr val="accent2">
                  <a:alpha val="4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52" name="Google Shape;1752;p195"/>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2"/>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753" name="Google Shape;1753;p195"/>
            <p:cNvGrpSpPr/>
            <p:nvPr/>
          </p:nvGrpSpPr>
          <p:grpSpPr>
            <a:xfrm rot="3600193">
              <a:off x="5119851" y="2490432"/>
              <a:ext cx="1444550" cy="1444550"/>
              <a:chOff x="3976353" y="1710714"/>
              <a:chExt cx="1790295" cy="1790295"/>
            </a:xfrm>
          </p:grpSpPr>
          <p:sp>
            <p:nvSpPr>
              <p:cNvPr id="1754" name="Google Shape;1754;p195"/>
              <p:cNvSpPr/>
              <p:nvPr/>
            </p:nvSpPr>
            <p:spPr>
              <a:xfrm>
                <a:off x="4187424" y="2517769"/>
                <a:ext cx="1368300" cy="7200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55" name="Google Shape;1755;p195"/>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rgbClr val="A4C2F4"/>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756" name="Google Shape;1756;p195"/>
            <p:cNvGrpSpPr/>
            <p:nvPr/>
          </p:nvGrpSpPr>
          <p:grpSpPr>
            <a:xfrm rot="7199807">
              <a:off x="5120331" y="3963336"/>
              <a:ext cx="1444550" cy="1444550"/>
              <a:chOff x="3976353" y="1710717"/>
              <a:chExt cx="1790295" cy="1790295"/>
            </a:xfrm>
          </p:grpSpPr>
          <p:sp>
            <p:nvSpPr>
              <p:cNvPr id="1757" name="Google Shape;1757;p195"/>
              <p:cNvSpPr/>
              <p:nvPr/>
            </p:nvSpPr>
            <p:spPr>
              <a:xfrm>
                <a:off x="4187424" y="2517769"/>
                <a:ext cx="1368300" cy="720000"/>
              </a:xfrm>
              <a:prstGeom prst="rect">
                <a:avLst/>
              </a:prstGeom>
              <a:solidFill>
                <a:schemeClr val="accent6">
                  <a:alpha val="4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58" name="Google Shape;1758;p195"/>
              <p:cNvSpPr/>
              <p:nvPr/>
            </p:nvSpPr>
            <p:spPr>
              <a:xfrm rot="-8100000">
                <a:off x="4238535" y="1972900"/>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6"/>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759" name="Google Shape;1759;p195"/>
            <p:cNvGrpSpPr/>
            <p:nvPr/>
          </p:nvGrpSpPr>
          <p:grpSpPr>
            <a:xfrm rot="10800000">
              <a:off x="3854220" y="4681671"/>
              <a:ext cx="1444589" cy="1444589"/>
              <a:chOff x="3976353" y="1710714"/>
              <a:chExt cx="1790295" cy="1790295"/>
            </a:xfrm>
          </p:grpSpPr>
          <p:sp>
            <p:nvSpPr>
              <p:cNvPr id="1760" name="Google Shape;1760;p195"/>
              <p:cNvSpPr/>
              <p:nvPr/>
            </p:nvSpPr>
            <p:spPr>
              <a:xfrm>
                <a:off x="4187424" y="2517769"/>
                <a:ext cx="1368300" cy="720000"/>
              </a:xfrm>
              <a:prstGeom prst="rect">
                <a:avLst/>
              </a:prstGeom>
              <a:solidFill>
                <a:schemeClr val="accent5">
                  <a:alpha val="4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61" name="Google Shape;1761;p195"/>
              <p:cNvSpPr/>
              <p:nvPr/>
            </p:nvSpPr>
            <p:spPr>
              <a:xfrm rot="-8100000">
                <a:off x="4238535"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5"/>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762" name="Google Shape;1762;p195"/>
            <p:cNvGrpSpPr/>
            <p:nvPr/>
          </p:nvGrpSpPr>
          <p:grpSpPr>
            <a:xfrm rot="-7199807">
              <a:off x="2596225" y="3963284"/>
              <a:ext cx="1444550" cy="1444550"/>
              <a:chOff x="3976357" y="1710714"/>
              <a:chExt cx="1790295" cy="1790295"/>
            </a:xfrm>
          </p:grpSpPr>
          <p:sp>
            <p:nvSpPr>
              <p:cNvPr id="1763" name="Google Shape;1763;p195"/>
              <p:cNvSpPr/>
              <p:nvPr/>
            </p:nvSpPr>
            <p:spPr>
              <a:xfrm>
                <a:off x="4187424" y="2517769"/>
                <a:ext cx="1368300" cy="720000"/>
              </a:xfrm>
              <a:prstGeom prst="rect">
                <a:avLst/>
              </a:prstGeom>
              <a:solidFill>
                <a:schemeClr val="accent4">
                  <a:alpha val="4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64" name="Google Shape;1764;p195"/>
              <p:cNvSpPr/>
              <p:nvPr/>
            </p:nvSpPr>
            <p:spPr>
              <a:xfrm rot="-8100000">
                <a:off x="4238539"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4"/>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nvGrpSpPr>
            <p:cNvPr id="1765" name="Google Shape;1765;p195"/>
            <p:cNvGrpSpPr/>
            <p:nvPr/>
          </p:nvGrpSpPr>
          <p:grpSpPr>
            <a:xfrm rot="-3600193">
              <a:off x="2595748" y="2490377"/>
              <a:ext cx="1444550" cy="1444550"/>
              <a:chOff x="3976355" y="1710713"/>
              <a:chExt cx="1790295" cy="1790295"/>
            </a:xfrm>
          </p:grpSpPr>
          <p:sp>
            <p:nvSpPr>
              <p:cNvPr id="1766" name="Google Shape;1766;p195"/>
              <p:cNvSpPr/>
              <p:nvPr/>
            </p:nvSpPr>
            <p:spPr>
              <a:xfrm>
                <a:off x="4187424" y="2517769"/>
                <a:ext cx="1368300" cy="720000"/>
              </a:xfrm>
              <a:prstGeom prst="rect">
                <a:avLst/>
              </a:prstGeom>
              <a:solidFill>
                <a:schemeClr val="accent3">
                  <a:alpha val="4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1767" name="Google Shape;1767;p195"/>
              <p:cNvSpPr/>
              <p:nvPr/>
            </p:nvSpPr>
            <p:spPr>
              <a:xfrm rot="-8100000">
                <a:off x="4238537" y="1972896"/>
                <a:ext cx="1265930" cy="1265930"/>
              </a:xfrm>
              <a:custGeom>
                <a:rect b="b" l="l" r="r" t="t"/>
                <a:pathLst>
                  <a:path extrusionOk="0" h="1265226" w="1265226">
                    <a:moveTo>
                      <a:pt x="1265226" y="1265226"/>
                    </a:moveTo>
                    <a:lnTo>
                      <a:pt x="419226" y="1265226"/>
                    </a:lnTo>
                    <a:cubicBezTo>
                      <a:pt x="289991" y="1265226"/>
                      <a:pt x="185226" y="1160461"/>
                      <a:pt x="185226" y="1031226"/>
                    </a:cubicBezTo>
                    <a:cubicBezTo>
                      <a:pt x="185226" y="901991"/>
                      <a:pt x="289991" y="797226"/>
                      <a:pt x="419226" y="797226"/>
                    </a:cubicBezTo>
                    <a:lnTo>
                      <a:pt x="466301" y="797226"/>
                    </a:lnTo>
                    <a:lnTo>
                      <a:pt x="0" y="330926"/>
                    </a:lnTo>
                    <a:lnTo>
                      <a:pt x="330926" y="0"/>
                    </a:lnTo>
                    <a:lnTo>
                      <a:pt x="797225" y="466299"/>
                    </a:lnTo>
                    <a:lnTo>
                      <a:pt x="797225" y="419226"/>
                    </a:lnTo>
                    <a:cubicBezTo>
                      <a:pt x="797225" y="289991"/>
                      <a:pt x="901990" y="185226"/>
                      <a:pt x="1031225" y="185226"/>
                    </a:cubicBezTo>
                    <a:cubicBezTo>
                      <a:pt x="1160460" y="185226"/>
                      <a:pt x="1265225" y="289991"/>
                      <a:pt x="1265225" y="419226"/>
                    </a:cubicBezTo>
                    <a:lnTo>
                      <a:pt x="1265225" y="797226"/>
                    </a:lnTo>
                    <a:lnTo>
                      <a:pt x="1265226" y="797226"/>
                    </a:lnTo>
                    <a:close/>
                  </a:path>
                </a:pathLst>
              </a:custGeom>
              <a:solidFill>
                <a:schemeClr val="accent3"/>
              </a:solidFill>
              <a:ln cap="flat" cmpd="sng" w="635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grpSp>
      </p:grpSp>
      <p:sp>
        <p:nvSpPr>
          <p:cNvPr id="1768" name="Google Shape;1768;p195"/>
          <p:cNvSpPr txBox="1"/>
          <p:nvPr/>
        </p:nvSpPr>
        <p:spPr>
          <a:xfrm>
            <a:off x="5976535" y="2904617"/>
            <a:ext cx="2457000" cy="761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Mendapatkan hasilnya secara langsung setelah hasil tersebut masuk</a:t>
            </a:r>
            <a:endParaRPr b="1" i="0" sz="1500" u="none" cap="none" strike="noStrike">
              <a:solidFill>
                <a:schemeClr val="accent3"/>
              </a:solidFill>
              <a:latin typeface="Montserrat"/>
              <a:ea typeface="Montserrat"/>
              <a:cs typeface="Montserrat"/>
              <a:sym typeface="Montserrat"/>
            </a:endParaRPr>
          </a:p>
        </p:txBody>
      </p:sp>
      <p:sp>
        <p:nvSpPr>
          <p:cNvPr id="1769" name="Google Shape;1769;p195"/>
          <p:cNvSpPr txBox="1"/>
          <p:nvPr/>
        </p:nvSpPr>
        <p:spPr>
          <a:xfrm>
            <a:off x="5855969" y="1051302"/>
            <a:ext cx="31209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membuat dan menganalisis survei secara langsung di browser seluler atau web</a:t>
            </a:r>
            <a:endParaRPr b="1" i="0" sz="1500" u="none" cap="none" strike="noStrike">
              <a:solidFill>
                <a:schemeClr val="accent3"/>
              </a:solidFill>
              <a:latin typeface="Montserrat"/>
              <a:ea typeface="Montserrat"/>
              <a:cs typeface="Montserrat"/>
              <a:sym typeface="Montserrat"/>
            </a:endParaRPr>
          </a:p>
        </p:txBody>
      </p:sp>
      <p:sp>
        <p:nvSpPr>
          <p:cNvPr id="1770" name="Google Shape;1770;p195"/>
          <p:cNvSpPr txBox="1"/>
          <p:nvPr/>
        </p:nvSpPr>
        <p:spPr>
          <a:xfrm>
            <a:off x="3191492" y="361216"/>
            <a:ext cx="2457000" cy="530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mengadakan penilaian formatif. </a:t>
            </a:r>
            <a:endParaRPr b="1" i="0" sz="1500" u="none" cap="none" strike="noStrike">
              <a:solidFill>
                <a:schemeClr val="accent3"/>
              </a:solidFill>
              <a:latin typeface="Montserrat"/>
              <a:ea typeface="Montserrat"/>
              <a:cs typeface="Montserrat"/>
              <a:sym typeface="Montserrat"/>
            </a:endParaRPr>
          </a:p>
        </p:txBody>
      </p:sp>
      <p:sp>
        <p:nvSpPr>
          <p:cNvPr id="1771" name="Google Shape;1771;p195"/>
          <p:cNvSpPr txBox="1"/>
          <p:nvPr/>
        </p:nvSpPr>
        <p:spPr>
          <a:xfrm>
            <a:off x="557424" y="2904617"/>
            <a:ext cx="24570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Terdapat berbagai pilihan respon seperti pilihan ganda, isian singkat, dan esai. </a:t>
            </a:r>
            <a:endParaRPr b="1" i="0" sz="1200" u="none" cap="none" strike="noStrike">
              <a:solidFill>
                <a:schemeClr val="accent3"/>
              </a:solidFill>
              <a:latin typeface="Montserrat"/>
              <a:ea typeface="Montserrat"/>
              <a:cs typeface="Montserrat"/>
              <a:sym typeface="Montserrat"/>
            </a:endParaRPr>
          </a:p>
        </p:txBody>
      </p:sp>
      <p:sp>
        <p:nvSpPr>
          <p:cNvPr id="1772" name="Google Shape;1772;p195"/>
          <p:cNvSpPr txBox="1"/>
          <p:nvPr/>
        </p:nvSpPr>
        <p:spPr>
          <a:xfrm>
            <a:off x="512822" y="1051294"/>
            <a:ext cx="2457000" cy="1223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Dapat digunakan untuk mengecek pemahaman siswa dengan survey dan kuis online</a:t>
            </a:r>
            <a:endParaRPr b="1" i="0" sz="1200" u="none" cap="none" strike="noStrike">
              <a:solidFill>
                <a:schemeClr val="accent3"/>
              </a:solidFill>
              <a:latin typeface="Montserrat"/>
              <a:ea typeface="Montserrat"/>
              <a:cs typeface="Montserrat"/>
              <a:sym typeface="Montserrat"/>
            </a:endParaRPr>
          </a:p>
        </p:txBody>
      </p:sp>
      <p:sp>
        <p:nvSpPr>
          <p:cNvPr id="1773" name="Google Shape;1773;p195"/>
          <p:cNvSpPr txBox="1"/>
          <p:nvPr/>
        </p:nvSpPr>
        <p:spPr>
          <a:xfrm>
            <a:off x="3252057" y="4083473"/>
            <a:ext cx="2639100" cy="9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accent3"/>
                </a:solidFill>
                <a:latin typeface="Montserrat"/>
                <a:ea typeface="Montserrat"/>
                <a:cs typeface="Montserrat"/>
                <a:sym typeface="Montserrat"/>
              </a:rPr>
              <a:t>Mengelola pendaftaran acara, buat jajak pendapat singkat, dan lain-lain</a:t>
            </a:r>
            <a:endParaRPr b="1" i="0" sz="1500" u="none" cap="none" strike="noStrike">
              <a:solidFill>
                <a:schemeClr val="accent3"/>
              </a:solidFill>
              <a:latin typeface="Montserrat"/>
              <a:ea typeface="Montserrat"/>
              <a:cs typeface="Montserrat"/>
              <a:sym typeface="Montserrat"/>
            </a:endParaRPr>
          </a:p>
        </p:txBody>
      </p:sp>
      <p:pic>
        <p:nvPicPr>
          <p:cNvPr id="1774" name="Google Shape;1774;p195"/>
          <p:cNvPicPr preferRelativeResize="0"/>
          <p:nvPr/>
        </p:nvPicPr>
        <p:blipFill rotWithShape="1">
          <a:blip r:embed="rId3">
            <a:alphaModFix/>
          </a:blip>
          <a:srcRect b="0" l="9461" r="9461" t="0"/>
          <a:stretch/>
        </p:blipFill>
        <p:spPr>
          <a:xfrm>
            <a:off x="3776750" y="1889500"/>
            <a:ext cx="1272300" cy="1298400"/>
          </a:xfrm>
          <a:prstGeom prst="ellipse">
            <a:avLst/>
          </a:prstGeom>
          <a:noFill/>
          <a:ln>
            <a:noFill/>
          </a:ln>
          <a:effectLst>
            <a:outerShdw blurRad="381000" sx="-80000" rotWithShape="0" dir="5400000" dist="292100" sy="-18000">
              <a:srgbClr val="000000">
                <a:alpha val="21570"/>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78" name="Shape 1778"/>
        <p:cNvGrpSpPr/>
        <p:nvPr/>
      </p:nvGrpSpPr>
      <p:grpSpPr>
        <a:xfrm>
          <a:off x="0" y="0"/>
          <a:ext cx="0" cy="0"/>
          <a:chOff x="0" y="0"/>
          <a:chExt cx="0" cy="0"/>
        </a:xfrm>
      </p:grpSpPr>
      <p:sp>
        <p:nvSpPr>
          <p:cNvPr id="1779" name="Google Shape;1779;p196"/>
          <p:cNvSpPr txBox="1"/>
          <p:nvPr>
            <p:ph type="title"/>
          </p:nvPr>
        </p:nvSpPr>
        <p:spPr>
          <a:xfrm>
            <a:off x="29" y="1955400"/>
            <a:ext cx="9073500" cy="6558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sz="3400">
                <a:solidFill>
                  <a:schemeClr val="dk1"/>
                </a:solidFill>
              </a:rPr>
              <a:t>Langkah Awal Membuat G Form</a:t>
            </a:r>
            <a:endParaRPr sz="5700">
              <a:solidFill>
                <a:schemeClr val="dk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197"/>
          <p:cNvSpPr txBox="1"/>
          <p:nvPr>
            <p:ph type="title"/>
          </p:nvPr>
        </p:nvSpPr>
        <p:spPr>
          <a:xfrm>
            <a:off x="498950" y="198050"/>
            <a:ext cx="86451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Langkah awal, buka Google Drive</a:t>
            </a:r>
            <a:endParaRPr b="0" i="0" sz="1400" u="none" cap="none" strike="noStrike">
              <a:solidFill>
                <a:srgbClr val="000000"/>
              </a:solidFill>
              <a:latin typeface="Arial"/>
              <a:ea typeface="Arial"/>
              <a:cs typeface="Arial"/>
              <a:sym typeface="Arial"/>
            </a:endParaRPr>
          </a:p>
        </p:txBody>
      </p:sp>
      <p:pic>
        <p:nvPicPr>
          <p:cNvPr id="1785" name="Google Shape;1785;p197"/>
          <p:cNvPicPr preferRelativeResize="0"/>
          <p:nvPr/>
        </p:nvPicPr>
        <p:blipFill rotWithShape="1">
          <a:blip r:embed="rId3">
            <a:alphaModFix/>
          </a:blip>
          <a:srcRect b="0" l="0" r="0" t="0"/>
          <a:stretch/>
        </p:blipFill>
        <p:spPr>
          <a:xfrm>
            <a:off x="1295400" y="867350"/>
            <a:ext cx="7155025" cy="4071225"/>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pic>
        <p:nvPicPr>
          <p:cNvPr id="1790" name="Google Shape;1790;p198"/>
          <p:cNvPicPr preferRelativeResize="0"/>
          <p:nvPr/>
        </p:nvPicPr>
        <p:blipFill rotWithShape="1">
          <a:blip r:embed="rId3">
            <a:alphaModFix/>
          </a:blip>
          <a:srcRect b="0" l="0" r="0" t="0"/>
          <a:stretch/>
        </p:blipFill>
        <p:spPr>
          <a:xfrm>
            <a:off x="682825" y="1382000"/>
            <a:ext cx="7902700" cy="3416275"/>
          </a:xfrm>
          <a:prstGeom prst="rect">
            <a:avLst/>
          </a:prstGeom>
          <a:noFill/>
          <a:ln>
            <a:noFill/>
          </a:ln>
        </p:spPr>
      </p:pic>
      <p:sp>
        <p:nvSpPr>
          <p:cNvPr id="1791" name="Google Shape;1791;p198"/>
          <p:cNvSpPr txBox="1"/>
          <p:nvPr>
            <p:ph idx="1" type="subTitle"/>
          </p:nvPr>
        </p:nvSpPr>
        <p:spPr>
          <a:xfrm>
            <a:off x="455700" y="2984300"/>
            <a:ext cx="1398000" cy="8340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Beri deskripsi dari Form yang dibuat</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
        <p:nvSpPr>
          <p:cNvPr id="1792" name="Google Shape;1792;p198"/>
          <p:cNvSpPr txBox="1"/>
          <p:nvPr>
            <p:ph idx="2" type="subTitle"/>
          </p:nvPr>
        </p:nvSpPr>
        <p:spPr>
          <a:xfrm>
            <a:off x="2604475" y="828150"/>
            <a:ext cx="2195100" cy="10203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Namai formulir, klik teks Formulir tanpa judul dan masukkan nama baru.</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
        <p:nvSpPr>
          <p:cNvPr id="1793" name="Google Shape;1793;p198"/>
          <p:cNvSpPr txBox="1"/>
          <p:nvPr>
            <p:ph idx="3" type="subTitle"/>
          </p:nvPr>
        </p:nvSpPr>
        <p:spPr>
          <a:xfrm>
            <a:off x="7910775" y="3063950"/>
            <a:ext cx="1234800" cy="6747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0" i="0" lang="en-US" sz="1400" u="none" cap="none" strike="noStrike">
                <a:solidFill>
                  <a:schemeClr val="accent3"/>
                </a:solidFill>
                <a:highlight>
                  <a:srgbClr val="FFFFFF"/>
                </a:highlight>
                <a:latin typeface="Fredoka One"/>
                <a:ea typeface="Fredoka One"/>
                <a:cs typeface="Fredoka One"/>
                <a:sym typeface="Fredoka One"/>
              </a:rPr>
              <a:t>Tools pada G Form</a:t>
            </a:r>
            <a:endParaRPr b="0" i="0" sz="1400" u="none" cap="none" strike="noStrike">
              <a:solidFill>
                <a:schemeClr val="accent3"/>
              </a:solidFill>
              <a:highlight>
                <a:srgbClr val="FFFFFF"/>
              </a:highlight>
              <a:latin typeface="Fredoka One"/>
              <a:ea typeface="Fredoka One"/>
              <a:cs typeface="Fredoka One"/>
              <a:sym typeface="Fredoka One"/>
            </a:endParaRPr>
          </a:p>
          <a:p>
            <a:pPr indent="0" lvl="0" marL="0" marR="0" rtl="0" algn="ctr">
              <a:lnSpc>
                <a:spcPct val="100000"/>
              </a:lnSpc>
              <a:spcBef>
                <a:spcPts val="4600"/>
              </a:spcBef>
              <a:spcAft>
                <a:spcPts val="0"/>
              </a:spcAft>
              <a:buClr>
                <a:srgbClr val="000000"/>
              </a:buClr>
              <a:buSzPts val="1400"/>
              <a:buFont typeface="Arial"/>
              <a:buNone/>
            </a:pPr>
            <a:r>
              <a:t/>
            </a:r>
            <a:endParaRPr b="0" i="0" sz="1400" u="none" cap="none" strike="noStrike">
              <a:solidFill>
                <a:schemeClr val="accent3"/>
              </a:solidFill>
              <a:latin typeface="Fredoka One"/>
              <a:ea typeface="Fredoka One"/>
              <a:cs typeface="Fredoka One"/>
              <a:sym typeface="Fredoka One"/>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7" name="Shape 1797"/>
        <p:cNvGrpSpPr/>
        <p:nvPr/>
      </p:nvGrpSpPr>
      <p:grpSpPr>
        <a:xfrm>
          <a:off x="0" y="0"/>
          <a:ext cx="0" cy="0"/>
          <a:chOff x="0" y="0"/>
          <a:chExt cx="0" cy="0"/>
        </a:xfrm>
      </p:grpSpPr>
      <p:sp>
        <p:nvSpPr>
          <p:cNvPr id="1798" name="Google Shape;1798;p199"/>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Opsi Tema yang dapat dipilih untuk tampilan G Form</a:t>
            </a:r>
            <a:endParaRPr>
              <a:solidFill>
                <a:schemeClr val="lt1"/>
              </a:solidFill>
              <a:latin typeface="Fredoka One"/>
              <a:ea typeface="Fredoka One"/>
              <a:cs typeface="Fredoka One"/>
              <a:sym typeface="Fredoka One"/>
            </a:endParaRPr>
          </a:p>
        </p:txBody>
      </p:sp>
      <p:pic>
        <p:nvPicPr>
          <p:cNvPr id="1799" name="Google Shape;1799;p199"/>
          <p:cNvPicPr preferRelativeResize="0"/>
          <p:nvPr/>
        </p:nvPicPr>
        <p:blipFill rotWithShape="1">
          <a:blip r:embed="rId3">
            <a:alphaModFix/>
          </a:blip>
          <a:srcRect b="0" l="0" r="0" t="0"/>
          <a:stretch/>
        </p:blipFill>
        <p:spPr>
          <a:xfrm>
            <a:off x="5748575" y="1248500"/>
            <a:ext cx="2524125" cy="3200400"/>
          </a:xfrm>
          <a:prstGeom prst="rect">
            <a:avLst/>
          </a:prstGeom>
          <a:noFill/>
          <a:ln>
            <a:noFill/>
          </a:ln>
        </p:spPr>
      </p:pic>
      <p:sp>
        <p:nvSpPr>
          <p:cNvPr id="1800" name="Google Shape;1800;p199"/>
          <p:cNvSpPr txBox="1"/>
          <p:nvPr>
            <p:ph idx="2" type="subTitle"/>
          </p:nvPr>
        </p:nvSpPr>
        <p:spPr>
          <a:xfrm>
            <a:off x="6829750" y="740600"/>
            <a:ext cx="1791600" cy="507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Setting Format </a:t>
            </a:r>
            <a:endParaRPr>
              <a:solidFill>
                <a:schemeClr val="lt1"/>
              </a:solidFill>
              <a:latin typeface="Fredoka One"/>
              <a:ea typeface="Fredoka One"/>
              <a:cs typeface="Fredoka One"/>
              <a:sym typeface="Fredoka One"/>
            </a:endParaRPr>
          </a:p>
          <a:p>
            <a:pPr indent="0" lvl="0" marL="0" rtl="0" algn="ctr">
              <a:lnSpc>
                <a:spcPct val="100000"/>
              </a:lnSpc>
              <a:spcBef>
                <a:spcPts val="0"/>
              </a:spcBef>
              <a:spcAft>
                <a:spcPts val="0"/>
              </a:spcAft>
              <a:buSzPts val="2800"/>
              <a:buNone/>
            </a:pPr>
            <a:r>
              <a:rPr lang="en-US">
                <a:solidFill>
                  <a:schemeClr val="lt1"/>
                </a:solidFill>
                <a:latin typeface="Fredoka One"/>
                <a:ea typeface="Fredoka One"/>
                <a:cs typeface="Fredoka One"/>
                <a:sym typeface="Fredoka One"/>
              </a:rPr>
              <a:t>G Form</a:t>
            </a:r>
            <a:endParaRPr>
              <a:solidFill>
                <a:schemeClr val="lt1"/>
              </a:solidFill>
              <a:latin typeface="Fredoka One"/>
              <a:ea typeface="Fredoka One"/>
              <a:cs typeface="Fredoka One"/>
              <a:sym typeface="Fredoka One"/>
            </a:endParaRPr>
          </a:p>
        </p:txBody>
      </p:sp>
      <p:sp>
        <p:nvSpPr>
          <p:cNvPr id="1801" name="Google Shape;1801;p199"/>
          <p:cNvSpPr txBox="1"/>
          <p:nvPr>
            <p:ph idx="3" type="subTitle"/>
          </p:nvPr>
        </p:nvSpPr>
        <p:spPr>
          <a:xfrm>
            <a:off x="4567175" y="1890600"/>
            <a:ext cx="1181400" cy="352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1155CC"/>
                </a:solidFill>
                <a:latin typeface="Fredoka One"/>
                <a:ea typeface="Fredoka One"/>
                <a:cs typeface="Fredoka One"/>
                <a:sym typeface="Fredoka One"/>
              </a:rPr>
              <a:t>Pratinjau</a:t>
            </a:r>
            <a:endParaRPr>
              <a:solidFill>
                <a:srgbClr val="1155CC"/>
              </a:solidFill>
              <a:latin typeface="Fredoka One"/>
              <a:ea typeface="Fredoka One"/>
              <a:cs typeface="Fredoka One"/>
              <a:sym typeface="Fredoka One"/>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5" name="Shape 1805"/>
        <p:cNvGrpSpPr/>
        <p:nvPr/>
      </p:nvGrpSpPr>
      <p:grpSpPr>
        <a:xfrm>
          <a:off x="0" y="0"/>
          <a:ext cx="0" cy="0"/>
          <a:chOff x="0" y="0"/>
          <a:chExt cx="0" cy="0"/>
        </a:xfrm>
      </p:grpSpPr>
      <p:sp>
        <p:nvSpPr>
          <p:cNvPr id="1806" name="Google Shape;1806;p200"/>
          <p:cNvSpPr txBox="1"/>
          <p:nvPr>
            <p:ph idx="1" type="subTitle"/>
          </p:nvPr>
        </p:nvSpPr>
        <p:spPr>
          <a:xfrm>
            <a:off x="627800" y="2632050"/>
            <a:ext cx="4982400" cy="72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FF0000"/>
                </a:solidFill>
                <a:latin typeface="Fredoka One"/>
                <a:ea typeface="Fredoka One"/>
                <a:cs typeface="Fredoka One"/>
                <a:sym typeface="Fredoka One"/>
              </a:rPr>
              <a:t>Opsi Tema yang dapat dipilih untuk tampilan G Form</a:t>
            </a:r>
            <a:endParaRPr>
              <a:solidFill>
                <a:srgbClr val="FF0000"/>
              </a:solidFill>
              <a:latin typeface="Fredoka One"/>
              <a:ea typeface="Fredoka One"/>
              <a:cs typeface="Fredoka One"/>
              <a:sym typeface="Fredoka One"/>
            </a:endParaRPr>
          </a:p>
        </p:txBody>
      </p:sp>
      <p:pic>
        <p:nvPicPr>
          <p:cNvPr id="1807" name="Google Shape;1807;p200"/>
          <p:cNvPicPr preferRelativeResize="0"/>
          <p:nvPr/>
        </p:nvPicPr>
        <p:blipFill rotWithShape="1">
          <a:blip r:embed="rId3">
            <a:alphaModFix/>
          </a:blip>
          <a:srcRect b="0" l="0" r="0" t="0"/>
          <a:stretch/>
        </p:blipFill>
        <p:spPr>
          <a:xfrm>
            <a:off x="3150150" y="1186350"/>
            <a:ext cx="2524125" cy="3200400"/>
          </a:xfrm>
          <a:prstGeom prst="rect">
            <a:avLst/>
          </a:prstGeom>
          <a:noFill/>
          <a:ln>
            <a:noFill/>
          </a:ln>
        </p:spPr>
      </p:pic>
      <p:sp>
        <p:nvSpPr>
          <p:cNvPr id="1808" name="Google Shape;1808;p200"/>
          <p:cNvSpPr txBox="1"/>
          <p:nvPr>
            <p:ph idx="2" type="subTitle"/>
          </p:nvPr>
        </p:nvSpPr>
        <p:spPr>
          <a:xfrm>
            <a:off x="4719575" y="978200"/>
            <a:ext cx="1791600" cy="507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6AA84F"/>
                </a:solidFill>
                <a:latin typeface="Fredoka One"/>
                <a:ea typeface="Fredoka One"/>
                <a:cs typeface="Fredoka One"/>
                <a:sym typeface="Fredoka One"/>
              </a:rPr>
              <a:t>Setting Format </a:t>
            </a:r>
            <a:endParaRPr>
              <a:solidFill>
                <a:srgbClr val="6AA84F"/>
              </a:solidFill>
              <a:latin typeface="Fredoka One"/>
              <a:ea typeface="Fredoka One"/>
              <a:cs typeface="Fredoka One"/>
              <a:sym typeface="Fredoka One"/>
            </a:endParaRPr>
          </a:p>
          <a:p>
            <a:pPr indent="0" lvl="0" marL="0" rtl="0" algn="ctr">
              <a:lnSpc>
                <a:spcPct val="100000"/>
              </a:lnSpc>
              <a:spcBef>
                <a:spcPts val="0"/>
              </a:spcBef>
              <a:spcAft>
                <a:spcPts val="0"/>
              </a:spcAft>
              <a:buSzPts val="2800"/>
              <a:buNone/>
            </a:pPr>
            <a:r>
              <a:rPr lang="en-US">
                <a:solidFill>
                  <a:srgbClr val="6AA84F"/>
                </a:solidFill>
                <a:latin typeface="Fredoka One"/>
                <a:ea typeface="Fredoka One"/>
                <a:cs typeface="Fredoka One"/>
                <a:sym typeface="Fredoka One"/>
              </a:rPr>
              <a:t>G Form</a:t>
            </a:r>
            <a:endParaRPr>
              <a:solidFill>
                <a:srgbClr val="6AA84F"/>
              </a:solidFill>
              <a:latin typeface="Fredoka One"/>
              <a:ea typeface="Fredoka One"/>
              <a:cs typeface="Fredoka One"/>
              <a:sym typeface="Fredoka One"/>
            </a:endParaRPr>
          </a:p>
        </p:txBody>
      </p:sp>
      <p:sp>
        <p:nvSpPr>
          <p:cNvPr id="1809" name="Google Shape;1809;p200"/>
          <p:cNvSpPr txBox="1"/>
          <p:nvPr>
            <p:ph idx="3" type="subTitle"/>
          </p:nvPr>
        </p:nvSpPr>
        <p:spPr>
          <a:xfrm>
            <a:off x="4567175" y="1890600"/>
            <a:ext cx="1181400" cy="352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solidFill>
                  <a:srgbClr val="1155CC"/>
                </a:solidFill>
                <a:latin typeface="Fredoka One"/>
                <a:ea typeface="Fredoka One"/>
                <a:cs typeface="Fredoka One"/>
                <a:sym typeface="Fredoka One"/>
              </a:rPr>
              <a:t>Pratinjau</a:t>
            </a:r>
            <a:endParaRPr>
              <a:solidFill>
                <a:srgbClr val="1155CC"/>
              </a:solidFill>
              <a:latin typeface="Fredoka One"/>
              <a:ea typeface="Fredoka One"/>
              <a:cs typeface="Fredoka One"/>
              <a:sym typeface="Fredoka One"/>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3" name="Shape 1813"/>
        <p:cNvGrpSpPr/>
        <p:nvPr/>
      </p:nvGrpSpPr>
      <p:grpSpPr>
        <a:xfrm>
          <a:off x="0" y="0"/>
          <a:ext cx="0" cy="0"/>
          <a:chOff x="0" y="0"/>
          <a:chExt cx="0" cy="0"/>
        </a:xfrm>
      </p:grpSpPr>
      <p:sp>
        <p:nvSpPr>
          <p:cNvPr id="1814" name="Google Shape;1814;p201"/>
          <p:cNvSpPr txBox="1"/>
          <p:nvPr>
            <p:ph type="title"/>
          </p:nvPr>
        </p:nvSpPr>
        <p:spPr>
          <a:xfrm>
            <a:off x="65920" y="1955400"/>
            <a:ext cx="9078000" cy="7527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sz="4100">
                <a:solidFill>
                  <a:schemeClr val="dk1"/>
                </a:solidFill>
              </a:rPr>
              <a:t>Setting G Form</a:t>
            </a:r>
            <a:endParaRPr sz="6400">
              <a:solidFill>
                <a:schemeClr val="dk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202"/>
          <p:cNvSpPr txBox="1"/>
          <p:nvPr>
            <p:ph type="title"/>
          </p:nvPr>
        </p:nvSpPr>
        <p:spPr>
          <a:xfrm>
            <a:off x="5148375" y="2076450"/>
            <a:ext cx="3393900" cy="990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US"/>
              <a:t>Pilihan Setting pada G Form</a:t>
            </a:r>
            <a:endParaRPr/>
          </a:p>
        </p:txBody>
      </p:sp>
      <p:sp>
        <p:nvSpPr>
          <p:cNvPr id="1820" name="Google Shape;1820;p202"/>
          <p:cNvSpPr txBox="1"/>
          <p:nvPr>
            <p:ph idx="1" type="subTitle"/>
          </p:nvPr>
        </p:nvSpPr>
        <p:spPr>
          <a:xfrm>
            <a:off x="6528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Umum</a:t>
            </a:r>
            <a:endParaRPr b="0" i="0" sz="1400" u="none" cap="none" strike="noStrike">
              <a:solidFill>
                <a:schemeClr val="accent3"/>
              </a:solidFill>
              <a:latin typeface="Fredoka One"/>
              <a:ea typeface="Fredoka One"/>
              <a:cs typeface="Fredoka One"/>
              <a:sym typeface="Fredoka One"/>
            </a:endParaRPr>
          </a:p>
        </p:txBody>
      </p:sp>
      <p:sp>
        <p:nvSpPr>
          <p:cNvPr id="1821" name="Google Shape;1821;p202"/>
          <p:cNvSpPr txBox="1"/>
          <p:nvPr>
            <p:ph idx="2" type="subTitle"/>
          </p:nvPr>
        </p:nvSpPr>
        <p:spPr>
          <a:xfrm>
            <a:off x="33613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Presentasi</a:t>
            </a:r>
            <a:endParaRPr b="0" i="0" sz="1400" u="none" cap="none" strike="noStrike">
              <a:solidFill>
                <a:schemeClr val="accent3"/>
              </a:solidFill>
              <a:latin typeface="Fredoka One"/>
              <a:ea typeface="Fredoka One"/>
              <a:cs typeface="Fredoka One"/>
              <a:sym typeface="Fredoka One"/>
            </a:endParaRPr>
          </a:p>
        </p:txBody>
      </p:sp>
      <p:sp>
        <p:nvSpPr>
          <p:cNvPr id="1822" name="Google Shape;1822;p202"/>
          <p:cNvSpPr txBox="1"/>
          <p:nvPr>
            <p:ph idx="3" type="subTitle"/>
          </p:nvPr>
        </p:nvSpPr>
        <p:spPr>
          <a:xfrm>
            <a:off x="6145325" y="842172"/>
            <a:ext cx="2421300" cy="41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Kuis</a:t>
            </a:r>
            <a:endParaRPr b="0" i="0" sz="1400" u="none" cap="none" strike="noStrike">
              <a:solidFill>
                <a:schemeClr val="accent3"/>
              </a:solidFill>
              <a:latin typeface="Fredoka One"/>
              <a:ea typeface="Fredoka One"/>
              <a:cs typeface="Fredoka One"/>
              <a:sym typeface="Fredoka One"/>
            </a:endParaRPr>
          </a:p>
        </p:txBody>
      </p:sp>
      <p:pic>
        <p:nvPicPr>
          <p:cNvPr id="1823" name="Google Shape;1823;p202"/>
          <p:cNvPicPr preferRelativeResize="0"/>
          <p:nvPr/>
        </p:nvPicPr>
        <p:blipFill rotWithShape="1">
          <a:blip r:embed="rId3">
            <a:alphaModFix/>
          </a:blip>
          <a:srcRect b="0" l="0" r="0" t="0"/>
          <a:stretch/>
        </p:blipFill>
        <p:spPr>
          <a:xfrm>
            <a:off x="305150" y="1467325"/>
            <a:ext cx="2835600" cy="3399900"/>
          </a:xfrm>
          <a:prstGeom prst="rect">
            <a:avLst/>
          </a:prstGeom>
          <a:noFill/>
          <a:ln>
            <a:noFill/>
          </a:ln>
        </p:spPr>
      </p:pic>
      <p:pic>
        <p:nvPicPr>
          <p:cNvPr id="1824" name="Google Shape;1824;p202"/>
          <p:cNvPicPr preferRelativeResize="0"/>
          <p:nvPr/>
        </p:nvPicPr>
        <p:blipFill rotWithShape="1">
          <a:blip r:embed="rId4">
            <a:alphaModFix/>
          </a:blip>
          <a:srcRect b="0" l="0" r="0" t="0"/>
          <a:stretch/>
        </p:blipFill>
        <p:spPr>
          <a:xfrm>
            <a:off x="3293150" y="1467325"/>
            <a:ext cx="2749675" cy="3399900"/>
          </a:xfrm>
          <a:prstGeom prst="rect">
            <a:avLst/>
          </a:prstGeom>
          <a:noFill/>
          <a:ln>
            <a:noFill/>
          </a:ln>
        </p:spPr>
      </p:pic>
      <p:pic>
        <p:nvPicPr>
          <p:cNvPr id="1825" name="Google Shape;1825;p202"/>
          <p:cNvPicPr preferRelativeResize="0"/>
          <p:nvPr/>
        </p:nvPicPr>
        <p:blipFill rotWithShape="1">
          <a:blip r:embed="rId5">
            <a:alphaModFix/>
          </a:blip>
          <a:srcRect b="0" l="0" r="0" t="0"/>
          <a:stretch/>
        </p:blipFill>
        <p:spPr>
          <a:xfrm>
            <a:off x="6195225" y="1467325"/>
            <a:ext cx="2637074" cy="3399899"/>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9" name="Shape 1829"/>
        <p:cNvGrpSpPr/>
        <p:nvPr/>
      </p:nvGrpSpPr>
      <p:grpSpPr>
        <a:xfrm>
          <a:off x="0" y="0"/>
          <a:ext cx="0" cy="0"/>
          <a:chOff x="0" y="0"/>
          <a:chExt cx="0" cy="0"/>
        </a:xfrm>
      </p:grpSpPr>
      <p:sp>
        <p:nvSpPr>
          <p:cNvPr id="1830" name="Google Shape;1830;p203"/>
          <p:cNvSpPr txBox="1"/>
          <p:nvPr>
            <p:ph type="title"/>
          </p:nvPr>
        </p:nvSpPr>
        <p:spPr>
          <a:xfrm>
            <a:off x="3416563" y="1955400"/>
            <a:ext cx="3210900" cy="3786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SzPts val="3600"/>
              <a:buNone/>
            </a:pPr>
            <a:r>
              <a:rPr lang="en-US">
                <a:solidFill>
                  <a:schemeClr val="dk1"/>
                </a:solidFill>
              </a:rPr>
              <a:t>Quiz</a:t>
            </a:r>
            <a:endParaRPr sz="73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51"/>
          <p:cNvPicPr preferRelativeResize="0"/>
          <p:nvPr/>
        </p:nvPicPr>
        <p:blipFill rotWithShape="1">
          <a:blip r:embed="rId3">
            <a:alphaModFix/>
          </a:blip>
          <a:srcRect b="0" l="0" r="0" t="0"/>
          <a:stretch/>
        </p:blipFill>
        <p:spPr>
          <a:xfrm>
            <a:off x="1248684" y="2823515"/>
            <a:ext cx="3031480" cy="1957485"/>
          </a:xfrm>
          <a:prstGeom prst="rect">
            <a:avLst/>
          </a:prstGeom>
          <a:noFill/>
          <a:ln>
            <a:noFill/>
          </a:ln>
        </p:spPr>
      </p:pic>
      <p:pic>
        <p:nvPicPr>
          <p:cNvPr id="421" name="Google Shape;421;p51"/>
          <p:cNvPicPr preferRelativeResize="0"/>
          <p:nvPr/>
        </p:nvPicPr>
        <p:blipFill rotWithShape="1">
          <a:blip r:embed="rId4">
            <a:alphaModFix/>
          </a:blip>
          <a:srcRect b="0" l="0" r="0" t="0"/>
          <a:stretch/>
        </p:blipFill>
        <p:spPr>
          <a:xfrm>
            <a:off x="4734107" y="2783822"/>
            <a:ext cx="3093000" cy="1997175"/>
          </a:xfrm>
          <a:prstGeom prst="rect">
            <a:avLst/>
          </a:prstGeom>
          <a:noFill/>
          <a:ln>
            <a:noFill/>
          </a:ln>
        </p:spPr>
      </p:pic>
      <p:sp>
        <p:nvSpPr>
          <p:cNvPr id="422" name="Google Shape;422;p51"/>
          <p:cNvSpPr txBox="1"/>
          <p:nvPr/>
        </p:nvSpPr>
        <p:spPr>
          <a:xfrm>
            <a:off x="1292000" y="788900"/>
            <a:ext cx="69957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Penugasan di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rgbClr val="3C4043"/>
              </a:solidFill>
              <a:latin typeface="Arial"/>
              <a:ea typeface="Arial"/>
              <a:cs typeface="Arial"/>
              <a:sym typeface="Arial"/>
            </a:endParaRPr>
          </a:p>
        </p:txBody>
      </p:sp>
      <p:sp>
        <p:nvSpPr>
          <p:cNvPr id="423" name="Google Shape;423;p51"/>
          <p:cNvSpPr txBox="1"/>
          <p:nvPr/>
        </p:nvSpPr>
        <p:spPr>
          <a:xfrm>
            <a:off x="4882487" y="1514275"/>
            <a:ext cx="30930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belajar.id</a:t>
            </a:r>
            <a:endParaRPr b="1"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Import nilai Google Form</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Mode terkunci Chromebook</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Cek originalitas</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3C4043"/>
              </a:solidFill>
              <a:latin typeface="Arial"/>
              <a:ea typeface="Arial"/>
              <a:cs typeface="Arial"/>
              <a:sym typeface="Arial"/>
            </a:endParaRPr>
          </a:p>
        </p:txBody>
      </p:sp>
      <p:sp>
        <p:nvSpPr>
          <p:cNvPr id="424" name="Google Shape;424;p51"/>
          <p:cNvSpPr/>
          <p:nvPr/>
        </p:nvSpPr>
        <p:spPr>
          <a:xfrm rot="10797421">
            <a:off x="5612733" y="3165693"/>
            <a:ext cx="399900" cy="220500"/>
          </a:xfrm>
          <a:prstGeom prst="rightArrow">
            <a:avLst>
              <a:gd fmla="val 50000" name="adj1"/>
              <a:gd fmla="val 50000" name="adj2"/>
            </a:avLst>
          </a:prstGeom>
          <a:solidFill>
            <a:srgbClr val="EA43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1"/>
          <p:cNvSpPr txBox="1"/>
          <p:nvPr/>
        </p:nvSpPr>
        <p:spPr>
          <a:xfrm>
            <a:off x="1168512" y="1575597"/>
            <a:ext cx="3306600" cy="696900"/>
          </a:xfrm>
          <a:prstGeom prst="rect">
            <a:avLst/>
          </a:prstGeom>
          <a:noFill/>
          <a:ln>
            <a:noFill/>
          </a:ln>
        </p:spPr>
        <p:txBody>
          <a:bodyPr anchorCtr="0" anchor="t" bIns="91425" lIns="91425" spcFirstLastPara="1" rIns="91425" wrap="square" tIns="91425">
            <a:noAutofit/>
          </a:bodyPr>
          <a:lstStyle/>
          <a:p>
            <a:pPr indent="0" lvl="0" marL="0" marR="0" rtl="0" algn="ctr">
              <a:lnSpc>
                <a:spcPct val="120000"/>
              </a:lnSpc>
              <a:spcBef>
                <a:spcPts val="0"/>
              </a:spcBef>
              <a:spcAft>
                <a:spcPts val="0"/>
              </a:spcAft>
              <a:buClr>
                <a:srgbClr val="000000"/>
              </a:buClr>
              <a:buSzPts val="1200"/>
              <a:buFont typeface="Arial"/>
              <a:buNone/>
            </a:pPr>
            <a:r>
              <a:rPr b="1" i="0" lang="en-US" sz="1200" u="none" cap="none" strike="noStrike">
                <a:solidFill>
                  <a:srgbClr val="3C4043"/>
                </a:solidFill>
                <a:latin typeface="Arial"/>
                <a:ea typeface="Arial"/>
                <a:cs typeface="Arial"/>
                <a:sym typeface="Arial"/>
              </a:rPr>
              <a:t>Akun Pribadi</a:t>
            </a:r>
            <a:endParaRPr b="0" i="0" sz="12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import nilai Google Form</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dapat mode terkunci Chromebook</a:t>
            </a:r>
            <a:endParaRPr b="0" i="0" sz="1100" u="none" cap="none" strike="noStrike">
              <a:solidFill>
                <a:srgbClr val="3C40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3C4043"/>
                </a:solidFill>
                <a:latin typeface="Arial"/>
                <a:ea typeface="Arial"/>
                <a:cs typeface="Arial"/>
                <a:sym typeface="Arial"/>
              </a:rPr>
              <a:t>Tidak ada cek originalitas</a:t>
            </a:r>
            <a:endParaRPr b="0" i="0" sz="1100" u="none" cap="none" strike="noStrike">
              <a:solidFill>
                <a:srgbClr val="3C4043"/>
              </a:solidFill>
              <a:latin typeface="Arial"/>
              <a:ea typeface="Arial"/>
              <a:cs typeface="Arial"/>
              <a:sym typeface="Arial"/>
            </a:endParaRPr>
          </a:p>
        </p:txBody>
      </p:sp>
      <p:pic>
        <p:nvPicPr>
          <p:cNvPr id="426" name="Google Shape;426;p51"/>
          <p:cNvPicPr preferRelativeResize="0"/>
          <p:nvPr/>
        </p:nvPicPr>
        <p:blipFill rotWithShape="1">
          <a:blip r:embed="rId5">
            <a:alphaModFix/>
          </a:blip>
          <a:srcRect b="0" l="0" r="0" t="0"/>
          <a:stretch/>
        </p:blipFill>
        <p:spPr>
          <a:xfrm>
            <a:off x="2363874" y="788901"/>
            <a:ext cx="532341" cy="459601"/>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4" name="Shape 1834"/>
        <p:cNvGrpSpPr/>
        <p:nvPr/>
      </p:nvGrpSpPr>
      <p:grpSpPr>
        <a:xfrm>
          <a:off x="0" y="0"/>
          <a:ext cx="0" cy="0"/>
          <a:chOff x="0" y="0"/>
          <a:chExt cx="0" cy="0"/>
        </a:xfrm>
      </p:grpSpPr>
      <p:sp>
        <p:nvSpPr>
          <p:cNvPr id="1835" name="Google Shape;1835;p204"/>
          <p:cNvSpPr txBox="1"/>
          <p:nvPr>
            <p:ph type="title"/>
          </p:nvPr>
        </p:nvSpPr>
        <p:spPr>
          <a:xfrm>
            <a:off x="311700" y="192575"/>
            <a:ext cx="85206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accent1"/>
                </a:solidFill>
                <a:latin typeface="Arial"/>
                <a:ea typeface="Arial"/>
                <a:cs typeface="Arial"/>
                <a:sym typeface="Arial"/>
              </a:rPr>
              <a:t>Pilihan Jenis Pertanyaan</a:t>
            </a:r>
            <a:endParaRPr b="0" i="0" sz="4200" u="none" cap="none" strike="noStrike">
              <a:solidFill>
                <a:schemeClr val="accent1"/>
              </a:solidFill>
              <a:latin typeface="Arial"/>
              <a:ea typeface="Arial"/>
              <a:cs typeface="Arial"/>
              <a:sym typeface="Arial"/>
            </a:endParaRPr>
          </a:p>
        </p:txBody>
      </p:sp>
      <p:sp>
        <p:nvSpPr>
          <p:cNvPr id="1836" name="Google Shape;1836;p204"/>
          <p:cNvSpPr txBox="1"/>
          <p:nvPr>
            <p:ph idx="1" type="subTitle"/>
          </p:nvPr>
        </p:nvSpPr>
        <p:spPr>
          <a:xfrm>
            <a:off x="4695075" y="3061900"/>
            <a:ext cx="837900" cy="30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Klik</a:t>
            </a:r>
            <a:endParaRPr b="0" i="0" sz="1400" u="none" cap="none" strike="noStrike">
              <a:solidFill>
                <a:schemeClr val="accent3"/>
              </a:solidFill>
              <a:latin typeface="Fredoka One"/>
              <a:ea typeface="Fredoka One"/>
              <a:cs typeface="Fredoka One"/>
              <a:sym typeface="Fredoka One"/>
            </a:endParaRPr>
          </a:p>
        </p:txBody>
      </p:sp>
      <p:pic>
        <p:nvPicPr>
          <p:cNvPr id="1837" name="Google Shape;1837;p204"/>
          <p:cNvPicPr preferRelativeResize="0"/>
          <p:nvPr/>
        </p:nvPicPr>
        <p:blipFill rotWithShape="1">
          <a:blip r:embed="rId3">
            <a:alphaModFix/>
          </a:blip>
          <a:srcRect b="0" l="0" r="0" t="0"/>
          <a:stretch/>
        </p:blipFill>
        <p:spPr>
          <a:xfrm>
            <a:off x="1696050" y="860425"/>
            <a:ext cx="5609100" cy="412097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pic>
        <p:nvPicPr>
          <p:cNvPr id="1842" name="Google Shape;1842;p205"/>
          <p:cNvPicPr preferRelativeResize="0"/>
          <p:nvPr/>
        </p:nvPicPr>
        <p:blipFill rotWithShape="1">
          <a:blip r:embed="rId3">
            <a:alphaModFix/>
          </a:blip>
          <a:srcRect b="0" l="0" r="0" t="0"/>
          <a:stretch/>
        </p:blipFill>
        <p:spPr>
          <a:xfrm>
            <a:off x="1790502" y="653150"/>
            <a:ext cx="4476400" cy="4487126"/>
          </a:xfrm>
          <a:prstGeom prst="rect">
            <a:avLst/>
          </a:prstGeom>
          <a:noFill/>
          <a:ln>
            <a:noFill/>
          </a:ln>
        </p:spPr>
      </p:pic>
      <p:sp>
        <p:nvSpPr>
          <p:cNvPr id="1843" name="Google Shape;1843;p205"/>
          <p:cNvSpPr txBox="1"/>
          <p:nvPr>
            <p:ph idx="1" type="subTitle"/>
          </p:nvPr>
        </p:nvSpPr>
        <p:spPr>
          <a:xfrm>
            <a:off x="6078325" y="1007800"/>
            <a:ext cx="1370400" cy="50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Jawaban Singkat</a:t>
            </a:r>
            <a:endParaRPr b="0" i="0" sz="1400" u="none" cap="none" strike="noStrike">
              <a:solidFill>
                <a:schemeClr val="accent3"/>
              </a:solidFill>
              <a:latin typeface="Fredoka One"/>
              <a:ea typeface="Fredoka One"/>
              <a:cs typeface="Fredoka One"/>
              <a:sym typeface="Fredoka One"/>
            </a:endParaRPr>
          </a:p>
        </p:txBody>
      </p:sp>
      <p:sp>
        <p:nvSpPr>
          <p:cNvPr id="1844" name="Google Shape;1844;p205"/>
          <p:cNvSpPr txBox="1"/>
          <p:nvPr>
            <p:ph idx="2" type="subTitle"/>
          </p:nvPr>
        </p:nvSpPr>
        <p:spPr>
          <a:xfrm>
            <a:off x="6137275" y="2556875"/>
            <a:ext cx="1271400" cy="50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3"/>
                </a:solidFill>
                <a:latin typeface="Fredoka One"/>
                <a:ea typeface="Fredoka One"/>
                <a:cs typeface="Fredoka One"/>
                <a:sym typeface="Fredoka One"/>
              </a:rPr>
              <a:t>Jawaban Paragraf</a:t>
            </a:r>
            <a:endParaRPr b="0" i="0" sz="1400" u="none" cap="none" strike="noStrike">
              <a:solidFill>
                <a:schemeClr val="accent3"/>
              </a:solidFill>
              <a:latin typeface="Fredoka One"/>
              <a:ea typeface="Fredoka One"/>
              <a:cs typeface="Fredoka One"/>
              <a:sym typeface="Fredoka One"/>
            </a:endParaRPr>
          </a:p>
        </p:txBody>
      </p:sp>
      <p:sp>
        <p:nvSpPr>
          <p:cNvPr id="1845" name="Google Shape;1845;p205"/>
          <p:cNvSpPr txBox="1"/>
          <p:nvPr>
            <p:ph type="title"/>
          </p:nvPr>
        </p:nvSpPr>
        <p:spPr>
          <a:xfrm>
            <a:off x="5809700" y="3557375"/>
            <a:ext cx="3393900" cy="990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US" sz="3200">
                <a:solidFill>
                  <a:schemeClr val="accent3"/>
                </a:solidFill>
              </a:rPr>
              <a:t>Perbedaan Jawaban Singkat dan Paragraf</a:t>
            </a:r>
            <a:endParaRPr sz="3200">
              <a:solidFill>
                <a:schemeClr val="accent3"/>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9" name="Shape 1849"/>
        <p:cNvGrpSpPr/>
        <p:nvPr/>
      </p:nvGrpSpPr>
      <p:grpSpPr>
        <a:xfrm>
          <a:off x="0" y="0"/>
          <a:ext cx="0" cy="0"/>
          <a:chOff x="0" y="0"/>
          <a:chExt cx="0" cy="0"/>
        </a:xfrm>
      </p:grpSpPr>
      <p:pic>
        <p:nvPicPr>
          <p:cNvPr id="1850" name="Google Shape;1850;p206"/>
          <p:cNvPicPr preferRelativeResize="0"/>
          <p:nvPr/>
        </p:nvPicPr>
        <p:blipFill rotWithShape="1">
          <a:blip r:embed="rId3">
            <a:alphaModFix/>
          </a:blip>
          <a:srcRect b="0" l="0" r="0" t="0"/>
          <a:stretch/>
        </p:blipFill>
        <p:spPr>
          <a:xfrm>
            <a:off x="2412775" y="834850"/>
            <a:ext cx="4396400" cy="4339301"/>
          </a:xfrm>
          <a:prstGeom prst="rect">
            <a:avLst/>
          </a:prstGeom>
          <a:noFill/>
          <a:ln>
            <a:noFill/>
          </a:ln>
        </p:spPr>
      </p:pic>
      <p:sp>
        <p:nvSpPr>
          <p:cNvPr id="1851" name="Google Shape;1851;p206"/>
          <p:cNvSpPr txBox="1"/>
          <p:nvPr>
            <p:ph type="title"/>
          </p:nvPr>
        </p:nvSpPr>
        <p:spPr>
          <a:xfrm>
            <a:off x="627800" y="1790250"/>
            <a:ext cx="49824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US" sz="3200">
                <a:solidFill>
                  <a:schemeClr val="accent3"/>
                </a:solidFill>
              </a:rPr>
              <a:t>Perbedaan Soal PG dan Kotak </a:t>
            </a:r>
            <a:r>
              <a:rPr lang="en-US" sz="3200">
                <a:solidFill>
                  <a:srgbClr val="FFFFFF"/>
                </a:solidFill>
              </a:rPr>
              <a:t>Centang</a:t>
            </a:r>
            <a:endParaRPr sz="3200">
              <a:solidFill>
                <a:srgbClr val="FFFFFF"/>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5" name="Shape 1855"/>
        <p:cNvGrpSpPr/>
        <p:nvPr/>
      </p:nvGrpSpPr>
      <p:grpSpPr>
        <a:xfrm>
          <a:off x="0" y="0"/>
          <a:ext cx="0" cy="0"/>
          <a:chOff x="0" y="0"/>
          <a:chExt cx="0" cy="0"/>
        </a:xfrm>
      </p:grpSpPr>
      <p:sp>
        <p:nvSpPr>
          <p:cNvPr id="1856" name="Google Shape;1856;p207"/>
          <p:cNvSpPr txBox="1"/>
          <p:nvPr>
            <p:ph type="ctrTitle"/>
          </p:nvPr>
        </p:nvSpPr>
        <p:spPr>
          <a:xfrm>
            <a:off x="685800" y="534963"/>
            <a:ext cx="4410300" cy="1706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US" sz="3200"/>
              <a:t>Pemberian Poin pada Jawaban </a:t>
            </a:r>
            <a:r>
              <a:rPr lang="en-US" sz="3200">
                <a:solidFill>
                  <a:schemeClr val="accent3"/>
                </a:solidFill>
              </a:rPr>
              <a:t>Benar</a:t>
            </a:r>
            <a:endParaRPr sz="3200">
              <a:solidFill>
                <a:schemeClr val="accent3"/>
              </a:solidFill>
            </a:endParaRPr>
          </a:p>
        </p:txBody>
      </p:sp>
      <p:pic>
        <p:nvPicPr>
          <p:cNvPr id="1857" name="Google Shape;1857;p207"/>
          <p:cNvPicPr preferRelativeResize="0"/>
          <p:nvPr/>
        </p:nvPicPr>
        <p:blipFill rotWithShape="1">
          <a:blip r:embed="rId3">
            <a:alphaModFix/>
          </a:blip>
          <a:srcRect b="0" l="0" r="0" t="0"/>
          <a:stretch/>
        </p:blipFill>
        <p:spPr>
          <a:xfrm>
            <a:off x="457200" y="718500"/>
            <a:ext cx="8181603" cy="4196400"/>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208"/>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Feedback Belajar</a:t>
            </a:r>
            <a:endParaRPr b="0" i="0" sz="1400" u="none" cap="none" strike="noStrike">
              <a:solidFill>
                <a:srgbClr val="000000"/>
              </a:solidFill>
              <a:latin typeface="Arial"/>
              <a:ea typeface="Arial"/>
              <a:cs typeface="Arial"/>
              <a:sym typeface="Arial"/>
            </a:endParaRPr>
          </a:p>
        </p:txBody>
      </p:sp>
      <p:pic>
        <p:nvPicPr>
          <p:cNvPr id="1863" name="Google Shape;1863;p208"/>
          <p:cNvPicPr preferRelativeResize="0"/>
          <p:nvPr/>
        </p:nvPicPr>
        <p:blipFill rotWithShape="1">
          <a:blip r:embed="rId3">
            <a:alphaModFix/>
          </a:blip>
          <a:srcRect b="0" l="0" r="0" t="0"/>
          <a:stretch/>
        </p:blipFill>
        <p:spPr>
          <a:xfrm>
            <a:off x="152400" y="1117356"/>
            <a:ext cx="8839199" cy="3784339"/>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09"/>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Hak Akses Formulir</a:t>
            </a:r>
            <a:endParaRPr b="0" i="0" sz="1400" u="none" cap="none" strike="noStrike">
              <a:solidFill>
                <a:srgbClr val="000000"/>
              </a:solidFill>
              <a:latin typeface="Arial"/>
              <a:ea typeface="Arial"/>
              <a:cs typeface="Arial"/>
              <a:sym typeface="Arial"/>
            </a:endParaRPr>
          </a:p>
        </p:txBody>
      </p:sp>
      <p:pic>
        <p:nvPicPr>
          <p:cNvPr id="1869" name="Google Shape;1869;p209"/>
          <p:cNvPicPr preferRelativeResize="0"/>
          <p:nvPr/>
        </p:nvPicPr>
        <p:blipFill rotWithShape="1">
          <a:blip r:embed="rId3">
            <a:alphaModFix/>
          </a:blip>
          <a:srcRect b="0" l="0" r="0" t="0"/>
          <a:stretch/>
        </p:blipFill>
        <p:spPr>
          <a:xfrm>
            <a:off x="2286000" y="1117348"/>
            <a:ext cx="4236600" cy="391950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pic>
        <p:nvPicPr>
          <p:cNvPr id="1874" name="Google Shape;1874;p21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875" name="Google Shape;1875;p210"/>
          <p:cNvSpPr txBox="1"/>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Google Classroom</a:t>
            </a:r>
            <a:endParaRPr/>
          </a:p>
        </p:txBody>
      </p:sp>
      <p:sp>
        <p:nvSpPr>
          <p:cNvPr id="1876" name="Google Shape;1876;p210"/>
          <p:cNvSpPr txBox="1"/>
          <p:nvPr/>
        </p:nvSpPr>
        <p:spPr>
          <a:xfrm>
            <a:off x="1676100" y="3812095"/>
            <a:ext cx="5791800" cy="23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Isi kelas rapi, personal, kolaboratif, otentik, dan project based</a:t>
            </a:r>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211"/>
          <p:cNvSpPr txBox="1"/>
          <p:nvPr/>
        </p:nvSpPr>
        <p:spPr>
          <a:xfrm>
            <a:off x="1475656" y="1556087"/>
            <a:ext cx="6192600" cy="310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3F3F3F"/>
                </a:solidFill>
                <a:latin typeface="Arial"/>
                <a:ea typeface="Arial"/>
                <a:cs typeface="Arial"/>
                <a:sym typeface="Arial"/>
              </a:rPr>
              <a:t>Google Classroom adalah platform daring (online) untuk semua hal yang ada dalam pelajaran Anda dan yang berkaitan dengan siswa Anda. Google Classroom adalah tempat untuk menambahkan, memberikan, mengulas, dan menilai tugas.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1400" u="none" cap="none" strike="noStrike">
                <a:solidFill>
                  <a:srgbClr val="3F3F3F"/>
                </a:solidFill>
                <a:latin typeface="Arial"/>
                <a:ea typeface="Arial"/>
                <a:cs typeface="Arial"/>
                <a:sym typeface="Arial"/>
              </a:rPr>
              <a:t>Anda dapat mengatur pekerjaan rumah atau kegiatan, membagikan referensi dan link, serta berkomunikasi dengan siswa dan orang tua. Dalam pelajaran ini, Anda akan mempelajari cara mengatur kelas, mengundang siswa, mengirim pesan kepada siswa, dan mengatur tugas, semua tanpa perlu mencetak apa pun.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3F3F3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Arial"/>
              <a:ea typeface="Arial"/>
              <a:cs typeface="Arial"/>
              <a:sym typeface="Arial"/>
            </a:endParaRPr>
          </a:p>
        </p:txBody>
      </p:sp>
      <p:sp>
        <p:nvSpPr>
          <p:cNvPr id="1882" name="Google Shape;1882;p211"/>
          <p:cNvSpPr txBox="1"/>
          <p:nvPr/>
        </p:nvSpPr>
        <p:spPr>
          <a:xfrm>
            <a:off x="899592" y="10595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883" name="Google Shape;1883;p211"/>
          <p:cNvSpPr txBox="1"/>
          <p:nvPr/>
        </p:nvSpPr>
        <p:spPr>
          <a:xfrm rot="10800000">
            <a:off x="7680819" y="12898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884" name="Google Shape;1884;p211"/>
          <p:cNvSpPr txBox="1"/>
          <p:nvPr/>
        </p:nvSpPr>
        <p:spPr>
          <a:xfrm>
            <a:off x="2943300" y="491675"/>
            <a:ext cx="4437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Apa itu Google Classroom?</a:t>
            </a:r>
            <a:endParaRPr b="1" i="0" sz="2400" u="none" cap="none" strike="noStrike">
              <a:solidFill>
                <a:schemeClr val="dk1"/>
              </a:solidFill>
              <a:latin typeface="Arial"/>
              <a:ea typeface="Arial"/>
              <a:cs typeface="Arial"/>
              <a:sym typeface="Arial"/>
            </a:endParaRPr>
          </a:p>
        </p:txBody>
      </p:sp>
      <p:pic>
        <p:nvPicPr>
          <p:cNvPr id="1885" name="Google Shape;1885;p211"/>
          <p:cNvPicPr preferRelativeResize="0"/>
          <p:nvPr/>
        </p:nvPicPr>
        <p:blipFill rotWithShape="1">
          <a:blip r:embed="rId3">
            <a:alphaModFix/>
          </a:blip>
          <a:srcRect b="0" l="0" r="0" t="0"/>
          <a:stretch/>
        </p:blipFill>
        <p:spPr>
          <a:xfrm>
            <a:off x="1645000" y="155600"/>
            <a:ext cx="1209786" cy="12930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9" name="Shape 1889"/>
        <p:cNvGrpSpPr/>
        <p:nvPr/>
      </p:nvGrpSpPr>
      <p:grpSpPr>
        <a:xfrm>
          <a:off x="0" y="0"/>
          <a:ext cx="0" cy="0"/>
          <a:chOff x="0" y="0"/>
          <a:chExt cx="0" cy="0"/>
        </a:xfrm>
      </p:grpSpPr>
      <p:sp>
        <p:nvSpPr>
          <p:cNvPr id="1890" name="Google Shape;1890;p212"/>
          <p:cNvSpPr txBox="1"/>
          <p:nvPr/>
        </p:nvSpPr>
        <p:spPr>
          <a:xfrm>
            <a:off x="1628056" y="1479887"/>
            <a:ext cx="6192600" cy="1723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Penggunaan Google Classroom di bidang pendidikan</a:t>
            </a:r>
            <a:endParaRPr b="1"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Memberikan tugas kepada siswa Anda.</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Memulai diskusi dengan siswa Anda, yang memberi mereka ruang untuk membalas Anda dan di antara mereka sendiri.</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3F3F3F"/>
              </a:solidFill>
              <a:latin typeface="Arial"/>
              <a:ea typeface="Arial"/>
              <a:cs typeface="Arial"/>
              <a:sym typeface="Arial"/>
            </a:endParaRPr>
          </a:p>
        </p:txBody>
      </p:sp>
      <p:sp>
        <p:nvSpPr>
          <p:cNvPr id="1891" name="Google Shape;1891;p212"/>
          <p:cNvSpPr txBox="1"/>
          <p:nvPr/>
        </p:nvSpPr>
        <p:spPr>
          <a:xfrm>
            <a:off x="899592" y="10595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sp>
        <p:nvSpPr>
          <p:cNvPr id="1892" name="Google Shape;1892;p212"/>
          <p:cNvSpPr txBox="1"/>
          <p:nvPr/>
        </p:nvSpPr>
        <p:spPr>
          <a:xfrm rot="10800000">
            <a:off x="7680819" y="1289882"/>
            <a:ext cx="7455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rgbClr val="538CD5"/>
                </a:solidFill>
                <a:latin typeface="Arial"/>
                <a:ea typeface="Arial"/>
                <a:cs typeface="Arial"/>
                <a:sym typeface="Arial"/>
              </a:rPr>
              <a:t>“</a:t>
            </a:r>
            <a:endParaRPr b="1" i="0" sz="9600" u="none" cap="none" strike="noStrike">
              <a:solidFill>
                <a:srgbClr val="538CD5"/>
              </a:solidFill>
              <a:latin typeface="Arial"/>
              <a:ea typeface="Arial"/>
              <a:cs typeface="Arial"/>
              <a:sym typeface="Arial"/>
            </a:endParaRPr>
          </a:p>
        </p:txBody>
      </p:sp>
      <p:pic>
        <p:nvPicPr>
          <p:cNvPr id="1893" name="Google Shape;1893;p212"/>
          <p:cNvPicPr preferRelativeResize="0"/>
          <p:nvPr/>
        </p:nvPicPr>
        <p:blipFill rotWithShape="1">
          <a:blip r:embed="rId3">
            <a:alphaModFix/>
          </a:blip>
          <a:srcRect b="0" l="0" r="0" t="0"/>
          <a:stretch/>
        </p:blipFill>
        <p:spPr>
          <a:xfrm>
            <a:off x="6001924" y="2859775"/>
            <a:ext cx="3142076" cy="2380449"/>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p21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b="1" lang="en-US" sz="2400"/>
              <a:t>“Tempat kegiatan belajar mengajar menjadi satu”</a:t>
            </a:r>
            <a:endParaRPr b="1" sz="2400"/>
          </a:p>
        </p:txBody>
      </p:sp>
      <p:sp>
        <p:nvSpPr>
          <p:cNvPr id="1899" name="Google Shape;1899;p213"/>
          <p:cNvSpPr/>
          <p:nvPr/>
        </p:nvSpPr>
        <p:spPr>
          <a:xfrm rot="2163208">
            <a:off x="5020856" y="1660295"/>
            <a:ext cx="263990" cy="334044"/>
          </a:xfrm>
          <a:custGeom>
            <a:rect b="b" l="l" r="r" t="t"/>
            <a:pathLst>
              <a:path extrusionOk="0" h="413891" w="327092">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rgbClr val="BFBFBF"/>
          </a:solidFill>
          <a:ln>
            <a:noFill/>
          </a:ln>
        </p:spPr>
        <p:txBody>
          <a:bodyPr anchorCtr="0" anchor="ctr" bIns="82775" lIns="0" spcFirstLastPara="1" rIns="98125"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0" name="Google Shape;1900;p213"/>
          <p:cNvSpPr/>
          <p:nvPr/>
        </p:nvSpPr>
        <p:spPr>
          <a:xfrm rot="-4317472">
            <a:off x="5325434" y="3184980"/>
            <a:ext cx="264026" cy="334089"/>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1" name="Google Shape;1901;p213"/>
          <p:cNvSpPr/>
          <p:nvPr/>
        </p:nvSpPr>
        <p:spPr>
          <a:xfrm>
            <a:off x="4431970" y="3518986"/>
            <a:ext cx="264127" cy="334217"/>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2" name="Google Shape;1902;p213"/>
          <p:cNvSpPr/>
          <p:nvPr/>
        </p:nvSpPr>
        <p:spPr>
          <a:xfrm rot="4317472">
            <a:off x="3604723" y="3046514"/>
            <a:ext cx="264026" cy="334089"/>
          </a:xfrm>
          <a:custGeom>
            <a:rect b="b" l="l" r="r" t="t"/>
            <a:pathLst>
              <a:path extrusionOk="0" h="413891" w="327092">
                <a:moveTo>
                  <a:pt x="327092" y="331113"/>
                </a:moveTo>
                <a:lnTo>
                  <a:pt x="163546" y="331113"/>
                </a:lnTo>
                <a:lnTo>
                  <a:pt x="163546" y="413891"/>
                </a:lnTo>
                <a:lnTo>
                  <a:pt x="0" y="206945"/>
                </a:lnTo>
                <a:lnTo>
                  <a:pt x="163546" y="0"/>
                </a:lnTo>
                <a:lnTo>
                  <a:pt x="163546" y="82778"/>
                </a:lnTo>
                <a:lnTo>
                  <a:pt x="327092" y="82778"/>
                </a:lnTo>
                <a:lnTo>
                  <a:pt x="327092" y="331113"/>
                </a:lnTo>
                <a:close/>
              </a:path>
            </a:pathLst>
          </a:custGeom>
          <a:solidFill>
            <a:srgbClr val="BFBFBF"/>
          </a:solidFill>
          <a:ln>
            <a:noFill/>
          </a:ln>
        </p:spPr>
        <p:txBody>
          <a:bodyPr anchorCtr="0" anchor="ctr" bIns="82775" lIns="98125" spcFirstLastPara="1" rIns="0"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3" name="Google Shape;1903;p213"/>
          <p:cNvSpPr/>
          <p:nvPr/>
        </p:nvSpPr>
        <p:spPr>
          <a:xfrm rot="-2163208">
            <a:off x="3815933" y="1669051"/>
            <a:ext cx="263990" cy="334044"/>
          </a:xfrm>
          <a:custGeom>
            <a:rect b="b" l="l" r="r" t="t"/>
            <a:pathLst>
              <a:path extrusionOk="0" h="413891" w="327092">
                <a:moveTo>
                  <a:pt x="0" y="82778"/>
                </a:moveTo>
                <a:lnTo>
                  <a:pt x="163546" y="82778"/>
                </a:lnTo>
                <a:lnTo>
                  <a:pt x="163546" y="0"/>
                </a:lnTo>
                <a:lnTo>
                  <a:pt x="327092" y="206946"/>
                </a:lnTo>
                <a:lnTo>
                  <a:pt x="163546" y="413891"/>
                </a:lnTo>
                <a:lnTo>
                  <a:pt x="163546" y="331113"/>
                </a:lnTo>
                <a:lnTo>
                  <a:pt x="0" y="331113"/>
                </a:lnTo>
                <a:lnTo>
                  <a:pt x="0" y="82778"/>
                </a:lnTo>
                <a:close/>
              </a:path>
            </a:pathLst>
          </a:custGeom>
          <a:solidFill>
            <a:srgbClr val="BFBFBF"/>
          </a:solidFill>
          <a:ln>
            <a:noFill/>
          </a:ln>
        </p:spPr>
        <p:txBody>
          <a:bodyPr anchorCtr="0" anchor="ctr" bIns="82775" lIns="0" spcFirstLastPara="1" rIns="98125" wrap="square" tIns="82775">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904" name="Google Shape;1904;p213"/>
          <p:cNvSpPr/>
          <p:nvPr/>
        </p:nvSpPr>
        <p:spPr>
          <a:xfrm>
            <a:off x="4061224" y="2139856"/>
            <a:ext cx="990272" cy="990272"/>
          </a:xfrm>
          <a:custGeom>
            <a:rect b="b" l="l" r="r" t="t"/>
            <a:pathLst>
              <a:path extrusionOk="0" h="1226343" w="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a:solidFill>
            <a:schemeClr val="accent2"/>
          </a:solidFill>
          <a:ln cap="flat" cmpd="sng" w="25400">
            <a:solidFill>
              <a:schemeClr val="lt1"/>
            </a:solidFill>
            <a:prstDash val="solid"/>
            <a:round/>
            <a:headEnd len="sm" w="sm" type="none"/>
            <a:tailEnd len="sm" w="sm" type="none"/>
          </a:ln>
        </p:spPr>
        <p:txBody>
          <a:bodyPr anchorCtr="0" anchor="ctr" bIns="217675" lIns="217675" spcFirstLastPara="1" rIns="217675" wrap="square" tIns="217675">
            <a:noAutofit/>
          </a:bodyPr>
          <a:lstStyle/>
          <a:p>
            <a:pPr indent="0" lvl="0" marL="0" marR="0" rtl="0" algn="ctr">
              <a:lnSpc>
                <a:spcPct val="9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1905" name="Google Shape;1905;p213"/>
          <p:cNvSpPr/>
          <p:nvPr/>
        </p:nvSpPr>
        <p:spPr>
          <a:xfrm flipH="1">
            <a:off x="3201090" y="2118642"/>
            <a:ext cx="324000" cy="303292"/>
          </a:xfrm>
          <a:custGeom>
            <a:rect b="b" l="l" r="r" t="t"/>
            <a:pathLst>
              <a:path extrusionOk="0" h="3032924" w="3239999">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6" name="Google Shape;1906;p213"/>
          <p:cNvSpPr/>
          <p:nvPr/>
        </p:nvSpPr>
        <p:spPr>
          <a:xfrm flipH="1" rot="5400000">
            <a:off x="4389908" y="1205376"/>
            <a:ext cx="351698" cy="380700"/>
          </a:xfrm>
          <a:custGeom>
            <a:rect b="b" l="l" r="r" t="t"/>
            <a:pathLst>
              <a:path extrusionOk="0" h="3240001" w="2993176">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7" name="Google Shape;1907;p213"/>
          <p:cNvSpPr/>
          <p:nvPr/>
        </p:nvSpPr>
        <p:spPr>
          <a:xfrm flipH="1" rot="-2700000">
            <a:off x="3812919" y="3542638"/>
            <a:ext cx="109875" cy="440505"/>
          </a:xfrm>
          <a:custGeom>
            <a:rect b="b" l="l" r="r" t="t"/>
            <a:pathLst>
              <a:path extrusionOk="0" h="4153123" w="1035916">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8" name="Google Shape;1908;p213"/>
          <p:cNvSpPr/>
          <p:nvPr/>
        </p:nvSpPr>
        <p:spPr>
          <a:xfrm>
            <a:off x="5594072" y="2065302"/>
            <a:ext cx="404775" cy="408155"/>
          </a:xfrm>
          <a:custGeom>
            <a:rect b="b" l="l" r="r" t="t"/>
            <a:pathLst>
              <a:path extrusionOk="0" h="1665940" w="1652142">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09" name="Google Shape;1909;p213"/>
          <p:cNvGrpSpPr/>
          <p:nvPr/>
        </p:nvGrpSpPr>
        <p:grpSpPr>
          <a:xfrm>
            <a:off x="467560" y="1742938"/>
            <a:ext cx="2323660" cy="1232827"/>
            <a:chOff x="803640" y="3362835"/>
            <a:chExt cx="2059800" cy="1232827"/>
          </a:xfrm>
        </p:grpSpPr>
        <p:sp>
          <p:nvSpPr>
            <p:cNvPr id="1910" name="Google Shape;1910;p213"/>
            <p:cNvSpPr txBox="1"/>
            <p:nvPr/>
          </p:nvSpPr>
          <p:spPr>
            <a:xfrm>
              <a:off x="803640" y="3579862"/>
              <a:ext cx="20598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Semua orang di komunitas sekolah Anda dapat menyiapkan dan menjalankan Classroom dalam hitungan menit.</a:t>
              </a:r>
              <a:endParaRPr b="0" i="0" sz="1200" u="none" cap="none" strike="noStrike">
                <a:solidFill>
                  <a:srgbClr val="3F3F3F"/>
                </a:solidFill>
                <a:latin typeface="Arial"/>
                <a:ea typeface="Arial"/>
                <a:cs typeface="Arial"/>
                <a:sym typeface="Arial"/>
              </a:endParaRPr>
            </a:p>
          </p:txBody>
        </p:sp>
        <p:sp>
          <p:nvSpPr>
            <p:cNvPr id="1911" name="Google Shape;1911;p213"/>
            <p:cNvSpPr txBox="1"/>
            <p:nvPr/>
          </p:nvSpPr>
          <p:spPr>
            <a:xfrm>
              <a:off x="803640" y="3362835"/>
              <a:ext cx="2059800" cy="27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Mudah digunakan</a:t>
              </a:r>
              <a:endParaRPr b="1" i="0" sz="1200" u="none" cap="none" strike="noStrike">
                <a:solidFill>
                  <a:srgbClr val="3F3F3F"/>
                </a:solidFill>
                <a:latin typeface="Arial"/>
                <a:ea typeface="Arial"/>
                <a:cs typeface="Arial"/>
                <a:sym typeface="Arial"/>
              </a:endParaRPr>
            </a:p>
          </p:txBody>
        </p:sp>
      </p:grpSp>
      <p:grpSp>
        <p:nvGrpSpPr>
          <p:cNvPr id="1912" name="Google Shape;1912;p213"/>
          <p:cNvGrpSpPr/>
          <p:nvPr/>
        </p:nvGrpSpPr>
        <p:grpSpPr>
          <a:xfrm>
            <a:off x="5297034" y="1033433"/>
            <a:ext cx="3379514" cy="863527"/>
            <a:chOff x="803640" y="3362835"/>
            <a:chExt cx="2059800" cy="863527"/>
          </a:xfrm>
        </p:grpSpPr>
        <p:sp>
          <p:nvSpPr>
            <p:cNvPr id="1913" name="Google Shape;1913;p213"/>
            <p:cNvSpPr txBox="1"/>
            <p:nvPr/>
          </p:nvSpPr>
          <p:spPr>
            <a:xfrm>
              <a:off x="803640" y="3579862"/>
              <a:ext cx="2059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Kumpulkan semua alat pembelajaran dan kelola beberapa kelas dalam satu tujuan utama.</a:t>
              </a:r>
              <a:endParaRPr b="0" i="0" sz="1200" u="none" cap="none" strike="noStrike">
                <a:solidFill>
                  <a:srgbClr val="3F3F3F"/>
                </a:solidFill>
                <a:latin typeface="Arial"/>
                <a:ea typeface="Arial"/>
                <a:cs typeface="Arial"/>
                <a:sym typeface="Arial"/>
              </a:endParaRPr>
            </a:p>
          </p:txBody>
        </p:sp>
        <p:sp>
          <p:nvSpPr>
            <p:cNvPr id="1914" name="Google Shape;1914;p213"/>
            <p:cNvSpPr txBox="1"/>
            <p:nvPr/>
          </p:nvSpPr>
          <p:spPr>
            <a:xfrm>
              <a:off x="803640" y="3362835"/>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Semuanya di satu tempat</a:t>
              </a:r>
              <a:endParaRPr b="1" i="0" sz="1200" u="none" cap="none" strike="noStrike">
                <a:solidFill>
                  <a:srgbClr val="3F3F3F"/>
                </a:solidFill>
                <a:latin typeface="Arial"/>
                <a:ea typeface="Arial"/>
                <a:cs typeface="Arial"/>
                <a:sym typeface="Arial"/>
              </a:endParaRPr>
            </a:p>
          </p:txBody>
        </p:sp>
      </p:grpSp>
      <p:grpSp>
        <p:nvGrpSpPr>
          <p:cNvPr id="1915" name="Google Shape;1915;p213"/>
          <p:cNvGrpSpPr/>
          <p:nvPr/>
        </p:nvGrpSpPr>
        <p:grpSpPr>
          <a:xfrm>
            <a:off x="6368915" y="2657338"/>
            <a:ext cx="2323660" cy="1417627"/>
            <a:chOff x="803640" y="4277235"/>
            <a:chExt cx="2059800" cy="1417627"/>
          </a:xfrm>
        </p:grpSpPr>
        <p:sp>
          <p:nvSpPr>
            <p:cNvPr id="1916" name="Google Shape;1916;p213"/>
            <p:cNvSpPr txBox="1"/>
            <p:nvPr/>
          </p:nvSpPr>
          <p:spPr>
            <a:xfrm>
              <a:off x="803640" y="4494262"/>
              <a:ext cx="2059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Dukung proses belajar dan mengajar dari mana saja, di perangkat mana saja, serta berikan kelas Anda lebih banyak fleksibilitas dan mobilitas.</a:t>
              </a:r>
              <a:endParaRPr b="0" i="0" sz="1200" u="none" cap="none" strike="noStrike">
                <a:solidFill>
                  <a:srgbClr val="3F3F3F"/>
                </a:solidFill>
                <a:latin typeface="Arial"/>
                <a:ea typeface="Arial"/>
                <a:cs typeface="Arial"/>
                <a:sym typeface="Arial"/>
              </a:endParaRPr>
            </a:p>
          </p:txBody>
        </p:sp>
        <p:sp>
          <p:nvSpPr>
            <p:cNvPr id="1917" name="Google Shape;1917;p213"/>
            <p:cNvSpPr txBox="1"/>
            <p:nvPr/>
          </p:nvSpPr>
          <p:spPr>
            <a:xfrm>
              <a:off x="803640" y="4277235"/>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Akses dari mana saja</a:t>
              </a:r>
              <a:endParaRPr b="1" i="0" sz="1200" u="none" cap="none" strike="noStrike">
                <a:solidFill>
                  <a:srgbClr val="3F3F3F"/>
                </a:solidFill>
                <a:latin typeface="Arial"/>
                <a:ea typeface="Arial"/>
                <a:cs typeface="Arial"/>
                <a:sym typeface="Arial"/>
              </a:endParaRPr>
            </a:p>
          </p:txBody>
        </p:sp>
      </p:grpSp>
      <p:grpSp>
        <p:nvGrpSpPr>
          <p:cNvPr id="1918" name="Google Shape;1918;p213"/>
          <p:cNvGrpSpPr/>
          <p:nvPr/>
        </p:nvGrpSpPr>
        <p:grpSpPr>
          <a:xfrm>
            <a:off x="1311100" y="3465250"/>
            <a:ext cx="2590017" cy="1232830"/>
            <a:chOff x="1175454" y="3667632"/>
            <a:chExt cx="2295911" cy="1232830"/>
          </a:xfrm>
        </p:grpSpPr>
        <p:sp>
          <p:nvSpPr>
            <p:cNvPr id="1919" name="Google Shape;1919;p213"/>
            <p:cNvSpPr txBox="1"/>
            <p:nvPr/>
          </p:nvSpPr>
          <p:spPr>
            <a:xfrm>
              <a:off x="1411565" y="3884662"/>
              <a:ext cx="2059800" cy="1015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Bekerja secara bersamaan di dokumen yang sama dengan seluruh kelas atau terhubung secara tatap muka menggunakan Google Meet.</a:t>
              </a:r>
              <a:endParaRPr b="0" i="0" sz="1200" u="none" cap="none" strike="noStrike">
                <a:solidFill>
                  <a:srgbClr val="3F3F3F"/>
                </a:solidFill>
                <a:latin typeface="Arial"/>
                <a:ea typeface="Arial"/>
                <a:cs typeface="Arial"/>
                <a:sym typeface="Arial"/>
              </a:endParaRPr>
            </a:p>
          </p:txBody>
        </p:sp>
        <p:sp>
          <p:nvSpPr>
            <p:cNvPr id="1920" name="Google Shape;1920;p213"/>
            <p:cNvSpPr txBox="1"/>
            <p:nvPr/>
          </p:nvSpPr>
          <p:spPr>
            <a:xfrm>
              <a:off x="1175454" y="3667632"/>
              <a:ext cx="22959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1"/>
                </a:buClr>
                <a:buSzPts val="1100"/>
                <a:buFont typeface="Arial"/>
                <a:buNone/>
              </a:pPr>
              <a:r>
                <a:rPr b="1" i="0" lang="en-US" sz="1200" u="none" cap="none" strike="noStrike">
                  <a:solidFill>
                    <a:srgbClr val="3F3F3F"/>
                  </a:solidFill>
                  <a:latin typeface="Arial"/>
                  <a:ea typeface="Arial"/>
                  <a:cs typeface="Arial"/>
                  <a:sym typeface="Arial"/>
                </a:rPr>
                <a:t>Cocok untuk berkolaborasi</a:t>
              </a:r>
              <a:endParaRPr b="1" i="0" sz="1200" u="none" cap="none" strike="noStrike">
                <a:solidFill>
                  <a:srgbClr val="3F3F3F"/>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100"/>
                <a:buFont typeface="Arial"/>
                <a:buNone/>
              </a:pPr>
              <a:r>
                <a:t/>
              </a:r>
              <a:endParaRPr b="1" i="0" sz="1200" u="none" cap="none" strike="noStrike">
                <a:solidFill>
                  <a:srgbClr val="3F3F3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grpSp>
      <p:sp>
        <p:nvSpPr>
          <p:cNvPr id="1921" name="Google Shape;1921;p213"/>
          <p:cNvSpPr/>
          <p:nvPr/>
        </p:nvSpPr>
        <p:spPr>
          <a:xfrm rot="-5400000">
            <a:off x="4305129" y="2376903"/>
            <a:ext cx="517638" cy="517978"/>
          </a:xfrm>
          <a:custGeom>
            <a:rect b="b" l="l" r="r" t="t"/>
            <a:pathLst>
              <a:path extrusionOk="0" h="3187558" w="3185463">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922" name="Google Shape;1922;p213"/>
          <p:cNvPicPr preferRelativeResize="0"/>
          <p:nvPr/>
        </p:nvPicPr>
        <p:blipFill rotWithShape="1">
          <a:blip r:embed="rId3">
            <a:alphaModFix/>
          </a:blip>
          <a:srcRect b="0" l="0" r="0" t="0"/>
          <a:stretch/>
        </p:blipFill>
        <p:spPr>
          <a:xfrm>
            <a:off x="4198988" y="1030313"/>
            <a:ext cx="762000" cy="762000"/>
          </a:xfrm>
          <a:prstGeom prst="rect">
            <a:avLst/>
          </a:prstGeom>
          <a:noFill/>
          <a:ln>
            <a:noFill/>
          </a:ln>
        </p:spPr>
      </p:pic>
      <p:pic>
        <p:nvPicPr>
          <p:cNvPr id="1923" name="Google Shape;1923;p213"/>
          <p:cNvPicPr preferRelativeResize="0"/>
          <p:nvPr/>
        </p:nvPicPr>
        <p:blipFill rotWithShape="1">
          <a:blip r:embed="rId4">
            <a:alphaModFix/>
          </a:blip>
          <a:srcRect b="0" l="0" r="0" t="0"/>
          <a:stretch/>
        </p:blipFill>
        <p:spPr>
          <a:xfrm>
            <a:off x="2970650" y="2211675"/>
            <a:ext cx="762000" cy="762000"/>
          </a:xfrm>
          <a:prstGeom prst="rect">
            <a:avLst/>
          </a:prstGeom>
          <a:noFill/>
          <a:ln>
            <a:noFill/>
          </a:ln>
        </p:spPr>
      </p:pic>
      <p:pic>
        <p:nvPicPr>
          <p:cNvPr id="1924" name="Google Shape;1924;p213"/>
          <p:cNvPicPr preferRelativeResize="0"/>
          <p:nvPr/>
        </p:nvPicPr>
        <p:blipFill rotWithShape="1">
          <a:blip r:embed="rId5">
            <a:alphaModFix/>
          </a:blip>
          <a:srcRect b="0" l="0" r="0" t="0"/>
          <a:stretch/>
        </p:blipFill>
        <p:spPr>
          <a:xfrm>
            <a:off x="4195875" y="3380900"/>
            <a:ext cx="762000" cy="762000"/>
          </a:xfrm>
          <a:prstGeom prst="rect">
            <a:avLst/>
          </a:prstGeom>
          <a:noFill/>
          <a:ln>
            <a:noFill/>
          </a:ln>
        </p:spPr>
      </p:pic>
      <p:pic>
        <p:nvPicPr>
          <p:cNvPr id="1925" name="Google Shape;1925;p213"/>
          <p:cNvPicPr preferRelativeResize="0"/>
          <p:nvPr/>
        </p:nvPicPr>
        <p:blipFill rotWithShape="1">
          <a:blip r:embed="rId6">
            <a:alphaModFix/>
          </a:blip>
          <a:srcRect b="0" l="0" r="0" t="0"/>
          <a:stretch/>
        </p:blipFill>
        <p:spPr>
          <a:xfrm>
            <a:off x="5329475" y="2211663"/>
            <a:ext cx="762000" cy="7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2"/>
          <p:cNvSpPr txBox="1"/>
          <p:nvPr/>
        </p:nvSpPr>
        <p:spPr>
          <a:xfrm>
            <a:off x="2998575" y="668275"/>
            <a:ext cx="7467000" cy="59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202124"/>
                </a:solidFill>
                <a:latin typeface="Arial"/>
                <a:ea typeface="Arial"/>
                <a:cs typeface="Arial"/>
                <a:sym typeface="Arial"/>
              </a:rPr>
              <a:t>Mengapa Akun Belajar.id?</a:t>
            </a:r>
            <a:endParaRPr b="0" i="0" sz="2200" u="none" cap="none" strike="noStrike">
              <a:solidFill>
                <a:srgbClr val="20212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202124"/>
              </a:solidFill>
              <a:latin typeface="Arial"/>
              <a:ea typeface="Arial"/>
              <a:cs typeface="Arial"/>
              <a:sym typeface="Arial"/>
            </a:endParaRPr>
          </a:p>
        </p:txBody>
      </p:sp>
      <p:pic>
        <p:nvPicPr>
          <p:cNvPr id="432" name="Google Shape;432;p52"/>
          <p:cNvPicPr preferRelativeResize="0"/>
          <p:nvPr/>
        </p:nvPicPr>
        <p:blipFill rotWithShape="1">
          <a:blip r:embed="rId3">
            <a:alphaModFix/>
          </a:blip>
          <a:srcRect b="0" l="0" r="0" t="0"/>
          <a:stretch/>
        </p:blipFill>
        <p:spPr>
          <a:xfrm>
            <a:off x="2459775" y="641625"/>
            <a:ext cx="538800" cy="538800"/>
          </a:xfrm>
          <a:prstGeom prst="rect">
            <a:avLst/>
          </a:prstGeom>
          <a:noFill/>
          <a:ln>
            <a:noFill/>
          </a:ln>
        </p:spPr>
      </p:pic>
      <p:graphicFrame>
        <p:nvGraphicFramePr>
          <p:cNvPr id="433" name="Google Shape;433;p52"/>
          <p:cNvGraphicFramePr/>
          <p:nvPr/>
        </p:nvGraphicFramePr>
        <p:xfrm>
          <a:off x="248613" y="2778030"/>
          <a:ext cx="3000000" cy="3000000"/>
        </p:xfrm>
        <a:graphic>
          <a:graphicData uri="http://schemas.openxmlformats.org/drawingml/2006/table">
            <a:tbl>
              <a:tblPr>
                <a:noFill/>
                <a:tableStyleId>{196758F4-CA4C-4C7B-8497-BB14A850F73E}</a:tableStyleId>
              </a:tblPr>
              <a:tblGrid>
                <a:gridCol w="1424050"/>
                <a:gridCol w="1424050"/>
                <a:gridCol w="1424050"/>
                <a:gridCol w="1424050"/>
                <a:gridCol w="1424050"/>
                <a:gridCol w="1424050"/>
              </a:tblGrid>
              <a:tr h="1424400">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Mudah digunakan</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lang="en-US" sz="900" u="none" cap="none" strike="noStrike">
                          <a:solidFill>
                            <a:srgbClr val="434343"/>
                          </a:solidFill>
                          <a:latin typeface="Arial"/>
                          <a:ea typeface="Arial"/>
                          <a:cs typeface="Arial"/>
                          <a:sym typeface="Arial"/>
                        </a:rPr>
                        <a:t>Terintegrasi dengan akun yang dapat diakses di berbagai perangkat</a:t>
                      </a:r>
                      <a:endParaRPr sz="9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Aman</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Update otomatis.</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Tanpa virus.</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000" u="none" cap="none" strike="noStrike">
                          <a:solidFill>
                            <a:srgbClr val="434343"/>
                          </a:solidFill>
                          <a:latin typeface="Arial"/>
                          <a:ea typeface="Arial"/>
                          <a:cs typeface="Arial"/>
                          <a:sym typeface="Arial"/>
                        </a:rPr>
                        <a:t>Tersimpan.</a:t>
                      </a:r>
                      <a:endParaRPr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lang="en-US" sz="1000" u="none" cap="none" strike="noStrike">
                          <a:solidFill>
                            <a:srgbClr val="434343"/>
                          </a:solidFill>
                          <a:latin typeface="Arial"/>
                          <a:ea typeface="Arial"/>
                          <a:cs typeface="Arial"/>
                          <a:sym typeface="Arial"/>
                        </a:rPr>
                        <a:t>Fitur Kolaboratif &amp; Penyimpanan Tanpa Batas</a:t>
                      </a:r>
                      <a:endParaRPr b="1" sz="10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rgbClr val="434343"/>
                          </a:solidFill>
                          <a:latin typeface="Arial"/>
                          <a:ea typeface="Arial"/>
                          <a:cs typeface="Arial"/>
                          <a:sym typeface="Arial"/>
                        </a:rPr>
                        <a:t>Penyimpanan data, kelas, &amp; rekaman tanpa batas,</a:t>
                      </a:r>
                      <a:endParaRPr sz="12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EA4335">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Integrasi.</a:t>
                      </a:r>
                      <a:endParaRPr b="1" sz="1100" u="none" cap="none" strike="noStrike">
                        <a:solidFill>
                          <a:srgbClr val="434343"/>
                        </a:solidFil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1 akun untuk semua</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EA4335">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Pengelolaan.</a:t>
                      </a:r>
                      <a:r>
                        <a:rPr lang="en-US" sz="1100" u="none" cap="none" strike="noStrike">
                          <a:solidFill>
                            <a:srgbClr val="434343"/>
                          </a:solidFill>
                          <a:latin typeface="Arial"/>
                          <a:ea typeface="Arial"/>
                          <a:cs typeface="Arial"/>
                          <a:sym typeface="Arial"/>
                        </a:rPr>
                        <a:t>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Pengelolaan sumber belajar.</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US" sz="1100" u="none" cap="none" strike="noStrike">
                          <a:solidFill>
                            <a:srgbClr val="434343"/>
                          </a:solidFill>
                          <a:latin typeface="Arial"/>
                          <a:ea typeface="Arial"/>
                          <a:cs typeface="Arial"/>
                          <a:sym typeface="Arial"/>
                        </a:rPr>
                        <a:t>Jangka Panjang.</a:t>
                      </a:r>
                      <a:endParaRPr b="1" sz="1100" u="none" cap="none" strike="noStrike">
                        <a:solidFill>
                          <a:srgbClr val="43434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434343"/>
                          </a:solidFill>
                          <a:latin typeface="Arial"/>
                          <a:ea typeface="Arial"/>
                          <a:cs typeface="Arial"/>
                          <a:sym typeface="Arial"/>
                        </a:rPr>
                        <a:t>Dapat diakses untuk semua.</a:t>
                      </a:r>
                      <a:endParaRPr sz="1100" u="none" cap="none" strike="noStrike">
                        <a:solidFill>
                          <a:srgbClr val="434343"/>
                        </a:solidFill>
                        <a:latin typeface="Arial"/>
                        <a:ea typeface="Arial"/>
                        <a:cs typeface="Arial"/>
                        <a:sym typeface="Arial"/>
                      </a:endParaRPr>
                    </a:p>
                  </a:txBody>
                  <a:tcPr marT="91425" marB="91425" marR="91425" marL="91425">
                    <a:lnL cap="flat" cmpd="sng" w="9525">
                      <a:solidFill>
                        <a:srgbClr val="D2E3FC">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alpha val="0"/>
                        </a:srgbClr>
                      </a:solidFill>
                      <a:prstDash val="solid"/>
                      <a:round/>
                      <a:headEnd len="sm" w="sm" type="none"/>
                      <a:tailEnd len="sm" w="sm" type="none"/>
                    </a:lnB>
                  </a:tcPr>
                </a:tc>
              </a:tr>
            </a:tbl>
          </a:graphicData>
        </a:graphic>
      </p:graphicFrame>
      <p:sp>
        <p:nvSpPr>
          <p:cNvPr id="434" name="Google Shape;434;p52"/>
          <p:cNvSpPr/>
          <p:nvPr/>
        </p:nvSpPr>
        <p:spPr>
          <a:xfrm>
            <a:off x="4709450" y="2638192"/>
            <a:ext cx="4083300" cy="38700"/>
          </a:xfrm>
          <a:prstGeom prst="rect">
            <a:avLst/>
          </a:pr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2"/>
          <p:cNvSpPr txBox="1"/>
          <p:nvPr/>
        </p:nvSpPr>
        <p:spPr>
          <a:xfrm>
            <a:off x="477425" y="2118225"/>
            <a:ext cx="3191400" cy="39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285F4"/>
                </a:solidFill>
                <a:latin typeface="Arial"/>
                <a:ea typeface="Arial"/>
                <a:cs typeface="Arial"/>
                <a:sym typeface="Arial"/>
              </a:rPr>
              <a:t>Untuk </a:t>
            </a:r>
            <a:r>
              <a:rPr b="1" i="0" lang="en-US" sz="1600" u="none" cap="none" strike="noStrike">
                <a:solidFill>
                  <a:srgbClr val="4285F4"/>
                </a:solidFill>
                <a:latin typeface="Arial"/>
                <a:ea typeface="Arial"/>
                <a:cs typeface="Arial"/>
                <a:sym typeface="Arial"/>
              </a:rPr>
              <a:t>Guru &amp; Siswa</a:t>
            </a:r>
            <a:endParaRPr b="1" i="0" sz="1600" u="none" cap="none" strike="noStrike">
              <a:solidFill>
                <a:srgbClr val="4285F4"/>
              </a:solidFill>
              <a:latin typeface="Arial"/>
              <a:ea typeface="Arial"/>
              <a:cs typeface="Arial"/>
              <a:sym typeface="Arial"/>
            </a:endParaRPr>
          </a:p>
        </p:txBody>
      </p:sp>
      <p:sp>
        <p:nvSpPr>
          <p:cNvPr id="436" name="Google Shape;436;p52"/>
          <p:cNvSpPr/>
          <p:nvPr/>
        </p:nvSpPr>
        <p:spPr>
          <a:xfrm>
            <a:off x="248625" y="2638192"/>
            <a:ext cx="4117200" cy="38700"/>
          </a:xfrm>
          <a:prstGeom prst="rect">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7" name="Google Shape;437;p52"/>
          <p:cNvCxnSpPr/>
          <p:nvPr/>
        </p:nvCxnSpPr>
        <p:spPr>
          <a:xfrm rot="10800000">
            <a:off x="4522450" y="1618367"/>
            <a:ext cx="0" cy="2350800"/>
          </a:xfrm>
          <a:prstGeom prst="straightConnector1">
            <a:avLst/>
          </a:prstGeom>
          <a:noFill/>
          <a:ln cap="rnd" cmpd="sng" w="19050">
            <a:solidFill>
              <a:srgbClr val="D5D5D5"/>
            </a:solidFill>
            <a:prstDash val="dot"/>
            <a:miter lim="400000"/>
            <a:headEnd len="sm" w="sm" type="none"/>
            <a:tailEnd len="sm" w="sm" type="none"/>
          </a:ln>
        </p:spPr>
      </p:cxnSp>
      <p:grpSp>
        <p:nvGrpSpPr>
          <p:cNvPr id="438" name="Google Shape;438;p52"/>
          <p:cNvGrpSpPr/>
          <p:nvPr/>
        </p:nvGrpSpPr>
        <p:grpSpPr>
          <a:xfrm>
            <a:off x="4041036" y="2365163"/>
            <a:ext cx="412841" cy="412841"/>
            <a:chOff x="1667542" y="1675473"/>
            <a:chExt cx="350400" cy="350400"/>
          </a:xfrm>
        </p:grpSpPr>
        <p:sp>
          <p:nvSpPr>
            <p:cNvPr id="439" name="Google Shape;439;p52"/>
            <p:cNvSpPr/>
            <p:nvPr/>
          </p:nvSpPr>
          <p:spPr>
            <a:xfrm>
              <a:off x="1667542" y="1675473"/>
              <a:ext cx="350400" cy="350400"/>
            </a:xfrm>
            <a:prstGeom prst="ellipse">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2"/>
            <p:cNvSpPr/>
            <p:nvPr/>
          </p:nvSpPr>
          <p:spPr>
            <a:xfrm>
              <a:off x="1754468" y="1762760"/>
              <a:ext cx="176556" cy="160375"/>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grpSp>
      <p:grpSp>
        <p:nvGrpSpPr>
          <p:cNvPr id="441" name="Google Shape;441;p52"/>
          <p:cNvGrpSpPr/>
          <p:nvPr/>
        </p:nvGrpSpPr>
        <p:grpSpPr>
          <a:xfrm>
            <a:off x="4607230" y="2357912"/>
            <a:ext cx="350401" cy="427366"/>
            <a:chOff x="2159698" y="1783399"/>
            <a:chExt cx="350401" cy="427366"/>
          </a:xfrm>
        </p:grpSpPr>
        <p:sp>
          <p:nvSpPr>
            <p:cNvPr id="442" name="Google Shape;442;p52"/>
            <p:cNvSpPr/>
            <p:nvPr/>
          </p:nvSpPr>
          <p:spPr>
            <a:xfrm>
              <a:off x="2160206" y="1868381"/>
              <a:ext cx="285900" cy="257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2"/>
            <p:cNvSpPr/>
            <p:nvPr/>
          </p:nvSpPr>
          <p:spPr>
            <a:xfrm>
              <a:off x="2159698" y="1783399"/>
              <a:ext cx="350401" cy="427366"/>
            </a:xfrm>
            <a:custGeom>
              <a:rect b="b" l="l" r="r" t="t"/>
              <a:pathLst>
                <a:path extrusionOk="0" h="1150" w="944">
                  <a:moveTo>
                    <a:pt x="469" y="0"/>
                  </a:moveTo>
                  <a:lnTo>
                    <a:pt x="0" y="209"/>
                  </a:lnTo>
                  <a:lnTo>
                    <a:pt x="0" y="522"/>
                  </a:lnTo>
                  <a:cubicBezTo>
                    <a:pt x="0" y="813"/>
                    <a:pt x="201" y="1084"/>
                    <a:pt x="471" y="1149"/>
                  </a:cubicBezTo>
                  <a:cubicBezTo>
                    <a:pt x="742" y="1084"/>
                    <a:pt x="943" y="813"/>
                    <a:pt x="943" y="522"/>
                  </a:cubicBezTo>
                  <a:lnTo>
                    <a:pt x="943" y="209"/>
                  </a:lnTo>
                  <a:lnTo>
                    <a:pt x="469" y="0"/>
                  </a:lnTo>
                  <a:close/>
                  <a:moveTo>
                    <a:pt x="364" y="836"/>
                  </a:moveTo>
                  <a:lnTo>
                    <a:pt x="155" y="627"/>
                  </a:lnTo>
                  <a:lnTo>
                    <a:pt x="229" y="553"/>
                  </a:lnTo>
                  <a:lnTo>
                    <a:pt x="364" y="689"/>
                  </a:lnTo>
                  <a:lnTo>
                    <a:pt x="709" y="345"/>
                  </a:lnTo>
                  <a:lnTo>
                    <a:pt x="782" y="418"/>
                  </a:lnTo>
                  <a:lnTo>
                    <a:pt x="364" y="836"/>
                  </a:lnTo>
                  <a:close/>
                </a:path>
              </a:pathLst>
            </a:custGeom>
            <a:solidFill>
              <a:srgbClr val="34A85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44" name="Google Shape;444;p52"/>
          <p:cNvSpPr/>
          <p:nvPr/>
        </p:nvSpPr>
        <p:spPr>
          <a:xfrm>
            <a:off x="3702734" y="2877300"/>
            <a:ext cx="195703" cy="138701"/>
          </a:xfrm>
          <a:custGeom>
            <a:rect b="b" l="l" r="r" t="t"/>
            <a:pathLst>
              <a:path extrusionOk="0" h="966" w="1364">
                <a:moveTo>
                  <a:pt x="1250" y="852"/>
                </a:moveTo>
                <a:lnTo>
                  <a:pt x="1250" y="0"/>
                </a:lnTo>
                <a:lnTo>
                  <a:pt x="113" y="0"/>
                </a:lnTo>
                <a:lnTo>
                  <a:pt x="113" y="852"/>
                </a:lnTo>
                <a:lnTo>
                  <a:pt x="0" y="852"/>
                </a:lnTo>
                <a:lnTo>
                  <a:pt x="0" y="965"/>
                </a:lnTo>
                <a:lnTo>
                  <a:pt x="1363" y="965"/>
                </a:lnTo>
                <a:lnTo>
                  <a:pt x="1363" y="852"/>
                </a:lnTo>
                <a:lnTo>
                  <a:pt x="1250" y="852"/>
                </a:lnTo>
                <a:close/>
                <a:moveTo>
                  <a:pt x="796" y="852"/>
                </a:moveTo>
                <a:lnTo>
                  <a:pt x="567" y="852"/>
                </a:lnTo>
                <a:lnTo>
                  <a:pt x="567" y="796"/>
                </a:lnTo>
                <a:lnTo>
                  <a:pt x="796" y="796"/>
                </a:lnTo>
                <a:lnTo>
                  <a:pt x="796" y="852"/>
                </a:lnTo>
                <a:close/>
                <a:moveTo>
                  <a:pt x="1137" y="680"/>
                </a:moveTo>
                <a:lnTo>
                  <a:pt x="228" y="680"/>
                </a:lnTo>
                <a:lnTo>
                  <a:pt x="228" y="113"/>
                </a:lnTo>
                <a:lnTo>
                  <a:pt x="1137" y="113"/>
                </a:lnTo>
                <a:lnTo>
                  <a:pt x="1137" y="680"/>
                </a:lnTo>
                <a:close/>
              </a:path>
            </a:pathLst>
          </a:custGeom>
          <a:solidFill>
            <a:srgbClr val="4285F4">
              <a:alpha val="549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5" name="Google Shape;445;p52"/>
          <p:cNvSpPr/>
          <p:nvPr/>
        </p:nvSpPr>
        <p:spPr>
          <a:xfrm>
            <a:off x="7990498" y="2852319"/>
            <a:ext cx="107123" cy="188687"/>
          </a:xfrm>
          <a:custGeom>
            <a:rect b="b" l="l" r="r" t="t"/>
            <a:pathLst>
              <a:path extrusionOk="0" h="1012" w="574">
                <a:moveTo>
                  <a:pt x="308" y="443"/>
                </a:moveTo>
                <a:cubicBezTo>
                  <a:pt x="181" y="410"/>
                  <a:pt x="138" y="376"/>
                  <a:pt x="138" y="322"/>
                </a:cubicBezTo>
                <a:cubicBezTo>
                  <a:pt x="138" y="260"/>
                  <a:pt x="195" y="218"/>
                  <a:pt x="291" y="218"/>
                </a:cubicBezTo>
                <a:cubicBezTo>
                  <a:pt x="389" y="218"/>
                  <a:pt x="429" y="266"/>
                  <a:pt x="432" y="336"/>
                </a:cubicBezTo>
                <a:lnTo>
                  <a:pt x="556" y="336"/>
                </a:lnTo>
                <a:cubicBezTo>
                  <a:pt x="553" y="240"/>
                  <a:pt x="494" y="150"/>
                  <a:pt x="375" y="122"/>
                </a:cubicBezTo>
                <a:lnTo>
                  <a:pt x="375" y="0"/>
                </a:lnTo>
                <a:lnTo>
                  <a:pt x="206" y="0"/>
                </a:lnTo>
                <a:lnTo>
                  <a:pt x="206" y="122"/>
                </a:lnTo>
                <a:cubicBezTo>
                  <a:pt x="96" y="144"/>
                  <a:pt x="8" y="215"/>
                  <a:pt x="8" y="325"/>
                </a:cubicBezTo>
                <a:cubicBezTo>
                  <a:pt x="8" y="455"/>
                  <a:pt x="116" y="520"/>
                  <a:pt x="274" y="556"/>
                </a:cubicBezTo>
                <a:cubicBezTo>
                  <a:pt x="415" y="590"/>
                  <a:pt x="443" y="638"/>
                  <a:pt x="443" y="692"/>
                </a:cubicBezTo>
                <a:cubicBezTo>
                  <a:pt x="443" y="731"/>
                  <a:pt x="415" y="793"/>
                  <a:pt x="291" y="793"/>
                </a:cubicBezTo>
                <a:cubicBezTo>
                  <a:pt x="175" y="793"/>
                  <a:pt x="130" y="743"/>
                  <a:pt x="124" y="675"/>
                </a:cubicBezTo>
                <a:lnTo>
                  <a:pt x="0" y="675"/>
                </a:lnTo>
                <a:cubicBezTo>
                  <a:pt x="6" y="799"/>
                  <a:pt x="99" y="867"/>
                  <a:pt x="206" y="889"/>
                </a:cubicBezTo>
                <a:lnTo>
                  <a:pt x="206" y="1011"/>
                </a:lnTo>
                <a:lnTo>
                  <a:pt x="375" y="1011"/>
                </a:lnTo>
                <a:lnTo>
                  <a:pt x="375" y="889"/>
                </a:lnTo>
                <a:cubicBezTo>
                  <a:pt x="485" y="870"/>
                  <a:pt x="573" y="805"/>
                  <a:pt x="573" y="689"/>
                </a:cubicBezTo>
                <a:cubicBezTo>
                  <a:pt x="570" y="534"/>
                  <a:pt x="435" y="477"/>
                  <a:pt x="308" y="443"/>
                </a:cubicBezTo>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46" name="Google Shape;446;p52"/>
          <p:cNvPicPr preferRelativeResize="0"/>
          <p:nvPr/>
        </p:nvPicPr>
        <p:blipFill rotWithShape="1">
          <a:blip r:embed="rId4">
            <a:alphaModFix/>
          </a:blip>
          <a:srcRect b="-1599" l="0" r="0" t="-1589"/>
          <a:stretch/>
        </p:blipFill>
        <p:spPr>
          <a:xfrm flipH="1">
            <a:off x="3331350" y="1763356"/>
            <a:ext cx="488700" cy="644044"/>
          </a:xfrm>
          <a:prstGeom prst="rect">
            <a:avLst/>
          </a:prstGeom>
          <a:noFill/>
          <a:ln>
            <a:noFill/>
          </a:ln>
        </p:spPr>
      </p:pic>
      <p:sp>
        <p:nvSpPr>
          <p:cNvPr id="447" name="Google Shape;447;p52"/>
          <p:cNvSpPr txBox="1"/>
          <p:nvPr/>
        </p:nvSpPr>
        <p:spPr>
          <a:xfrm>
            <a:off x="6029625" y="2140475"/>
            <a:ext cx="2558400" cy="396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34A853"/>
                </a:solidFill>
                <a:latin typeface="Arial"/>
                <a:ea typeface="Arial"/>
                <a:cs typeface="Arial"/>
                <a:sym typeface="Arial"/>
              </a:rPr>
              <a:t>Untuk </a:t>
            </a:r>
            <a:r>
              <a:rPr b="1" i="0" lang="en-US" sz="1600" u="none" cap="none" strike="noStrike">
                <a:solidFill>
                  <a:srgbClr val="34A853"/>
                </a:solidFill>
                <a:latin typeface="Arial"/>
                <a:ea typeface="Arial"/>
                <a:cs typeface="Arial"/>
                <a:sym typeface="Arial"/>
              </a:rPr>
              <a:t>Pemimpin</a:t>
            </a:r>
            <a:r>
              <a:rPr b="0" i="0" lang="en-US" sz="1600" u="none" cap="none" strike="noStrike">
                <a:solidFill>
                  <a:srgbClr val="34A853"/>
                </a:solidFill>
                <a:latin typeface="Arial"/>
                <a:ea typeface="Arial"/>
                <a:cs typeface="Arial"/>
                <a:sym typeface="Arial"/>
              </a:rPr>
              <a:t> &amp; </a:t>
            </a:r>
            <a:r>
              <a:rPr b="1" i="0" lang="en-US" sz="1600" u="none" cap="none" strike="noStrike">
                <a:solidFill>
                  <a:srgbClr val="34A853"/>
                </a:solidFill>
                <a:latin typeface="Arial"/>
                <a:ea typeface="Arial"/>
                <a:cs typeface="Arial"/>
                <a:sym typeface="Arial"/>
              </a:rPr>
              <a:t>Tim IT</a:t>
            </a:r>
            <a:endParaRPr b="1" i="0" sz="1600" u="none" cap="none" strike="noStrike">
              <a:solidFill>
                <a:srgbClr val="34A853"/>
              </a:solidFill>
              <a:latin typeface="Arial"/>
              <a:ea typeface="Arial"/>
              <a:cs typeface="Arial"/>
              <a:sym typeface="Arial"/>
            </a:endParaRPr>
          </a:p>
        </p:txBody>
      </p:sp>
      <p:sp>
        <p:nvSpPr>
          <p:cNvPr id="448" name="Google Shape;448;p52"/>
          <p:cNvSpPr/>
          <p:nvPr/>
        </p:nvSpPr>
        <p:spPr>
          <a:xfrm>
            <a:off x="2273469" y="2872984"/>
            <a:ext cx="222323" cy="147358"/>
          </a:xfrm>
          <a:custGeom>
            <a:rect b="b" l="l" r="r" t="t"/>
            <a:pathLst>
              <a:path extrusionOk="0" h="765" w="1149">
                <a:moveTo>
                  <a:pt x="928" y="288"/>
                </a:moveTo>
                <a:cubicBezTo>
                  <a:pt x="894" y="125"/>
                  <a:pt x="750" y="0"/>
                  <a:pt x="575" y="0"/>
                </a:cubicBezTo>
                <a:cubicBezTo>
                  <a:pt x="437" y="0"/>
                  <a:pt x="316" y="79"/>
                  <a:pt x="257" y="192"/>
                </a:cubicBezTo>
                <a:cubicBezTo>
                  <a:pt x="113" y="206"/>
                  <a:pt x="0" y="331"/>
                  <a:pt x="0" y="477"/>
                </a:cubicBezTo>
                <a:cubicBezTo>
                  <a:pt x="0" y="634"/>
                  <a:pt x="130" y="764"/>
                  <a:pt x="288" y="764"/>
                </a:cubicBezTo>
                <a:lnTo>
                  <a:pt x="908" y="764"/>
                </a:lnTo>
                <a:cubicBezTo>
                  <a:pt x="1041" y="764"/>
                  <a:pt x="1148" y="657"/>
                  <a:pt x="1148" y="525"/>
                </a:cubicBezTo>
                <a:cubicBezTo>
                  <a:pt x="1148" y="401"/>
                  <a:pt x="1052" y="297"/>
                  <a:pt x="928" y="288"/>
                </a:cubicBezTo>
              </a:path>
            </a:pathLst>
          </a:custGeom>
          <a:solidFill>
            <a:srgbClr val="4285F4">
              <a:alpha val="549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49" name="Google Shape;449;p52"/>
          <p:cNvSpPr/>
          <p:nvPr/>
        </p:nvSpPr>
        <p:spPr>
          <a:xfrm>
            <a:off x="6583682" y="2870060"/>
            <a:ext cx="153207" cy="153207"/>
          </a:xfrm>
          <a:custGeom>
            <a:rect b="b" l="l" r="r" t="t"/>
            <a:pathLst>
              <a:path extrusionOk="0" h="941" w="941">
                <a:moveTo>
                  <a:pt x="0" y="731"/>
                </a:moveTo>
                <a:lnTo>
                  <a:pt x="0" y="835"/>
                </a:lnTo>
                <a:lnTo>
                  <a:pt x="313" y="835"/>
                </a:lnTo>
                <a:lnTo>
                  <a:pt x="313" y="731"/>
                </a:lnTo>
                <a:lnTo>
                  <a:pt x="0" y="731"/>
                </a:lnTo>
                <a:close/>
                <a:moveTo>
                  <a:pt x="0" y="104"/>
                </a:moveTo>
                <a:lnTo>
                  <a:pt x="0" y="209"/>
                </a:lnTo>
                <a:lnTo>
                  <a:pt x="522" y="209"/>
                </a:lnTo>
                <a:lnTo>
                  <a:pt x="522" y="104"/>
                </a:lnTo>
                <a:lnTo>
                  <a:pt x="0" y="104"/>
                </a:lnTo>
                <a:close/>
                <a:moveTo>
                  <a:pt x="522" y="940"/>
                </a:moveTo>
                <a:lnTo>
                  <a:pt x="522" y="835"/>
                </a:lnTo>
                <a:lnTo>
                  <a:pt x="940" y="835"/>
                </a:lnTo>
                <a:lnTo>
                  <a:pt x="940" y="731"/>
                </a:lnTo>
                <a:lnTo>
                  <a:pt x="522" y="731"/>
                </a:lnTo>
                <a:lnTo>
                  <a:pt x="522" y="627"/>
                </a:lnTo>
                <a:lnTo>
                  <a:pt x="418" y="627"/>
                </a:lnTo>
                <a:lnTo>
                  <a:pt x="418" y="940"/>
                </a:lnTo>
                <a:lnTo>
                  <a:pt x="522" y="940"/>
                </a:lnTo>
                <a:close/>
                <a:moveTo>
                  <a:pt x="209" y="418"/>
                </a:moveTo>
                <a:lnTo>
                  <a:pt x="0" y="418"/>
                </a:lnTo>
                <a:lnTo>
                  <a:pt x="0" y="522"/>
                </a:lnTo>
                <a:lnTo>
                  <a:pt x="209" y="522"/>
                </a:lnTo>
                <a:lnTo>
                  <a:pt x="209" y="627"/>
                </a:lnTo>
                <a:lnTo>
                  <a:pt x="313" y="627"/>
                </a:lnTo>
                <a:lnTo>
                  <a:pt x="313" y="313"/>
                </a:lnTo>
                <a:lnTo>
                  <a:pt x="209" y="313"/>
                </a:lnTo>
                <a:lnTo>
                  <a:pt x="209" y="418"/>
                </a:lnTo>
                <a:close/>
                <a:moveTo>
                  <a:pt x="940" y="522"/>
                </a:moveTo>
                <a:lnTo>
                  <a:pt x="940" y="418"/>
                </a:lnTo>
                <a:lnTo>
                  <a:pt x="418" y="418"/>
                </a:lnTo>
                <a:lnTo>
                  <a:pt x="418" y="522"/>
                </a:lnTo>
                <a:lnTo>
                  <a:pt x="940" y="522"/>
                </a:lnTo>
                <a:close/>
                <a:moveTo>
                  <a:pt x="627" y="313"/>
                </a:moveTo>
                <a:lnTo>
                  <a:pt x="731" y="313"/>
                </a:lnTo>
                <a:lnTo>
                  <a:pt x="731" y="209"/>
                </a:lnTo>
                <a:lnTo>
                  <a:pt x="940" y="209"/>
                </a:lnTo>
                <a:lnTo>
                  <a:pt x="940" y="104"/>
                </a:lnTo>
                <a:lnTo>
                  <a:pt x="731" y="104"/>
                </a:lnTo>
                <a:lnTo>
                  <a:pt x="731" y="0"/>
                </a:lnTo>
                <a:lnTo>
                  <a:pt x="627" y="0"/>
                </a:lnTo>
                <a:lnTo>
                  <a:pt x="627" y="313"/>
                </a:lnTo>
                <a:close/>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0" name="Google Shape;450;p52"/>
          <p:cNvSpPr/>
          <p:nvPr/>
        </p:nvSpPr>
        <p:spPr>
          <a:xfrm>
            <a:off x="5146462" y="2856652"/>
            <a:ext cx="138090" cy="180023"/>
          </a:xfrm>
          <a:custGeom>
            <a:rect b="b" l="l" r="r" t="t"/>
            <a:pathLst>
              <a:path extrusionOk="0" h="1098" w="842">
                <a:moveTo>
                  <a:pt x="737" y="367"/>
                </a:moveTo>
                <a:lnTo>
                  <a:pt x="683" y="367"/>
                </a:lnTo>
                <a:lnTo>
                  <a:pt x="683" y="263"/>
                </a:lnTo>
                <a:cubicBezTo>
                  <a:pt x="683" y="119"/>
                  <a:pt x="568" y="0"/>
                  <a:pt x="421" y="0"/>
                </a:cubicBezTo>
                <a:cubicBezTo>
                  <a:pt x="274" y="0"/>
                  <a:pt x="158" y="116"/>
                  <a:pt x="158" y="263"/>
                </a:cubicBezTo>
                <a:lnTo>
                  <a:pt x="158" y="367"/>
                </a:lnTo>
                <a:lnTo>
                  <a:pt x="105" y="367"/>
                </a:lnTo>
                <a:cubicBezTo>
                  <a:pt x="48" y="367"/>
                  <a:pt x="0" y="415"/>
                  <a:pt x="0" y="471"/>
                </a:cubicBezTo>
                <a:lnTo>
                  <a:pt x="0" y="992"/>
                </a:lnTo>
                <a:cubicBezTo>
                  <a:pt x="0" y="1049"/>
                  <a:pt x="48" y="1097"/>
                  <a:pt x="105" y="1097"/>
                </a:cubicBezTo>
                <a:lnTo>
                  <a:pt x="731" y="1097"/>
                </a:lnTo>
                <a:cubicBezTo>
                  <a:pt x="788" y="1097"/>
                  <a:pt x="836" y="1049"/>
                  <a:pt x="836" y="992"/>
                </a:cubicBezTo>
                <a:lnTo>
                  <a:pt x="836" y="471"/>
                </a:lnTo>
                <a:cubicBezTo>
                  <a:pt x="841" y="412"/>
                  <a:pt x="796" y="367"/>
                  <a:pt x="737" y="367"/>
                </a:cubicBezTo>
                <a:close/>
                <a:moveTo>
                  <a:pt x="424" y="834"/>
                </a:moveTo>
                <a:cubicBezTo>
                  <a:pt x="367" y="834"/>
                  <a:pt x="319" y="786"/>
                  <a:pt x="319" y="731"/>
                </a:cubicBezTo>
                <a:cubicBezTo>
                  <a:pt x="319" y="675"/>
                  <a:pt x="368" y="627"/>
                  <a:pt x="424" y="627"/>
                </a:cubicBezTo>
                <a:cubicBezTo>
                  <a:pt x="481" y="627"/>
                  <a:pt x="528" y="675"/>
                  <a:pt x="528" y="731"/>
                </a:cubicBezTo>
                <a:cubicBezTo>
                  <a:pt x="528" y="786"/>
                  <a:pt x="483" y="834"/>
                  <a:pt x="424" y="834"/>
                </a:cubicBezTo>
                <a:close/>
                <a:moveTo>
                  <a:pt x="263" y="367"/>
                </a:moveTo>
                <a:lnTo>
                  <a:pt x="263" y="263"/>
                </a:lnTo>
                <a:cubicBezTo>
                  <a:pt x="263" y="172"/>
                  <a:pt x="337" y="102"/>
                  <a:pt x="424" y="102"/>
                </a:cubicBezTo>
                <a:cubicBezTo>
                  <a:pt x="512" y="102"/>
                  <a:pt x="585" y="175"/>
                  <a:pt x="585" y="263"/>
                </a:cubicBezTo>
                <a:lnTo>
                  <a:pt x="585" y="367"/>
                </a:lnTo>
                <a:lnTo>
                  <a:pt x="263" y="367"/>
                </a:lnTo>
                <a:close/>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51" name="Google Shape;451;p52"/>
          <p:cNvGrpSpPr/>
          <p:nvPr/>
        </p:nvGrpSpPr>
        <p:grpSpPr>
          <a:xfrm>
            <a:off x="879386" y="2880191"/>
            <a:ext cx="138111" cy="132944"/>
            <a:chOff x="2714075" y="98150"/>
            <a:chExt cx="269800" cy="259757"/>
          </a:xfrm>
        </p:grpSpPr>
        <p:sp>
          <p:nvSpPr>
            <p:cNvPr id="452" name="Google Shape;452;p52"/>
            <p:cNvSpPr/>
            <p:nvPr/>
          </p:nvSpPr>
          <p:spPr>
            <a:xfrm>
              <a:off x="271407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2"/>
            <p:cNvSpPr/>
            <p:nvPr/>
          </p:nvSpPr>
          <p:spPr>
            <a:xfrm>
              <a:off x="281222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2"/>
            <p:cNvSpPr/>
            <p:nvPr/>
          </p:nvSpPr>
          <p:spPr>
            <a:xfrm>
              <a:off x="291037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52"/>
            <p:cNvSpPr/>
            <p:nvPr/>
          </p:nvSpPr>
          <p:spPr>
            <a:xfrm>
              <a:off x="271407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2"/>
            <p:cNvSpPr/>
            <p:nvPr/>
          </p:nvSpPr>
          <p:spPr>
            <a:xfrm>
              <a:off x="281222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2"/>
            <p:cNvSpPr/>
            <p:nvPr/>
          </p:nvSpPr>
          <p:spPr>
            <a:xfrm>
              <a:off x="291037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2"/>
            <p:cNvSpPr/>
            <p:nvPr/>
          </p:nvSpPr>
          <p:spPr>
            <a:xfrm>
              <a:off x="271407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2"/>
            <p:cNvSpPr/>
            <p:nvPr/>
          </p:nvSpPr>
          <p:spPr>
            <a:xfrm>
              <a:off x="281222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2"/>
            <p:cNvSpPr/>
            <p:nvPr/>
          </p:nvSpPr>
          <p:spPr>
            <a:xfrm>
              <a:off x="291037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1" name="Google Shape;461;p52"/>
          <p:cNvPicPr preferRelativeResize="0"/>
          <p:nvPr/>
        </p:nvPicPr>
        <p:blipFill rotWithShape="1">
          <a:blip r:embed="rId5">
            <a:alphaModFix/>
          </a:blip>
          <a:srcRect b="0" l="0" r="0" t="0"/>
          <a:stretch/>
        </p:blipFill>
        <p:spPr>
          <a:xfrm>
            <a:off x="5110975" y="1819302"/>
            <a:ext cx="765305" cy="58110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21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b="1" lang="en-US" sz="2400"/>
              <a:t>“Semuanya di satu tempat”</a:t>
            </a:r>
            <a:endParaRPr b="1" sz="2400"/>
          </a:p>
        </p:txBody>
      </p:sp>
      <p:pic>
        <p:nvPicPr>
          <p:cNvPr id="1931" name="Google Shape;1931;p214"/>
          <p:cNvPicPr preferRelativeResize="0"/>
          <p:nvPr/>
        </p:nvPicPr>
        <p:blipFill rotWithShape="1">
          <a:blip r:embed="rId3">
            <a:alphaModFix/>
          </a:blip>
          <a:srcRect b="0" l="0" r="0" t="0"/>
          <a:stretch/>
        </p:blipFill>
        <p:spPr>
          <a:xfrm>
            <a:off x="2427050" y="880592"/>
            <a:ext cx="4289898" cy="3851158"/>
          </a:xfrm>
          <a:prstGeom prst="rect">
            <a:avLst/>
          </a:prstGeom>
          <a:noFill/>
          <a:ln>
            <a:noFill/>
          </a:ln>
        </p:spPr>
      </p:pic>
      <p:sp>
        <p:nvSpPr>
          <p:cNvPr id="1932" name="Google Shape;1932;p214"/>
          <p:cNvSpPr txBox="1"/>
          <p:nvPr/>
        </p:nvSpPr>
        <p:spPr>
          <a:xfrm>
            <a:off x="6526675" y="1613650"/>
            <a:ext cx="203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Document</a:t>
            </a:r>
            <a:endParaRPr b="1" i="0" sz="1400" u="none" cap="none" strike="noStrike">
              <a:solidFill>
                <a:srgbClr val="000000"/>
              </a:solidFill>
              <a:latin typeface="Arial"/>
              <a:ea typeface="Arial"/>
              <a:cs typeface="Arial"/>
              <a:sym typeface="Arial"/>
            </a:endParaRPr>
          </a:p>
        </p:txBody>
      </p:sp>
      <p:sp>
        <p:nvSpPr>
          <p:cNvPr id="1933" name="Google Shape;1933;p214"/>
          <p:cNvSpPr txBox="1"/>
          <p:nvPr/>
        </p:nvSpPr>
        <p:spPr>
          <a:xfrm>
            <a:off x="6627525" y="3532100"/>
            <a:ext cx="2172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Spreadsheet</a:t>
            </a:r>
            <a:endParaRPr b="1" i="0" sz="1400" u="none" cap="none" strike="noStrike">
              <a:solidFill>
                <a:srgbClr val="000000"/>
              </a:solidFill>
              <a:latin typeface="Arial"/>
              <a:ea typeface="Arial"/>
              <a:cs typeface="Arial"/>
              <a:sym typeface="Arial"/>
            </a:endParaRPr>
          </a:p>
        </p:txBody>
      </p:sp>
      <p:sp>
        <p:nvSpPr>
          <p:cNvPr id="1934" name="Google Shape;1934;p214"/>
          <p:cNvSpPr txBox="1"/>
          <p:nvPr/>
        </p:nvSpPr>
        <p:spPr>
          <a:xfrm>
            <a:off x="1188000" y="3532100"/>
            <a:ext cx="1333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Google Slide</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8" name="Shape 1938"/>
        <p:cNvGrpSpPr/>
        <p:nvPr/>
      </p:nvGrpSpPr>
      <p:grpSpPr>
        <a:xfrm>
          <a:off x="0" y="0"/>
          <a:ext cx="0" cy="0"/>
          <a:chOff x="0" y="0"/>
          <a:chExt cx="0" cy="0"/>
        </a:xfrm>
      </p:grpSpPr>
      <p:sp>
        <p:nvSpPr>
          <p:cNvPr id="1939" name="Google Shape;1939;p215"/>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b="1" lang="en-US" sz="2400"/>
              <a:t>“Meningkatkan pengalaman belajar siswa”</a:t>
            </a:r>
            <a:endParaRPr b="1" sz="2400"/>
          </a:p>
        </p:txBody>
      </p:sp>
      <p:pic>
        <p:nvPicPr>
          <p:cNvPr id="1940" name="Google Shape;1940;p215"/>
          <p:cNvPicPr preferRelativeResize="0"/>
          <p:nvPr/>
        </p:nvPicPr>
        <p:blipFill rotWithShape="1">
          <a:blip r:embed="rId3">
            <a:alphaModFix/>
          </a:blip>
          <a:srcRect b="0" l="0" r="0" t="0"/>
          <a:stretch/>
        </p:blipFill>
        <p:spPr>
          <a:xfrm>
            <a:off x="4509575" y="1623900"/>
            <a:ext cx="3457837" cy="2305224"/>
          </a:xfrm>
          <a:prstGeom prst="rect">
            <a:avLst/>
          </a:prstGeom>
          <a:noFill/>
          <a:ln>
            <a:noFill/>
          </a:ln>
        </p:spPr>
      </p:pic>
      <p:sp>
        <p:nvSpPr>
          <p:cNvPr id="1941" name="Google Shape;1941;p215"/>
          <p:cNvSpPr/>
          <p:nvPr/>
        </p:nvSpPr>
        <p:spPr>
          <a:xfrm>
            <a:off x="360200" y="3227300"/>
            <a:ext cx="3326400" cy="167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215"/>
          <p:cNvSpPr txBox="1"/>
          <p:nvPr/>
        </p:nvSpPr>
        <p:spPr>
          <a:xfrm>
            <a:off x="360200" y="3392575"/>
            <a:ext cx="3326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3F3F"/>
                </a:solidFill>
                <a:latin typeface="Arial"/>
                <a:ea typeface="Arial"/>
                <a:cs typeface="Arial"/>
                <a:sym typeface="Arial"/>
              </a:rPr>
              <a:t>“Dapat </a:t>
            </a:r>
            <a:r>
              <a:rPr b="1" i="0" lang="en-US" sz="1200" u="none" cap="none" strike="noStrike">
                <a:solidFill>
                  <a:srgbClr val="5F6368"/>
                </a:solidFill>
                <a:latin typeface="Roboto"/>
                <a:ea typeface="Roboto"/>
                <a:cs typeface="Roboto"/>
                <a:sym typeface="Roboto"/>
              </a:rPr>
              <a:t>Izinkan siswa untuk mengambil serta mengirim foto pekerjaan rumah yang mereka kerjakan di kertas secara cepat dan mudah dengan pengambilan gambar yang ditingkatkan”</a:t>
            </a:r>
            <a:endParaRPr b="1" i="0" sz="1200" u="none" cap="none" strike="noStrike">
              <a:solidFill>
                <a:srgbClr val="5F6368"/>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3F3F3F"/>
              </a:solidFill>
              <a:latin typeface="Arial"/>
              <a:ea typeface="Arial"/>
              <a:cs typeface="Arial"/>
              <a:sym typeface="Arial"/>
            </a:endParaRPr>
          </a:p>
        </p:txBody>
      </p:sp>
      <p:sp>
        <p:nvSpPr>
          <p:cNvPr id="1943" name="Google Shape;1943;p215"/>
          <p:cNvSpPr/>
          <p:nvPr/>
        </p:nvSpPr>
        <p:spPr>
          <a:xfrm>
            <a:off x="7409137" y="958867"/>
            <a:ext cx="1224000" cy="1224000"/>
          </a:xfrm>
          <a:prstGeom prst="ellipse">
            <a:avLst/>
          </a:prstGeom>
          <a:solidFill>
            <a:srgbClr val="32AEB8"/>
          </a:solidFill>
          <a:ln cap="flat" cmpd="sng" w="508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944" name="Google Shape;1944;p215"/>
          <p:cNvPicPr preferRelativeResize="0"/>
          <p:nvPr/>
        </p:nvPicPr>
        <p:blipFill rotWithShape="1">
          <a:blip r:embed="rId4">
            <a:alphaModFix/>
          </a:blip>
          <a:srcRect b="0" l="0" r="0" t="0"/>
          <a:stretch/>
        </p:blipFill>
        <p:spPr>
          <a:xfrm>
            <a:off x="7353525" y="970575"/>
            <a:ext cx="1335205" cy="1200599"/>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8" name="Shape 1948"/>
        <p:cNvGrpSpPr/>
        <p:nvPr/>
      </p:nvGrpSpPr>
      <p:grpSpPr>
        <a:xfrm>
          <a:off x="0" y="0"/>
          <a:ext cx="0" cy="0"/>
          <a:chOff x="0" y="0"/>
          <a:chExt cx="0" cy="0"/>
        </a:xfrm>
      </p:grpSpPr>
      <p:sp>
        <p:nvSpPr>
          <p:cNvPr id="1949" name="Google Shape;1949;p21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sz="2900"/>
              <a:t>Apa yang dapat dilakukan dengan google classroom</a:t>
            </a:r>
            <a:endParaRPr sz="2900"/>
          </a:p>
        </p:txBody>
      </p:sp>
      <p:sp>
        <p:nvSpPr>
          <p:cNvPr id="1950" name="Google Shape;1950;p216"/>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1" name="Google Shape;1951;p216"/>
          <p:cNvSpPr/>
          <p:nvPr/>
        </p:nvSpPr>
        <p:spPr>
          <a:xfrm>
            <a:off x="652562" y="1707637"/>
            <a:ext cx="2594700" cy="2594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52" name="Google Shape;1952;p216"/>
          <p:cNvGrpSpPr/>
          <p:nvPr/>
        </p:nvGrpSpPr>
        <p:grpSpPr>
          <a:xfrm>
            <a:off x="4901942" y="1294447"/>
            <a:ext cx="4241948" cy="3253297"/>
            <a:chOff x="3587571" y="3126413"/>
            <a:chExt cx="3138000" cy="3253297"/>
          </a:xfrm>
        </p:grpSpPr>
        <p:sp>
          <p:nvSpPr>
            <p:cNvPr id="1953" name="Google Shape;1953;p216"/>
            <p:cNvSpPr txBox="1"/>
            <p:nvPr/>
          </p:nvSpPr>
          <p:spPr>
            <a:xfrm>
              <a:off x="3587571" y="3485910"/>
              <a:ext cx="3138000" cy="28938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Membuat dan mengelola kelas, tugas, dan nilai secara online tanpa kertas.</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Menambahkan materi ke tugas, seperti video YouTube, survei Google Formulir, dan item lainnya dari Google Drive.</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Memberikan masukan real-time.</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Menggunakan forum kelas untuk memposting pengumuman dan melibatkan siswa dalam diskusi berbasis pertanyaan.</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Mengundang orang tua dan wali untuk mendaftar ke email evaluasi yang menginformasikan tentang tugas siswa yang akan datang atau yang tidak diserahkan.</a:t>
              </a:r>
              <a:endParaRPr b="0" i="0" sz="1400" u="none" cap="none" strike="noStrike">
                <a:solidFill>
                  <a:schemeClr val="lt1"/>
                </a:solidFill>
                <a:latin typeface="Arial"/>
                <a:ea typeface="Arial"/>
                <a:cs typeface="Arial"/>
                <a:sym typeface="Arial"/>
              </a:endParaRPr>
            </a:p>
          </p:txBody>
        </p:sp>
        <p:sp>
          <p:nvSpPr>
            <p:cNvPr id="1954" name="Google Shape;1954;p216"/>
            <p:cNvSpPr txBox="1"/>
            <p:nvPr/>
          </p:nvSpPr>
          <p:spPr>
            <a:xfrm>
              <a:off x="3587571" y="3126413"/>
              <a:ext cx="3138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PENGAJAR</a:t>
              </a:r>
              <a:endParaRPr b="1" i="0" sz="1700" u="none" cap="none" strike="noStrike">
                <a:solidFill>
                  <a:schemeClr val="lt1"/>
                </a:solidFill>
                <a:latin typeface="Arial"/>
                <a:ea typeface="Arial"/>
                <a:cs typeface="Arial"/>
                <a:sym typeface="Arial"/>
              </a:endParaRPr>
            </a:p>
          </p:txBody>
        </p:sp>
      </p:grpSp>
      <p:sp>
        <p:nvSpPr>
          <p:cNvPr id="1955" name="Google Shape;1955;p216"/>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6" name="Google Shape;1956;p216"/>
          <p:cNvSpPr txBox="1"/>
          <p:nvPr/>
        </p:nvSpPr>
        <p:spPr>
          <a:xfrm>
            <a:off x="1080577" y="2469050"/>
            <a:ext cx="1628100" cy="1154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900"/>
              <a:buFont typeface="Arial"/>
              <a:buNone/>
            </a:pPr>
            <a:r>
              <a:rPr b="1" i="0" lang="en-US" sz="6900" u="none" cap="none" strike="noStrike">
                <a:solidFill>
                  <a:srgbClr val="0070C0"/>
                </a:solidFill>
                <a:latin typeface="Arial"/>
                <a:ea typeface="Arial"/>
                <a:cs typeface="Arial"/>
                <a:sym typeface="Arial"/>
              </a:rPr>
              <a:t>01</a:t>
            </a:r>
            <a:endParaRPr b="1" i="0" sz="6900" u="none" cap="none" strike="noStrike">
              <a:solidFill>
                <a:srgbClr val="0070C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0" name="Shape 1960"/>
        <p:cNvGrpSpPr/>
        <p:nvPr/>
      </p:nvGrpSpPr>
      <p:grpSpPr>
        <a:xfrm>
          <a:off x="0" y="0"/>
          <a:ext cx="0" cy="0"/>
          <a:chOff x="0" y="0"/>
          <a:chExt cx="0" cy="0"/>
        </a:xfrm>
      </p:grpSpPr>
      <p:sp>
        <p:nvSpPr>
          <p:cNvPr id="1961" name="Google Shape;1961;p217"/>
          <p:cNvSpPr/>
          <p:nvPr/>
        </p:nvSpPr>
        <p:spPr>
          <a:xfrm>
            <a:off x="0" y="13518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2" name="Google Shape;1962;p21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lang="en-US" sz="2900"/>
              <a:t>Apa yang dapat dilakukan dengan google classroom</a:t>
            </a:r>
            <a:endParaRPr sz="2900"/>
          </a:p>
        </p:txBody>
      </p:sp>
      <p:sp>
        <p:nvSpPr>
          <p:cNvPr id="1963" name="Google Shape;1963;p217"/>
          <p:cNvSpPr/>
          <p:nvPr/>
        </p:nvSpPr>
        <p:spPr>
          <a:xfrm>
            <a:off x="652611" y="15552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64" name="Google Shape;1964;p217"/>
          <p:cNvGrpSpPr/>
          <p:nvPr/>
        </p:nvGrpSpPr>
        <p:grpSpPr>
          <a:xfrm>
            <a:off x="538713" y="2369072"/>
            <a:ext cx="2664557" cy="1884097"/>
            <a:chOff x="214586" y="4124835"/>
            <a:chExt cx="2059800" cy="1884097"/>
          </a:xfrm>
        </p:grpSpPr>
        <p:sp>
          <p:nvSpPr>
            <p:cNvPr id="1965" name="Google Shape;1965;p217"/>
            <p:cNvSpPr txBox="1"/>
            <p:nvPr/>
          </p:nvSpPr>
          <p:spPr>
            <a:xfrm>
              <a:off x="214586" y="4408132"/>
              <a:ext cx="2059800" cy="16008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Melacak tugas kelas dan mengirimkan tugas.</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Memeriksa keaslian, masukan, dan nilai.</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Berbagi materi dan berinteraksi dalam forum kelas atau melalui email.</a:t>
              </a:r>
              <a:endParaRPr b="0" i="0" sz="1400" u="none" cap="none" strike="noStrike">
                <a:solidFill>
                  <a:schemeClr val="lt1"/>
                </a:solidFill>
                <a:latin typeface="Arial"/>
                <a:ea typeface="Arial"/>
                <a:cs typeface="Arial"/>
                <a:sym typeface="Arial"/>
              </a:endParaRPr>
            </a:p>
          </p:txBody>
        </p:sp>
        <p:sp>
          <p:nvSpPr>
            <p:cNvPr id="1966" name="Google Shape;1966;p217"/>
            <p:cNvSpPr txBox="1"/>
            <p:nvPr/>
          </p:nvSpPr>
          <p:spPr>
            <a:xfrm>
              <a:off x="214586" y="41248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SISWA</a:t>
              </a:r>
              <a:endParaRPr b="1" i="0" sz="1600" u="none" cap="none" strike="noStrike">
                <a:solidFill>
                  <a:schemeClr val="lt1"/>
                </a:solidFill>
                <a:latin typeface="Arial"/>
                <a:ea typeface="Arial"/>
                <a:cs typeface="Arial"/>
                <a:sym typeface="Arial"/>
              </a:endParaRPr>
            </a:p>
          </p:txBody>
        </p:sp>
      </p:grpSp>
      <p:sp>
        <p:nvSpPr>
          <p:cNvPr id="1967" name="Google Shape;1967;p217"/>
          <p:cNvSpPr txBox="1"/>
          <p:nvPr/>
        </p:nvSpPr>
        <p:spPr>
          <a:xfrm>
            <a:off x="645732" y="161241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968" name="Google Shape;1968;p217"/>
          <p:cNvSpPr/>
          <p:nvPr/>
        </p:nvSpPr>
        <p:spPr>
          <a:xfrm>
            <a:off x="3319611" y="14790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9" name="Google Shape;1969;p217"/>
          <p:cNvSpPr/>
          <p:nvPr/>
        </p:nvSpPr>
        <p:spPr>
          <a:xfrm>
            <a:off x="6215211" y="14790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0" name="Google Shape;1970;p217"/>
          <p:cNvSpPr txBox="1"/>
          <p:nvPr/>
        </p:nvSpPr>
        <p:spPr>
          <a:xfrm>
            <a:off x="3278057" y="153621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971" name="Google Shape;1971;p217"/>
          <p:cNvSpPr txBox="1"/>
          <p:nvPr/>
        </p:nvSpPr>
        <p:spPr>
          <a:xfrm>
            <a:off x="6181757" y="15265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rgbClr val="0070C0"/>
              </a:solidFill>
              <a:latin typeface="Arial"/>
              <a:ea typeface="Arial"/>
              <a:cs typeface="Arial"/>
              <a:sym typeface="Arial"/>
            </a:endParaRPr>
          </a:p>
        </p:txBody>
      </p:sp>
      <p:grpSp>
        <p:nvGrpSpPr>
          <p:cNvPr id="1972" name="Google Shape;1972;p217"/>
          <p:cNvGrpSpPr/>
          <p:nvPr/>
        </p:nvGrpSpPr>
        <p:grpSpPr>
          <a:xfrm>
            <a:off x="3281913" y="2369072"/>
            <a:ext cx="2740758" cy="1668697"/>
            <a:chOff x="214586" y="3972435"/>
            <a:chExt cx="2118706" cy="1668697"/>
          </a:xfrm>
        </p:grpSpPr>
        <p:sp>
          <p:nvSpPr>
            <p:cNvPr id="1973" name="Google Shape;1973;p217"/>
            <p:cNvSpPr txBox="1"/>
            <p:nvPr/>
          </p:nvSpPr>
          <p:spPr>
            <a:xfrm>
              <a:off x="214586" y="4255732"/>
              <a:ext cx="2059800" cy="13854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Mendapatkan email evaluasi tentang tugas siswa.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Meninjau pengumuman dan aktivitas.</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4" name="Google Shape;1974;p217"/>
            <p:cNvSpPr txBox="1"/>
            <p:nvPr/>
          </p:nvSpPr>
          <p:spPr>
            <a:xfrm>
              <a:off x="273492" y="39724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WALI</a:t>
              </a:r>
              <a:endParaRPr b="1" i="0" sz="1600" u="none" cap="none" strike="noStrike">
                <a:solidFill>
                  <a:schemeClr val="lt1"/>
                </a:solidFill>
                <a:latin typeface="Arial"/>
                <a:ea typeface="Arial"/>
                <a:cs typeface="Arial"/>
                <a:sym typeface="Arial"/>
              </a:endParaRPr>
            </a:p>
          </p:txBody>
        </p:sp>
      </p:grpSp>
      <p:grpSp>
        <p:nvGrpSpPr>
          <p:cNvPr id="1975" name="Google Shape;1975;p217"/>
          <p:cNvGrpSpPr/>
          <p:nvPr/>
        </p:nvGrpSpPr>
        <p:grpSpPr>
          <a:xfrm>
            <a:off x="6177525" y="2369070"/>
            <a:ext cx="2841700" cy="2099497"/>
            <a:chOff x="214586" y="3896235"/>
            <a:chExt cx="2059800" cy="2099497"/>
          </a:xfrm>
        </p:grpSpPr>
        <p:sp>
          <p:nvSpPr>
            <p:cNvPr id="1976" name="Google Shape;1976;p217"/>
            <p:cNvSpPr txBox="1"/>
            <p:nvPr/>
          </p:nvSpPr>
          <p:spPr>
            <a:xfrm>
              <a:off x="214586" y="4179532"/>
              <a:ext cx="2059800" cy="1816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Melindungi data dan menetapkan izin untuk pengguna Anda.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Menyiapkan kelas dan daftar nama siswa.</a:t>
              </a:r>
              <a:endParaRPr b="0" i="0" sz="1400" u="none" cap="none" strike="noStrike">
                <a:solidFill>
                  <a:schemeClr val="lt1"/>
                </a:solidFill>
                <a:latin typeface="Arial"/>
                <a:ea typeface="Arial"/>
                <a:cs typeface="Arial"/>
                <a:sym typeface="Arial"/>
              </a:endParaRPr>
            </a:p>
            <a:p>
              <a:pPr indent="-317500" lvl="0" marL="45720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Arial"/>
                  <a:ea typeface="Arial"/>
                  <a:cs typeface="Arial"/>
                  <a:sym typeface="Arial"/>
                </a:rPr>
                <a:t>Menambahkan atau menghapus siswa dan pengajar dari kelas.</a:t>
              </a:r>
              <a:endParaRPr b="0" i="0" sz="1400" u="none" cap="none" strike="noStrike">
                <a:solidFill>
                  <a:schemeClr val="lt1"/>
                </a:solidFill>
                <a:latin typeface="Arial"/>
                <a:ea typeface="Arial"/>
                <a:cs typeface="Arial"/>
                <a:sym typeface="Arial"/>
              </a:endParaRPr>
            </a:p>
          </p:txBody>
        </p:sp>
        <p:sp>
          <p:nvSpPr>
            <p:cNvPr id="1977" name="Google Shape;1977;p217"/>
            <p:cNvSpPr txBox="1"/>
            <p:nvPr/>
          </p:nvSpPr>
          <p:spPr>
            <a:xfrm>
              <a:off x="214586" y="3896235"/>
              <a:ext cx="2059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ADMINISTRATOR</a:t>
              </a:r>
              <a:endParaRPr b="1" i="0" sz="1600" u="none" cap="none" strike="noStrike">
                <a:solidFill>
                  <a:schemeClr val="lt1"/>
                </a:solidFill>
                <a:latin typeface="Arial"/>
                <a:ea typeface="Arial"/>
                <a:cs typeface="Arial"/>
                <a:sym typeface="Arial"/>
              </a:endParaRPr>
            </a:p>
          </p:txBody>
        </p:sp>
      </p:gr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218"/>
          <p:cNvSpPr txBox="1"/>
          <p:nvPr/>
        </p:nvSpPr>
        <p:spPr>
          <a:xfrm>
            <a:off x="1115600" y="242925"/>
            <a:ext cx="7563900" cy="45960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300"/>
              </a:spcBef>
              <a:spcAft>
                <a:spcPts val="0"/>
              </a:spcAft>
              <a:buClr>
                <a:srgbClr val="000000"/>
              </a:buClr>
              <a:buSzPts val="1400"/>
              <a:buFont typeface="Arial"/>
              <a:buNone/>
            </a:pPr>
            <a:r>
              <a:rPr b="0" i="0" lang="en-US" sz="2300" u="none" cap="none" strike="noStrike">
                <a:solidFill>
                  <a:srgbClr val="4285F4"/>
                </a:solidFill>
                <a:latin typeface="Arial"/>
                <a:ea typeface="Arial"/>
                <a:cs typeface="Arial"/>
                <a:sym typeface="Arial"/>
              </a:rPr>
              <a:t>Kapasitas Google Classroom</a:t>
            </a:r>
            <a:endParaRPr b="0" i="0" sz="2300" u="none" cap="none" strike="noStrike">
              <a:solidFill>
                <a:srgbClr val="4285F4"/>
              </a:solidFill>
              <a:latin typeface="Arial"/>
              <a:ea typeface="Arial"/>
              <a:cs typeface="Arial"/>
              <a:sym typeface="Arial"/>
            </a:endParaRPr>
          </a:p>
          <a:p>
            <a:pPr indent="0" lvl="0" marL="0" marR="0" rtl="0" algn="ctr">
              <a:lnSpc>
                <a:spcPct val="120000"/>
              </a:lnSpc>
              <a:spcBef>
                <a:spcPts val="9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83" name="Google Shape;1983;p218"/>
          <p:cNvSpPr txBox="1"/>
          <p:nvPr/>
        </p:nvSpPr>
        <p:spPr>
          <a:xfrm>
            <a:off x="664725" y="5598125"/>
            <a:ext cx="4982700" cy="838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3C4043"/>
                </a:solidFill>
                <a:latin typeface="Arial"/>
                <a:ea typeface="Arial"/>
                <a:cs typeface="Arial"/>
                <a:sym typeface="Arial"/>
              </a:rPr>
              <a:t>How to ‘right click’ on a Chromebook</a:t>
            </a:r>
            <a:endParaRPr b="0" i="0" sz="2200" u="none" cap="none" strike="noStrike">
              <a:solidFill>
                <a:srgbClr val="3C4043"/>
              </a:solidFill>
              <a:latin typeface="Arial"/>
              <a:ea typeface="Arial"/>
              <a:cs typeface="Arial"/>
              <a:sym typeface="Arial"/>
            </a:endParaRPr>
          </a:p>
          <a:p>
            <a:pPr indent="0" lvl="0" marL="0" marR="0" rtl="0" algn="l">
              <a:lnSpc>
                <a:spcPct val="120000"/>
              </a:lnSpc>
              <a:spcBef>
                <a:spcPts val="100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You’ve got two options here. You can either press the touchpad with two fingers to open the right-click menu, or you can click </a:t>
            </a:r>
            <a:r>
              <a:rPr b="1" i="0" lang="en-US" sz="1000" u="none" cap="none" strike="noStrike">
                <a:solidFill>
                  <a:srgbClr val="3C4043"/>
                </a:solidFill>
                <a:latin typeface="Arial"/>
                <a:ea typeface="Arial"/>
                <a:cs typeface="Arial"/>
                <a:sym typeface="Arial"/>
              </a:rPr>
              <a:t>Alt</a:t>
            </a:r>
            <a:r>
              <a:rPr b="0" i="0" lang="en-US" sz="1000" u="none" cap="none" strike="noStrike">
                <a:solidFill>
                  <a:srgbClr val="3C4043"/>
                </a:solidFill>
                <a:latin typeface="Arial"/>
                <a:ea typeface="Arial"/>
                <a:cs typeface="Arial"/>
                <a:sym typeface="Arial"/>
              </a:rPr>
              <a:t> and just use one finger on the touchpad. </a:t>
            </a:r>
            <a:endParaRPr b="0" i="0" sz="1000" u="none" cap="none" strike="noStrike">
              <a:solidFill>
                <a:srgbClr val="3C4043"/>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000"/>
              <a:buFont typeface="Arial"/>
              <a:buNone/>
            </a:pPr>
            <a:r>
              <a:t/>
            </a:r>
            <a:endParaRPr b="0" i="0" sz="1000" u="none" cap="none" strike="noStrike">
              <a:solidFill>
                <a:srgbClr val="3C4043"/>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000"/>
              <a:buFont typeface="Arial"/>
              <a:buNone/>
            </a:pPr>
            <a:r>
              <a:rPr b="0" i="0" lang="en-US" sz="1000" u="none" cap="none" strike="noStrike">
                <a:solidFill>
                  <a:srgbClr val="3C4043"/>
                </a:solidFill>
                <a:latin typeface="Arial"/>
                <a:ea typeface="Arial"/>
                <a:cs typeface="Arial"/>
                <a:sym typeface="Arial"/>
              </a:rPr>
              <a:t>You can change how your touchpad works, too. Here’s how and what you can do:</a:t>
            </a:r>
            <a:endParaRPr b="0" i="1"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10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Select the </a:t>
            </a:r>
            <a:r>
              <a:rPr b="1" i="0" lang="en-US" sz="1000" u="none" cap="none" strike="noStrike">
                <a:solidFill>
                  <a:srgbClr val="3C4043"/>
                </a:solidFill>
                <a:highlight>
                  <a:srgbClr val="FFFFFF"/>
                </a:highlight>
                <a:latin typeface="Arial"/>
                <a:ea typeface="Arial"/>
                <a:cs typeface="Arial"/>
                <a:sym typeface="Arial"/>
              </a:rPr>
              <a:t>time</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Select </a:t>
            </a:r>
            <a:r>
              <a:rPr b="1" i="0" lang="en-US" sz="1000" u="none" cap="none" strike="noStrike">
                <a:solidFill>
                  <a:srgbClr val="3C4043"/>
                </a:solidFill>
                <a:highlight>
                  <a:srgbClr val="FFFFFF"/>
                </a:highlight>
                <a:latin typeface="Arial"/>
                <a:ea typeface="Arial"/>
                <a:cs typeface="Arial"/>
                <a:sym typeface="Arial"/>
              </a:rPr>
              <a:t>Settings</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In the </a:t>
            </a:r>
            <a:r>
              <a:rPr b="1" i="0" lang="en-US" sz="1000" u="none" cap="none" strike="noStrike">
                <a:solidFill>
                  <a:srgbClr val="3C4043"/>
                </a:solidFill>
                <a:highlight>
                  <a:srgbClr val="FFFFFF"/>
                </a:highlight>
                <a:latin typeface="Arial"/>
                <a:ea typeface="Arial"/>
                <a:cs typeface="Arial"/>
                <a:sym typeface="Arial"/>
              </a:rPr>
              <a:t>Device</a:t>
            </a:r>
            <a:r>
              <a:rPr b="0" i="0" lang="en-US" sz="1000" u="none" cap="none" strike="noStrike">
                <a:solidFill>
                  <a:srgbClr val="3C4043"/>
                </a:solidFill>
                <a:highlight>
                  <a:srgbClr val="FFFFFF"/>
                </a:highlight>
                <a:latin typeface="Arial"/>
                <a:ea typeface="Arial"/>
                <a:cs typeface="Arial"/>
                <a:sym typeface="Arial"/>
              </a:rPr>
              <a:t> section, select </a:t>
            </a:r>
            <a:r>
              <a:rPr b="1" i="0" lang="en-US" sz="1000" u="none" cap="none" strike="noStrike">
                <a:solidFill>
                  <a:srgbClr val="3C4043"/>
                </a:solidFill>
                <a:highlight>
                  <a:srgbClr val="FFFFFF"/>
                </a:highlight>
                <a:latin typeface="Arial"/>
                <a:ea typeface="Arial"/>
                <a:cs typeface="Arial"/>
                <a:sym typeface="Arial"/>
              </a:rPr>
              <a:t>Touchpad</a:t>
            </a:r>
            <a:r>
              <a:rPr b="0" i="0" lang="en-US" sz="1000" u="none" cap="none" strike="noStrike">
                <a:solidFill>
                  <a:srgbClr val="3C4043"/>
                </a:solidFill>
                <a:highlight>
                  <a:srgbClr val="FFFFFF"/>
                </a:highlight>
                <a:latin typeface="Arial"/>
                <a:ea typeface="Arial"/>
                <a:cs typeface="Arial"/>
                <a:sym typeface="Arial"/>
              </a:rPr>
              <a:t> (or </a:t>
            </a:r>
            <a:r>
              <a:rPr b="1" i="0" lang="en-US" sz="1000" u="none" cap="none" strike="noStrike">
                <a:solidFill>
                  <a:srgbClr val="3C4043"/>
                </a:solidFill>
                <a:highlight>
                  <a:srgbClr val="FFFFFF"/>
                </a:highlight>
                <a:latin typeface="Arial"/>
                <a:ea typeface="Arial"/>
                <a:cs typeface="Arial"/>
                <a:sym typeface="Arial"/>
              </a:rPr>
              <a:t>Touchpad and mouse</a:t>
            </a:r>
            <a:r>
              <a:rPr b="0" i="0" lang="en-US" sz="1000" u="none" cap="none" strike="noStrike">
                <a:solidFill>
                  <a:srgbClr val="3C4043"/>
                </a:solidFill>
                <a:highlight>
                  <a:srgbClr val="FFFFFF"/>
                </a:highlight>
                <a:latin typeface="Arial"/>
                <a:ea typeface="Arial"/>
                <a:cs typeface="Arial"/>
                <a:sym typeface="Arial"/>
              </a:rPr>
              <a:t>)</a:t>
            </a:r>
            <a:endParaRPr b="0" i="0" sz="1000" u="none" cap="none" strike="noStrike">
              <a:solidFill>
                <a:srgbClr val="3C4043"/>
              </a:solidFill>
              <a:highlight>
                <a:srgbClr val="FFFFFF"/>
              </a:highlight>
              <a:latin typeface="Arial"/>
              <a:ea typeface="Arial"/>
              <a:cs typeface="Arial"/>
              <a:sym typeface="Arial"/>
            </a:endParaRPr>
          </a:p>
          <a:p>
            <a:pPr indent="-292100" lvl="0" marL="457200" marR="0" rtl="0" algn="l">
              <a:lnSpc>
                <a:spcPct val="120000"/>
              </a:lnSpc>
              <a:spcBef>
                <a:spcPts val="500"/>
              </a:spcBef>
              <a:spcAft>
                <a:spcPts val="0"/>
              </a:spcAft>
              <a:buClr>
                <a:srgbClr val="9AA0A6"/>
              </a:buClr>
              <a:buSzPts val="1000"/>
              <a:buFont typeface="Arial"/>
              <a:buAutoNum type="arabicPeriod"/>
            </a:pPr>
            <a:r>
              <a:rPr b="0" i="0" lang="en-US" sz="1000" u="none" cap="none" strike="noStrike">
                <a:solidFill>
                  <a:srgbClr val="3C4043"/>
                </a:solidFill>
                <a:highlight>
                  <a:srgbClr val="FFFFFF"/>
                </a:highlight>
                <a:latin typeface="Arial"/>
                <a:ea typeface="Arial"/>
                <a:cs typeface="Arial"/>
                <a:sym typeface="Arial"/>
              </a:rPr>
              <a:t>Then, here’s what you can change:</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Turn tap-to-click on or off</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Turn on tap dragging</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Swap your primary mouse button, if you use a mouse</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Change the speed your pointer moves across the screen</a:t>
            </a:r>
            <a:endParaRPr b="0" i="0" sz="1000" u="none" cap="none" strike="noStrike">
              <a:solidFill>
                <a:srgbClr val="3C4043"/>
              </a:solidFill>
              <a:highlight>
                <a:srgbClr val="FFFFFF"/>
              </a:highlight>
              <a:latin typeface="Arial"/>
              <a:ea typeface="Arial"/>
              <a:cs typeface="Arial"/>
              <a:sym typeface="Arial"/>
            </a:endParaRPr>
          </a:p>
          <a:p>
            <a:pPr indent="-279400" lvl="0" marL="914400" marR="0" rtl="0" algn="l">
              <a:lnSpc>
                <a:spcPct val="120000"/>
              </a:lnSpc>
              <a:spcBef>
                <a:spcPts val="500"/>
              </a:spcBef>
              <a:spcAft>
                <a:spcPts val="0"/>
              </a:spcAft>
              <a:buClr>
                <a:srgbClr val="9AA0A6"/>
              </a:buClr>
              <a:buSzPts val="800"/>
              <a:buFont typeface="Arial"/>
              <a:buChar char="●"/>
            </a:pPr>
            <a:r>
              <a:rPr b="0" i="0" lang="en-US" sz="1000" u="none" cap="none" strike="noStrike">
                <a:solidFill>
                  <a:srgbClr val="3C4043"/>
                </a:solidFill>
                <a:highlight>
                  <a:srgbClr val="FFFFFF"/>
                </a:highlight>
                <a:latin typeface="Arial"/>
                <a:ea typeface="Arial"/>
                <a:cs typeface="Arial"/>
                <a:sym typeface="Arial"/>
              </a:rPr>
              <a:t>Switch scrolling directions</a:t>
            </a:r>
            <a:endParaRPr b="0" i="0" sz="1000" u="none" cap="none" strike="noStrike">
              <a:solidFill>
                <a:srgbClr val="3C4043"/>
              </a:solidFill>
              <a:highlight>
                <a:srgbClr val="FFFFFF"/>
              </a:highlight>
              <a:latin typeface="Arial"/>
              <a:ea typeface="Arial"/>
              <a:cs typeface="Arial"/>
              <a:sym typeface="Arial"/>
            </a:endParaRPr>
          </a:p>
          <a:p>
            <a:pPr indent="0" lvl="0" marL="0" marR="0" rtl="0" algn="r">
              <a:lnSpc>
                <a:spcPct val="120000"/>
              </a:lnSpc>
              <a:spcBef>
                <a:spcPts val="1000"/>
              </a:spcBef>
              <a:spcAft>
                <a:spcPts val="0"/>
              </a:spcAft>
              <a:buClr>
                <a:srgbClr val="000000"/>
              </a:buClr>
              <a:buSzPts val="1000"/>
              <a:buFont typeface="Arial"/>
              <a:buNone/>
            </a:pPr>
            <a:r>
              <a:rPr b="0" i="0" lang="en-US" sz="1000" u="sng" cap="none" strike="noStrike">
                <a:solidFill>
                  <a:srgbClr val="4285F4"/>
                </a:solidFill>
                <a:latin typeface="Arial"/>
                <a:ea typeface="Arial"/>
                <a:cs typeface="Arial"/>
                <a:sym typeface="Arial"/>
                <a:hlinkClick r:id="rId3">
                  <a:extLst>
                    <a:ext uri="{A12FA001-AC4F-418D-AE19-62706E023703}">
                      <ahyp:hlinkClr val="tx"/>
                    </a:ext>
                  </a:extLst>
                </a:hlinkClick>
              </a:rPr>
              <a:t>Learn more about using your touchpad.</a:t>
            </a:r>
            <a:endParaRPr b="0" i="0" sz="1000" u="none" cap="none" strike="noStrike">
              <a:solidFill>
                <a:srgbClr val="3C4043"/>
              </a:solidFill>
              <a:highlight>
                <a:srgbClr val="F9F9F9"/>
              </a:highlight>
              <a:latin typeface="Arial"/>
              <a:ea typeface="Arial"/>
              <a:cs typeface="Arial"/>
              <a:sym typeface="Arial"/>
            </a:endParaRPr>
          </a:p>
        </p:txBody>
      </p:sp>
      <p:pic>
        <p:nvPicPr>
          <p:cNvPr descr="Settings" id="1984" name="Google Shape;1984;p218" title="Settings"/>
          <p:cNvPicPr preferRelativeResize="0"/>
          <p:nvPr/>
        </p:nvPicPr>
        <p:blipFill rotWithShape="1">
          <a:blip r:embed="rId4">
            <a:alphaModFix/>
          </a:blip>
          <a:srcRect b="0" l="0" r="0" t="0"/>
          <a:stretch/>
        </p:blipFill>
        <p:spPr>
          <a:xfrm>
            <a:off x="2064253" y="7161915"/>
            <a:ext cx="180975" cy="180975"/>
          </a:xfrm>
          <a:prstGeom prst="rect">
            <a:avLst/>
          </a:prstGeom>
          <a:noFill/>
          <a:ln>
            <a:noFill/>
          </a:ln>
        </p:spPr>
      </p:pic>
      <p:sp>
        <p:nvSpPr>
          <p:cNvPr id="1985" name="Google Shape;1985;p218"/>
          <p:cNvSpPr/>
          <p:nvPr/>
        </p:nvSpPr>
        <p:spPr>
          <a:xfrm rot="10797425">
            <a:off x="5589530" y="3139706"/>
            <a:ext cx="400500" cy="2124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218"/>
          <p:cNvSpPr txBox="1"/>
          <p:nvPr/>
        </p:nvSpPr>
        <p:spPr>
          <a:xfrm>
            <a:off x="1174732" y="1427775"/>
            <a:ext cx="3098400" cy="67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graphicFrame>
        <p:nvGraphicFramePr>
          <p:cNvPr id="1987" name="Google Shape;1987;p218"/>
          <p:cNvGraphicFramePr/>
          <p:nvPr/>
        </p:nvGraphicFramePr>
        <p:xfrm>
          <a:off x="1881300" y="1077875"/>
          <a:ext cx="3000000" cy="3000000"/>
        </p:xfrm>
        <a:graphic>
          <a:graphicData uri="http://schemas.openxmlformats.org/drawingml/2006/table">
            <a:tbl>
              <a:tblPr>
                <a:solidFill>
                  <a:srgbClr val="FFFFFF"/>
                </a:solidFill>
                <a:tableStyleId>{6EBA0D76-EDCD-4CCB-BEAD-246D976F91BA}</a:tableStyleId>
              </a:tblPr>
              <a:tblGrid>
                <a:gridCol w="1714500"/>
                <a:gridCol w="2066925"/>
                <a:gridCol w="1857375"/>
              </a:tblGrid>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202124"/>
                          </a:solidFill>
                          <a:latin typeface="Roboto"/>
                          <a:ea typeface="Roboto"/>
                          <a:cs typeface="Roboto"/>
                          <a:sym typeface="Roboto"/>
                        </a:rPr>
                        <a:t>Aktivitas atau fitur</a:t>
                      </a:r>
                      <a:endParaRPr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c>
                  <a:txBody>
                    <a:bodyPr/>
                    <a:lstStyle/>
                    <a:p>
                      <a:pPr indent="0" lvl="0" marL="0" marR="0" rtl="0" algn="l">
                        <a:lnSpc>
                          <a:spcPct val="115000"/>
                        </a:lnSpc>
                        <a:spcBef>
                          <a:spcPts val="0"/>
                        </a:spcBef>
                        <a:spcAft>
                          <a:spcPts val="0"/>
                        </a:spcAft>
                        <a:buClr>
                          <a:srgbClr val="000000"/>
                        </a:buClr>
                        <a:buSzPts val="1050"/>
                        <a:buFont typeface="Arial"/>
                        <a:buNone/>
                      </a:pPr>
                      <a:r>
                        <a:rPr b="1" lang="en-US" sz="1050" u="none" cap="none" strike="noStrike">
                          <a:solidFill>
                            <a:srgbClr val="202124"/>
                          </a:solidFill>
                          <a:latin typeface="Roboto"/>
                          <a:ea typeface="Roboto"/>
                          <a:cs typeface="Roboto"/>
                          <a:sym typeface="Roboto"/>
                        </a:rPr>
                        <a:t>Google Workspace</a:t>
                      </a:r>
                      <a:r>
                        <a:rPr lang="en-US" sz="1050" u="none" cap="none" strike="noStrike">
                          <a:solidFill>
                            <a:srgbClr val="202124"/>
                          </a:solidFill>
                          <a:latin typeface="Roboto"/>
                          <a:ea typeface="Roboto"/>
                          <a:cs typeface="Roboto"/>
                          <a:sym typeface="Roboto"/>
                        </a:rPr>
                        <a:t> atau akun</a:t>
                      </a:r>
                      <a:endParaRPr sz="1050" u="none" cap="none" strike="noStrike">
                        <a:solidFill>
                          <a:srgbClr val="202124"/>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202124"/>
                          </a:solidFill>
                          <a:latin typeface="Roboto"/>
                          <a:ea typeface="Roboto"/>
                          <a:cs typeface="Roboto"/>
                          <a:sym typeface="Roboto"/>
                        </a:rPr>
                        <a:t>sekolah </a:t>
                      </a:r>
                      <a:endParaRPr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c>
                  <a:txBody>
                    <a:bodyPr/>
                    <a:lstStyle/>
                    <a:p>
                      <a:pPr indent="0" lvl="0" marL="0" marR="0" rtl="0" algn="l">
                        <a:lnSpc>
                          <a:spcPct val="115000"/>
                        </a:lnSpc>
                        <a:spcBef>
                          <a:spcPts val="0"/>
                        </a:spcBef>
                        <a:spcAft>
                          <a:spcPts val="0"/>
                        </a:spcAft>
                        <a:buClr>
                          <a:srgbClr val="000000"/>
                        </a:buClr>
                        <a:buSzPts val="1050"/>
                        <a:buFont typeface="Arial"/>
                        <a:buNone/>
                      </a:pPr>
                      <a:r>
                        <a:rPr b="1" lang="en-US" sz="1050" u="none" cap="none" strike="noStrike">
                          <a:solidFill>
                            <a:srgbClr val="202124"/>
                          </a:solidFill>
                          <a:latin typeface="Roboto"/>
                          <a:ea typeface="Roboto"/>
                          <a:cs typeface="Roboto"/>
                          <a:sym typeface="Roboto"/>
                        </a:rPr>
                        <a:t>Akun Google pribadi</a:t>
                      </a:r>
                      <a:endParaRPr b="1" sz="1050" u="none" cap="none" strike="noStrike">
                        <a:solidFill>
                          <a:srgbClr val="202124"/>
                        </a:solidFill>
                        <a:latin typeface="Roboto"/>
                        <a:ea typeface="Roboto"/>
                        <a:cs typeface="Roboto"/>
                        <a:sym typeface="Roboto"/>
                      </a:endParaRPr>
                    </a:p>
                  </a:txBody>
                  <a:tcPr marT="91425" marB="91425" marR="91425" marL="91425" anchor="ctr">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1F3F4"/>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Pengajar per kelas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Anggota kelas (pengajar</a:t>
                      </a:r>
                      <a:endParaRPr sz="1050" u="none" cap="none" strike="noStrike">
                        <a:solidFill>
                          <a:srgbClr val="3C4043"/>
                        </a:solidFill>
                        <a:highlight>
                          <a:srgbClr val="FFFFFF"/>
                        </a:highlight>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dan siswa)</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250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Kelas yang dapat diikuti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 maksimum, 30 per hari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Kelas yang dapat dibuat</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Tak terbatas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30 per hari</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3905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Undangan anggota kelas</a:t>
                      </a:r>
                      <a:endParaRPr sz="1050" u="none" cap="none" strike="noStrike">
                        <a:solidFill>
                          <a:srgbClr val="3C4043"/>
                        </a:solidFill>
                        <a:highlight>
                          <a:srgbClr val="FFFFFF"/>
                        </a:highlight>
                        <a:latin typeface="Roboto"/>
                        <a:ea typeface="Roboto"/>
                        <a:cs typeface="Roboto"/>
                        <a:sym typeface="Roboto"/>
                      </a:endParaRPr>
                    </a:p>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yang dapat dikirim</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500 per hari, per pengajar</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 per hari, per pengajar</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Wali per siswa</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20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i="1" lang="en-US" sz="1050" u="none" cap="none" strike="noStrike">
                          <a:solidFill>
                            <a:srgbClr val="3C4043"/>
                          </a:solidFill>
                          <a:highlight>
                            <a:srgbClr val="FFFFFF"/>
                          </a:highlight>
                          <a:latin typeface="Roboto"/>
                          <a:ea typeface="Roboto"/>
                          <a:cs typeface="Roboto"/>
                          <a:sym typeface="Roboto"/>
                        </a:rPr>
                        <a:t>Fitur tidak tersedia</a:t>
                      </a:r>
                      <a:endParaRPr i="1"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Visibilitas alamat email</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Tak terbatas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50"/>
                        <a:buFont typeface="Arial"/>
                        <a:buNone/>
                      </a:pPr>
                      <a:r>
                        <a:rPr i="1" lang="en-US" sz="1050" u="none" cap="none" strike="noStrike">
                          <a:solidFill>
                            <a:srgbClr val="3C4043"/>
                          </a:solidFill>
                          <a:highlight>
                            <a:srgbClr val="FFFFFF"/>
                          </a:highlight>
                          <a:latin typeface="Roboto"/>
                          <a:ea typeface="Roboto"/>
                          <a:cs typeface="Roboto"/>
                          <a:sym typeface="Roboto"/>
                        </a:rPr>
                        <a:t>Fitur tidak tersedia</a:t>
                      </a:r>
                      <a:endParaRPr i="1"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tcPr>
                </a:tc>
              </a:tr>
              <a:tr h="238125">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Topik per kelas</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c>
                  <a:txBody>
                    <a:bodyPr/>
                    <a:lstStyle/>
                    <a:p>
                      <a:pPr indent="0" lvl="0" marL="0" marR="0" rtl="0" algn="l">
                        <a:lnSpc>
                          <a:spcPct val="115000"/>
                        </a:lnSpc>
                        <a:spcBef>
                          <a:spcPts val="0"/>
                        </a:spcBef>
                        <a:spcAft>
                          <a:spcPts val="0"/>
                        </a:spcAft>
                        <a:buClr>
                          <a:srgbClr val="000000"/>
                        </a:buClr>
                        <a:buSzPts val="1050"/>
                        <a:buFont typeface="Arial"/>
                        <a:buNone/>
                      </a:pPr>
                      <a:r>
                        <a:rPr lang="en-US" sz="1050" u="none" cap="none" strike="noStrike">
                          <a:solidFill>
                            <a:srgbClr val="3C4043"/>
                          </a:solidFill>
                          <a:highlight>
                            <a:srgbClr val="FFFFFF"/>
                          </a:highlight>
                          <a:latin typeface="Roboto"/>
                          <a:ea typeface="Roboto"/>
                          <a:cs typeface="Roboto"/>
                          <a:sym typeface="Roboto"/>
                        </a:rPr>
                        <a:t>100</a:t>
                      </a:r>
                      <a:endParaRPr sz="1050" u="none" cap="none" strike="noStrike">
                        <a:solidFill>
                          <a:srgbClr val="3C4043"/>
                        </a:solidFill>
                        <a:highlight>
                          <a:srgbClr val="FFFFFF"/>
                        </a:highlight>
                        <a:latin typeface="Roboto"/>
                        <a:ea typeface="Roboto"/>
                        <a:cs typeface="Roboto"/>
                        <a:sym typeface="Roboto"/>
                      </a:endParaRPr>
                    </a:p>
                  </a:txBody>
                  <a:tcPr marT="91425" marB="91425" marR="91425" marL="91425">
                    <a:lnL cap="flat" cmpd="sng" w="9525">
                      <a:solidFill>
                        <a:srgbClr val="DADCE0"/>
                      </a:solidFill>
                      <a:prstDash val="solid"/>
                      <a:round/>
                      <a:headEnd len="sm" w="sm" type="none"/>
                      <a:tailEnd len="sm" w="sm" type="none"/>
                    </a:lnL>
                    <a:lnR cap="flat" cmpd="sng" w="9525">
                      <a:solidFill>
                        <a:srgbClr val="DADCE0"/>
                      </a:solidFill>
                      <a:prstDash val="solid"/>
                      <a:round/>
                      <a:headEnd len="sm" w="sm" type="none"/>
                      <a:tailEnd len="sm" w="sm" type="none"/>
                    </a:lnR>
                    <a:lnT cap="flat" cmpd="sng" w="9525">
                      <a:solidFill>
                        <a:srgbClr val="DADCE0"/>
                      </a:solidFill>
                      <a:prstDash val="solid"/>
                      <a:round/>
                      <a:headEnd len="sm" w="sm" type="none"/>
                      <a:tailEnd len="sm" w="sm" type="none"/>
                    </a:lnT>
                    <a:lnB cap="flat" cmpd="sng" w="9525">
                      <a:solidFill>
                        <a:srgbClr val="DADCE0"/>
                      </a:solidFill>
                      <a:prstDash val="solid"/>
                      <a:round/>
                      <a:headEnd len="sm" w="sm" type="none"/>
                      <a:tailEnd len="sm" w="sm" type="none"/>
                    </a:lnB>
                    <a:solidFill>
                      <a:srgbClr val="F8F9FA"/>
                    </a:solidFill>
                  </a:tcPr>
                </a:tc>
              </a:tr>
            </a:tbl>
          </a:graphicData>
        </a:graphic>
      </p:graphicFrame>
      <p:pic>
        <p:nvPicPr>
          <p:cNvPr id="1988" name="Google Shape;1988;p218"/>
          <p:cNvPicPr preferRelativeResize="0"/>
          <p:nvPr/>
        </p:nvPicPr>
        <p:blipFill rotWithShape="1">
          <a:blip r:embed="rId5">
            <a:alphaModFix/>
          </a:blip>
          <a:srcRect b="0" l="0" r="0" t="0"/>
          <a:stretch/>
        </p:blipFill>
        <p:spPr>
          <a:xfrm>
            <a:off x="2363874" y="255501"/>
            <a:ext cx="532341" cy="459601"/>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219"/>
          <p:cNvSpPr txBox="1"/>
          <p:nvPr>
            <p:ph idx="1" type="body"/>
          </p:nvPr>
        </p:nvSpPr>
        <p:spPr>
          <a:xfrm>
            <a:off x="395536" y="3291830"/>
            <a:ext cx="8748600" cy="576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70C0"/>
              </a:buClr>
              <a:buSzPts val="3600"/>
              <a:buNone/>
            </a:pPr>
            <a:r>
              <a:rPr b="1" lang="en-US">
                <a:solidFill>
                  <a:srgbClr val="0070C0"/>
                </a:solidFill>
              </a:rPr>
              <a:t>Portfolio</a:t>
            </a:r>
            <a:r>
              <a:rPr b="1" lang="en-US">
                <a:solidFill>
                  <a:srgbClr val="F2A40D"/>
                </a:solidFill>
              </a:rPr>
              <a:t> </a:t>
            </a:r>
            <a:r>
              <a:rPr b="1" lang="en-US">
                <a:solidFill>
                  <a:srgbClr val="3F3F3F"/>
                </a:solidFill>
              </a:rPr>
              <a:t>Presentation</a:t>
            </a:r>
            <a:endParaRPr b="1">
              <a:solidFill>
                <a:srgbClr val="3F3F3F"/>
              </a:solidFill>
            </a:endParaRPr>
          </a:p>
        </p:txBody>
      </p:sp>
      <p:sp>
        <p:nvSpPr>
          <p:cNvPr id="1994" name="Google Shape;1994;p219"/>
          <p:cNvSpPr txBox="1"/>
          <p:nvPr>
            <p:ph idx="2" type="body"/>
          </p:nvPr>
        </p:nvSpPr>
        <p:spPr>
          <a:xfrm>
            <a:off x="395536" y="3867894"/>
            <a:ext cx="8748600" cy="288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3F3F3F"/>
              </a:buClr>
              <a:buSzPts val="1400"/>
              <a:buNone/>
            </a:pPr>
            <a:r>
              <a:rPr lang="en-US"/>
              <a:t>Insert the title of your subtitle Here</a:t>
            </a:r>
            <a:endParaRPr/>
          </a:p>
        </p:txBody>
      </p:sp>
      <p:sp>
        <p:nvSpPr>
          <p:cNvPr id="1995" name="Google Shape;1995;p219"/>
          <p:cNvSpPr txBox="1"/>
          <p:nvPr/>
        </p:nvSpPr>
        <p:spPr>
          <a:xfrm>
            <a:off x="395536" y="4227934"/>
            <a:ext cx="5976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3F3F3F"/>
              </a:solidFill>
              <a:latin typeface="Arial"/>
              <a:ea typeface="Arial"/>
              <a:cs typeface="Arial"/>
              <a:sym typeface="Arial"/>
            </a:endParaRPr>
          </a:p>
        </p:txBody>
      </p:sp>
      <p:sp>
        <p:nvSpPr>
          <p:cNvPr id="1996" name="Google Shape;1996;p219"/>
          <p:cNvSpPr/>
          <p:nvPr>
            <p:ph idx="3" type="pic"/>
          </p:nvPr>
        </p:nvSpPr>
        <p:spPr>
          <a:xfrm>
            <a:off x="467544" y="339502"/>
            <a:ext cx="3312000" cy="2808000"/>
          </a:xfrm>
          <a:prstGeom prst="rect">
            <a:avLst/>
          </a:prstGeom>
          <a:solidFill>
            <a:srgbClr val="F2F2F2"/>
          </a:solidFill>
          <a:ln>
            <a:noFill/>
          </a:ln>
        </p:spPr>
      </p:sp>
      <p:sp>
        <p:nvSpPr>
          <p:cNvPr id="1997" name="Google Shape;1997;p219"/>
          <p:cNvSpPr/>
          <p:nvPr>
            <p:ph idx="4" type="pic"/>
          </p:nvPr>
        </p:nvSpPr>
        <p:spPr>
          <a:xfrm>
            <a:off x="3995936" y="339502"/>
            <a:ext cx="4680600" cy="1332000"/>
          </a:xfrm>
          <a:prstGeom prst="rect">
            <a:avLst/>
          </a:prstGeom>
          <a:solidFill>
            <a:srgbClr val="F2F2F2"/>
          </a:solidFill>
          <a:ln>
            <a:noFill/>
          </a:ln>
        </p:spPr>
      </p:sp>
      <p:sp>
        <p:nvSpPr>
          <p:cNvPr id="1998" name="Google Shape;1998;p219"/>
          <p:cNvSpPr/>
          <p:nvPr>
            <p:ph idx="5" type="pic"/>
          </p:nvPr>
        </p:nvSpPr>
        <p:spPr>
          <a:xfrm>
            <a:off x="3995936" y="1815574"/>
            <a:ext cx="1440000" cy="1332000"/>
          </a:xfrm>
          <a:prstGeom prst="rect">
            <a:avLst/>
          </a:prstGeom>
          <a:solidFill>
            <a:srgbClr val="F2F2F2"/>
          </a:solidFill>
          <a:ln>
            <a:noFill/>
          </a:ln>
        </p:spPr>
      </p:sp>
      <p:pic>
        <p:nvPicPr>
          <p:cNvPr id="1999" name="Google Shape;1999;p219"/>
          <p:cNvPicPr preferRelativeResize="0"/>
          <p:nvPr/>
        </p:nvPicPr>
        <p:blipFill rotWithShape="1">
          <a:blip r:embed="rId3">
            <a:alphaModFix/>
          </a:blip>
          <a:srcRect b="0" l="0" r="0" t="0"/>
          <a:stretch/>
        </p:blipFill>
        <p:spPr>
          <a:xfrm>
            <a:off x="-8475" y="231992"/>
            <a:ext cx="9144000" cy="4117566"/>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3" name="Shape 2003"/>
        <p:cNvGrpSpPr/>
        <p:nvPr/>
      </p:nvGrpSpPr>
      <p:grpSpPr>
        <a:xfrm>
          <a:off x="0" y="0"/>
          <a:ext cx="0" cy="0"/>
          <a:chOff x="0" y="0"/>
          <a:chExt cx="0" cy="0"/>
        </a:xfrm>
      </p:grpSpPr>
      <p:sp>
        <p:nvSpPr>
          <p:cNvPr id="2004" name="Google Shape;2004;p22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2005" name="Google Shape;2005;p220"/>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2006" name="Google Shape;2006;p220"/>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07" name="Google Shape;2007;p220"/>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08" name="Google Shape;2008;p220"/>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09" name="Google Shape;2009;p220"/>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010" name="Google Shape;2010;p220"/>
          <p:cNvGrpSpPr/>
          <p:nvPr/>
        </p:nvGrpSpPr>
        <p:grpSpPr>
          <a:xfrm>
            <a:off x="1300713" y="2538984"/>
            <a:ext cx="2664557" cy="831000"/>
            <a:chOff x="803640" y="3362835"/>
            <a:chExt cx="2059800" cy="831000"/>
          </a:xfrm>
        </p:grpSpPr>
        <p:sp>
          <p:nvSpPr>
            <p:cNvPr id="2011" name="Google Shape;2011;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12" name="Google Shape;2012;p22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2013" name="Google Shape;2013;p220"/>
          <p:cNvGrpSpPr/>
          <p:nvPr/>
        </p:nvGrpSpPr>
        <p:grpSpPr>
          <a:xfrm>
            <a:off x="1300713" y="3547096"/>
            <a:ext cx="2664557" cy="831000"/>
            <a:chOff x="803640" y="3362835"/>
            <a:chExt cx="2059800" cy="831000"/>
          </a:xfrm>
        </p:grpSpPr>
        <p:sp>
          <p:nvSpPr>
            <p:cNvPr id="2014" name="Google Shape;2014;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15" name="Google Shape;2015;p22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2016" name="Google Shape;2016;p220"/>
          <p:cNvGrpSpPr/>
          <p:nvPr/>
        </p:nvGrpSpPr>
        <p:grpSpPr>
          <a:xfrm>
            <a:off x="1300713" y="1530872"/>
            <a:ext cx="2664557" cy="831000"/>
            <a:chOff x="803640" y="3362835"/>
            <a:chExt cx="2059800" cy="831000"/>
          </a:xfrm>
        </p:grpSpPr>
        <p:sp>
          <p:nvSpPr>
            <p:cNvPr id="2017" name="Google Shape;2017;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18" name="Google Shape;2018;p22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2019" name="Google Shape;2019;p220"/>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20" name="Google Shape;2020;p220"/>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21" name="Google Shape;2021;p220"/>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022" name="Google Shape;2022;p220"/>
          <p:cNvGrpSpPr/>
          <p:nvPr/>
        </p:nvGrpSpPr>
        <p:grpSpPr>
          <a:xfrm>
            <a:off x="5896749" y="1539255"/>
            <a:ext cx="2664557" cy="831000"/>
            <a:chOff x="803640" y="3362835"/>
            <a:chExt cx="2059800" cy="831000"/>
          </a:xfrm>
        </p:grpSpPr>
        <p:sp>
          <p:nvSpPr>
            <p:cNvPr id="2023" name="Google Shape;2023;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24" name="Google Shape;2024;p220"/>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2025" name="Google Shape;2025;p220"/>
          <p:cNvGrpSpPr/>
          <p:nvPr/>
        </p:nvGrpSpPr>
        <p:grpSpPr>
          <a:xfrm>
            <a:off x="5896749" y="2623567"/>
            <a:ext cx="2664557" cy="831000"/>
            <a:chOff x="803640" y="3439035"/>
            <a:chExt cx="2059800" cy="831000"/>
          </a:xfrm>
        </p:grpSpPr>
        <p:sp>
          <p:nvSpPr>
            <p:cNvPr id="2026" name="Google Shape;2026;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27" name="Google Shape;2027;p22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2028" name="Google Shape;2028;p220"/>
          <p:cNvGrpSpPr/>
          <p:nvPr/>
        </p:nvGrpSpPr>
        <p:grpSpPr>
          <a:xfrm>
            <a:off x="5896749" y="3631679"/>
            <a:ext cx="2664557" cy="831000"/>
            <a:chOff x="803640" y="3439035"/>
            <a:chExt cx="2059800" cy="831000"/>
          </a:xfrm>
        </p:grpSpPr>
        <p:sp>
          <p:nvSpPr>
            <p:cNvPr id="2029" name="Google Shape;2029;p220"/>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030" name="Google Shape;2030;p220"/>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2031" name="Google Shape;2031;p220"/>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2" name="Google Shape;2032;p220"/>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2033" name="Google Shape;2033;p220"/>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2034" name="Google Shape;2034;p220"/>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2035" name="Google Shape;2035;p220"/>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2036" name="Google Shape;2036;p220"/>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2037" name="Google Shape;2037;p220"/>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221"/>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2043" name="Google Shape;2043;p221"/>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2044" name="Google Shape;2044;p221"/>
          <p:cNvSpPr/>
          <p:nvPr>
            <p:ph idx="3" type="pic"/>
          </p:nvPr>
        </p:nvSpPr>
        <p:spPr>
          <a:xfrm>
            <a:off x="5617625" y="2290775"/>
            <a:ext cx="2663100" cy="1969200"/>
          </a:xfrm>
          <a:prstGeom prst="rect">
            <a:avLst/>
          </a:prstGeom>
          <a:solidFill>
            <a:srgbClr val="F2F2F2"/>
          </a:solidFill>
          <a:ln>
            <a:noFill/>
          </a:ln>
        </p:spPr>
      </p:sp>
      <p:sp>
        <p:nvSpPr>
          <p:cNvPr id="2045" name="Google Shape;2045;p221"/>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9" name="Shape 2049"/>
        <p:cNvGrpSpPr/>
        <p:nvPr/>
      </p:nvGrpSpPr>
      <p:grpSpPr>
        <a:xfrm>
          <a:off x="0" y="0"/>
          <a:ext cx="0" cy="0"/>
          <a:chOff x="0" y="0"/>
          <a:chExt cx="0" cy="0"/>
        </a:xfrm>
      </p:grpSpPr>
      <p:sp>
        <p:nvSpPr>
          <p:cNvPr id="2050" name="Google Shape;2050;p222"/>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Memulai Classroom</a:t>
            </a:r>
            <a:endParaRPr sz="4800">
              <a:solidFill>
                <a:schemeClr val="dk1"/>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pic>
        <p:nvPicPr>
          <p:cNvPr id="2055" name="Google Shape;2055;p223"/>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2056" name="Google Shape;2056;p223"/>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2057" name="Google Shape;2057;p223"/>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223"/>
          <p:cNvSpPr/>
          <p:nvPr/>
        </p:nvSpPr>
        <p:spPr>
          <a:xfrm>
            <a:off x="6132150" y="2137875"/>
            <a:ext cx="1016100" cy="1016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2059" name="Google Shape;2059;p223"/>
          <p:cNvSpPr/>
          <p:nvPr/>
        </p:nvSpPr>
        <p:spPr>
          <a:xfrm>
            <a:off x="8562300" y="94688"/>
            <a:ext cx="505500" cy="5055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2060" name="Google Shape;2060;p223"/>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2061" name="Google Shape;2061;p223"/>
          <p:cNvSpPr txBox="1"/>
          <p:nvPr/>
        </p:nvSpPr>
        <p:spPr>
          <a:xfrm>
            <a:off x="2982550" y="1491075"/>
            <a:ext cx="2172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2. Klik Icon Titik Sembilan</a:t>
            </a:r>
            <a:endParaRPr b="1" i="0" sz="1800" u="none" cap="none" strike="noStrike">
              <a:solidFill>
                <a:srgbClr val="0000FF"/>
              </a:solidFill>
              <a:latin typeface="Raleway"/>
              <a:ea typeface="Raleway"/>
              <a:cs typeface="Raleway"/>
              <a:sym typeface="Raleway"/>
            </a:endParaRPr>
          </a:p>
        </p:txBody>
      </p:sp>
      <p:cxnSp>
        <p:nvCxnSpPr>
          <p:cNvPr id="2062" name="Google Shape;2062;p223"/>
          <p:cNvCxnSpPr>
            <a:stCxn id="2059" idx="4"/>
            <a:endCxn id="2061" idx="0"/>
          </p:cNvCxnSpPr>
          <p:nvPr/>
        </p:nvCxnSpPr>
        <p:spPr>
          <a:xfrm rot="5400000">
            <a:off x="5996550" y="-1327312"/>
            <a:ext cx="891000" cy="4746000"/>
          </a:xfrm>
          <a:prstGeom prst="bentConnector3">
            <a:avLst>
              <a:gd fmla="val 49994" name="adj1"/>
            </a:avLst>
          </a:prstGeom>
          <a:noFill/>
          <a:ln cap="flat" cmpd="sng" w="38100">
            <a:solidFill>
              <a:srgbClr val="FF0000"/>
            </a:solidFill>
            <a:prstDash val="solid"/>
            <a:round/>
            <a:headEnd len="sm" w="sm" type="none"/>
            <a:tailEnd len="sm" w="sm" type="none"/>
          </a:ln>
        </p:spPr>
      </p:cxnSp>
      <p:cxnSp>
        <p:nvCxnSpPr>
          <p:cNvPr id="2063" name="Google Shape;2063;p223"/>
          <p:cNvCxnSpPr>
            <a:stCxn id="2058" idx="3"/>
          </p:cNvCxnSpPr>
          <p:nvPr/>
        </p:nvCxnSpPr>
        <p:spPr>
          <a:xfrm rot="5400000">
            <a:off x="4904404" y="2660921"/>
            <a:ext cx="1032300" cy="1720800"/>
          </a:xfrm>
          <a:prstGeom prst="bentConnector2">
            <a:avLst/>
          </a:prstGeom>
          <a:noFill/>
          <a:ln cap="flat" cmpd="sng" w="38100">
            <a:solidFill>
              <a:srgbClr val="FF0000"/>
            </a:solidFill>
            <a:prstDash val="solid"/>
            <a:round/>
            <a:headEnd len="sm" w="sm" type="none"/>
            <a:tailEnd len="sm" w="sm" type="none"/>
          </a:ln>
        </p:spPr>
      </p:cxnSp>
      <p:sp>
        <p:nvSpPr>
          <p:cNvPr id="2064" name="Google Shape;2064;p223"/>
          <p:cNvSpPr txBox="1"/>
          <p:nvPr/>
        </p:nvSpPr>
        <p:spPr>
          <a:xfrm>
            <a:off x="1451125" y="3814250"/>
            <a:ext cx="3272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3. Klik Icon Classroom</a:t>
            </a:r>
            <a:endParaRPr b="1" i="0" sz="1800" u="none" cap="none" strike="noStrike">
              <a:solidFill>
                <a:srgbClr val="0000FF"/>
              </a:solidFill>
              <a:latin typeface="Raleway"/>
              <a:ea typeface="Raleway"/>
              <a:cs typeface="Raleway"/>
              <a:sym typeface="Raleway"/>
            </a:endParaRPr>
          </a:p>
        </p:txBody>
      </p:sp>
      <p:sp>
        <p:nvSpPr>
          <p:cNvPr id="2065" name="Google Shape;2065;p223"/>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67" name="Google Shape;467;p53"/>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Penyimpanan Dengan Google Drive</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pic>
        <p:nvPicPr>
          <p:cNvPr id="2070" name="Google Shape;2070;p224"/>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sp>
        <p:nvSpPr>
          <p:cNvPr id="2071" name="Google Shape;2071;p224"/>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224"/>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2073" name="Google Shape;2073;p224"/>
          <p:cNvSpPr txBox="1"/>
          <p:nvPr>
            <p:ph idx="1" type="body"/>
          </p:nvPr>
        </p:nvSpPr>
        <p:spPr>
          <a:xfrm>
            <a:off x="4032350" y="791075"/>
            <a:ext cx="4959300" cy="10158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SzPts val="1400"/>
              <a:buNone/>
            </a:pPr>
            <a:r>
              <a:rPr lang="en-US" sz="1800">
                <a:solidFill>
                  <a:srgbClr val="FF0000"/>
                </a:solidFill>
              </a:rPr>
              <a:t>Classroom Hanya Bisa Diakses Dengan Akun Google Mail, Silahkan Buka Browser Chrome, Lalu Login Dengan Akun Google Mail</a:t>
            </a:r>
            <a:endParaRPr sz="1800">
              <a:solidFill>
                <a:srgbClr val="FF0000"/>
              </a:solidFill>
            </a:endParaRPr>
          </a:p>
        </p:txBody>
      </p:sp>
      <p:sp>
        <p:nvSpPr>
          <p:cNvPr id="2074" name="Google Shape;2074;p224"/>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pic>
        <p:nvPicPr>
          <p:cNvPr id="2079" name="Google Shape;2079;p225"/>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2080" name="Google Shape;2080;p225"/>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2081" name="Google Shape;2081;p225"/>
          <p:cNvSpPr/>
          <p:nvPr/>
        </p:nvSpPr>
        <p:spPr>
          <a:xfrm>
            <a:off x="581350" y="732975"/>
            <a:ext cx="505500" cy="758100"/>
          </a:xfrm>
          <a:prstGeom prst="up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225"/>
          <p:cNvSpPr/>
          <p:nvPr/>
        </p:nvSpPr>
        <p:spPr>
          <a:xfrm>
            <a:off x="8562300" y="94688"/>
            <a:ext cx="505500" cy="5055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2083" name="Google Shape;2083;p225"/>
          <p:cNvSpPr txBox="1"/>
          <p:nvPr/>
        </p:nvSpPr>
        <p:spPr>
          <a:xfrm>
            <a:off x="152400" y="1491075"/>
            <a:ext cx="2172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1. Buka Email</a:t>
            </a:r>
            <a:endParaRPr b="1" i="0" sz="1800" u="none" cap="none" strike="noStrike">
              <a:solidFill>
                <a:srgbClr val="0000FF"/>
              </a:solidFill>
              <a:latin typeface="Raleway"/>
              <a:ea typeface="Raleway"/>
              <a:cs typeface="Raleway"/>
              <a:sym typeface="Raleway"/>
            </a:endParaRPr>
          </a:p>
        </p:txBody>
      </p:sp>
      <p:sp>
        <p:nvSpPr>
          <p:cNvPr id="2084" name="Google Shape;2084;p225"/>
          <p:cNvSpPr txBox="1"/>
          <p:nvPr/>
        </p:nvSpPr>
        <p:spPr>
          <a:xfrm>
            <a:off x="2982550" y="1491075"/>
            <a:ext cx="2172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2. Klik Icon Titik Sembilan</a:t>
            </a:r>
            <a:endParaRPr b="1" i="0" sz="1800" u="none" cap="none" strike="noStrike">
              <a:solidFill>
                <a:srgbClr val="0000FF"/>
              </a:solidFill>
              <a:latin typeface="Raleway"/>
              <a:ea typeface="Raleway"/>
              <a:cs typeface="Raleway"/>
              <a:sym typeface="Raleway"/>
            </a:endParaRPr>
          </a:p>
        </p:txBody>
      </p:sp>
      <p:cxnSp>
        <p:nvCxnSpPr>
          <p:cNvPr id="2085" name="Google Shape;2085;p225"/>
          <p:cNvCxnSpPr>
            <a:stCxn id="2082" idx="4"/>
            <a:endCxn id="2084" idx="0"/>
          </p:cNvCxnSpPr>
          <p:nvPr/>
        </p:nvCxnSpPr>
        <p:spPr>
          <a:xfrm rot="5400000">
            <a:off x="5996550" y="-1327312"/>
            <a:ext cx="891000" cy="4746000"/>
          </a:xfrm>
          <a:prstGeom prst="bentConnector3">
            <a:avLst>
              <a:gd fmla="val 49994" name="adj1"/>
            </a:avLst>
          </a:prstGeom>
          <a:noFill/>
          <a:ln cap="flat" cmpd="sng" w="38100">
            <a:solidFill>
              <a:srgbClr val="FF0000"/>
            </a:solidFill>
            <a:prstDash val="solid"/>
            <a:round/>
            <a:headEnd len="sm" w="sm" type="none"/>
            <a:tailEnd len="sm" w="sm" type="none"/>
          </a:ln>
        </p:spPr>
      </p:cxnSp>
      <p:sp>
        <p:nvSpPr>
          <p:cNvPr id="2086" name="Google Shape;2086;p225"/>
          <p:cNvSpPr txBox="1"/>
          <p:nvPr/>
        </p:nvSpPr>
        <p:spPr>
          <a:xfrm>
            <a:off x="265400" y="24282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pic>
        <p:nvPicPr>
          <p:cNvPr id="2091" name="Google Shape;2091;p226"/>
          <p:cNvPicPr preferRelativeResize="0"/>
          <p:nvPr/>
        </p:nvPicPr>
        <p:blipFill rotWithShape="1">
          <a:blip r:embed="rId3">
            <a:alphaModFix/>
          </a:blip>
          <a:srcRect b="0" l="0" r="0" t="0"/>
          <a:stretch/>
        </p:blipFill>
        <p:spPr>
          <a:xfrm>
            <a:off x="152400" y="152400"/>
            <a:ext cx="8839201" cy="390073"/>
          </a:xfrm>
          <a:prstGeom prst="rect">
            <a:avLst/>
          </a:prstGeom>
          <a:noFill/>
          <a:ln>
            <a:noFill/>
          </a:ln>
        </p:spPr>
      </p:pic>
      <p:pic>
        <p:nvPicPr>
          <p:cNvPr id="2092" name="Google Shape;2092;p226"/>
          <p:cNvPicPr preferRelativeResize="0"/>
          <p:nvPr/>
        </p:nvPicPr>
        <p:blipFill rotWithShape="1">
          <a:blip r:embed="rId4">
            <a:alphaModFix/>
          </a:blip>
          <a:srcRect b="0" l="0" r="0" t="0"/>
          <a:stretch/>
        </p:blipFill>
        <p:spPr>
          <a:xfrm>
            <a:off x="6057525" y="1149823"/>
            <a:ext cx="3009900" cy="3781425"/>
          </a:xfrm>
          <a:prstGeom prst="rect">
            <a:avLst/>
          </a:prstGeom>
          <a:noFill/>
          <a:ln>
            <a:noFill/>
          </a:ln>
        </p:spPr>
      </p:pic>
      <p:sp>
        <p:nvSpPr>
          <p:cNvPr id="2093" name="Google Shape;2093;p226"/>
          <p:cNvSpPr/>
          <p:nvPr/>
        </p:nvSpPr>
        <p:spPr>
          <a:xfrm>
            <a:off x="6132150" y="2137875"/>
            <a:ext cx="1016100" cy="1016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cxnSp>
        <p:nvCxnSpPr>
          <p:cNvPr id="2094" name="Google Shape;2094;p226"/>
          <p:cNvCxnSpPr>
            <a:stCxn id="2093" idx="3"/>
          </p:cNvCxnSpPr>
          <p:nvPr/>
        </p:nvCxnSpPr>
        <p:spPr>
          <a:xfrm rot="5400000">
            <a:off x="4904404" y="2660921"/>
            <a:ext cx="1032300" cy="1720800"/>
          </a:xfrm>
          <a:prstGeom prst="bentConnector2">
            <a:avLst/>
          </a:prstGeom>
          <a:noFill/>
          <a:ln cap="flat" cmpd="sng" w="38100">
            <a:solidFill>
              <a:srgbClr val="FF0000"/>
            </a:solidFill>
            <a:prstDash val="solid"/>
            <a:round/>
            <a:headEnd len="sm" w="sm" type="none"/>
            <a:tailEnd len="sm" w="sm" type="none"/>
          </a:ln>
        </p:spPr>
      </p:cxnSp>
      <p:sp>
        <p:nvSpPr>
          <p:cNvPr id="2095" name="Google Shape;2095;p226"/>
          <p:cNvSpPr txBox="1"/>
          <p:nvPr/>
        </p:nvSpPr>
        <p:spPr>
          <a:xfrm>
            <a:off x="1451125" y="3814250"/>
            <a:ext cx="3272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3. Klik Icon Classroom</a:t>
            </a:r>
            <a:endParaRPr b="1" i="0" sz="1800" u="none" cap="none" strike="noStrike">
              <a:solidFill>
                <a:srgbClr val="0000FF"/>
              </a:solidFill>
              <a:latin typeface="Raleway"/>
              <a:ea typeface="Raleway"/>
              <a:cs typeface="Raleway"/>
              <a:sym typeface="Raleway"/>
            </a:endParaRPr>
          </a:p>
        </p:txBody>
      </p:sp>
      <p:sp>
        <p:nvSpPr>
          <p:cNvPr id="2096" name="Google Shape;2096;p226"/>
          <p:cNvSpPr txBox="1"/>
          <p:nvPr/>
        </p:nvSpPr>
        <p:spPr>
          <a:xfrm>
            <a:off x="265400" y="2123475"/>
            <a:ext cx="481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Raleway"/>
                <a:ea typeface="Raleway"/>
                <a:cs typeface="Raleway"/>
                <a:sym typeface="Raleway"/>
              </a:rPr>
              <a:t>MEMULAI  GOOGLE CLASSROOM</a:t>
            </a:r>
            <a:endParaRPr b="0" i="0" sz="3600" u="none" cap="none" strike="noStrike">
              <a:solidFill>
                <a:srgbClr val="000000"/>
              </a:solidFill>
              <a:latin typeface="Raleway"/>
              <a:ea typeface="Raleway"/>
              <a:cs typeface="Raleway"/>
              <a:sym typeface="Raleway"/>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0" name="Shape 2100"/>
        <p:cNvGrpSpPr/>
        <p:nvPr/>
      </p:nvGrpSpPr>
      <p:grpSpPr>
        <a:xfrm>
          <a:off x="0" y="0"/>
          <a:ext cx="0" cy="0"/>
          <a:chOff x="0" y="0"/>
          <a:chExt cx="0" cy="0"/>
        </a:xfrm>
      </p:grpSpPr>
      <p:sp>
        <p:nvSpPr>
          <p:cNvPr id="2101" name="Google Shape;2101;p227"/>
          <p:cNvSpPr txBox="1"/>
          <p:nvPr>
            <p:ph type="title"/>
          </p:nvPr>
        </p:nvSpPr>
        <p:spPr>
          <a:xfrm>
            <a:off x="23" y="223235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Mengenal Jenis Classroom</a:t>
            </a:r>
            <a:endParaRPr sz="4800">
              <a:solidFill>
                <a:schemeClr val="dk1"/>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pic>
        <p:nvPicPr>
          <p:cNvPr id="2106" name="Google Shape;2106;p228"/>
          <p:cNvPicPr preferRelativeResize="0"/>
          <p:nvPr/>
        </p:nvPicPr>
        <p:blipFill rotWithShape="1">
          <a:blip r:embed="rId3">
            <a:alphaModFix/>
          </a:blip>
          <a:srcRect b="0" l="0" r="25306" t="0"/>
          <a:stretch/>
        </p:blipFill>
        <p:spPr>
          <a:xfrm>
            <a:off x="2491175" y="226300"/>
            <a:ext cx="6602550" cy="4753800"/>
          </a:xfrm>
          <a:prstGeom prst="rect">
            <a:avLst/>
          </a:prstGeom>
          <a:noFill/>
          <a:ln>
            <a:noFill/>
          </a:ln>
        </p:spPr>
      </p:pic>
      <p:sp>
        <p:nvSpPr>
          <p:cNvPr id="2107" name="Google Shape;2107;p228"/>
          <p:cNvSpPr/>
          <p:nvPr/>
        </p:nvSpPr>
        <p:spPr>
          <a:xfrm>
            <a:off x="1060875" y="9769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228"/>
          <p:cNvSpPr txBox="1"/>
          <p:nvPr/>
        </p:nvSpPr>
        <p:spPr>
          <a:xfrm>
            <a:off x="283300" y="1408925"/>
            <a:ext cx="1666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2109" name="Google Shape;2109;p228"/>
          <p:cNvSpPr/>
          <p:nvPr/>
        </p:nvSpPr>
        <p:spPr>
          <a:xfrm flipH="1" rot="10800000">
            <a:off x="1024750" y="39047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228"/>
          <p:cNvSpPr txBox="1"/>
          <p:nvPr/>
        </p:nvSpPr>
        <p:spPr>
          <a:xfrm>
            <a:off x="232075" y="3446800"/>
            <a:ext cx="166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Siswa</a:t>
            </a:r>
            <a:endParaRPr b="0" i="0" sz="1400" u="none" cap="none" strike="noStrike">
              <a:solidFill>
                <a:srgbClr val="FF0000"/>
              </a:solidFill>
              <a:latin typeface="Raleway"/>
              <a:ea typeface="Raleway"/>
              <a:cs typeface="Raleway"/>
              <a:sym typeface="Raleway"/>
            </a:endParaRPr>
          </a:p>
        </p:txBody>
      </p:sp>
      <p:sp>
        <p:nvSpPr>
          <p:cNvPr id="2111" name="Google Shape;2111;p228"/>
          <p:cNvSpPr txBox="1"/>
          <p:nvPr/>
        </p:nvSpPr>
        <p:spPr>
          <a:xfrm>
            <a:off x="3051925" y="1624325"/>
            <a:ext cx="5369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Tidak Terdapat Foto Pada Classroom, Karena Kita Gurunya</a:t>
            </a:r>
            <a:endParaRPr b="0" i="0" sz="1400" u="none" cap="none" strike="noStrike">
              <a:solidFill>
                <a:srgbClr val="0000FF"/>
              </a:solidFill>
              <a:latin typeface="Raleway"/>
              <a:ea typeface="Raleway"/>
              <a:cs typeface="Raleway"/>
              <a:sym typeface="Raleway"/>
            </a:endParaRPr>
          </a:p>
        </p:txBody>
      </p:sp>
      <p:sp>
        <p:nvSpPr>
          <p:cNvPr id="2112" name="Google Shape;2112;p228"/>
          <p:cNvSpPr txBox="1"/>
          <p:nvPr/>
        </p:nvSpPr>
        <p:spPr>
          <a:xfrm>
            <a:off x="3051925" y="3986525"/>
            <a:ext cx="5369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Terdapat Foto Pada Classroom, Karena Kita Sebagai Murid, Foto Yang Muncul Adalah Foto Guru atau Pengajar</a:t>
            </a:r>
            <a:endParaRPr b="0" i="0" sz="1400" u="none" cap="none" strike="noStrike">
              <a:solidFill>
                <a:srgbClr val="0000FF"/>
              </a:solidFill>
              <a:latin typeface="Raleway"/>
              <a:ea typeface="Raleway"/>
              <a:cs typeface="Raleway"/>
              <a:sym typeface="Raleway"/>
            </a:endParaRPr>
          </a:p>
        </p:txBody>
      </p:sp>
      <p:sp>
        <p:nvSpPr>
          <p:cNvPr id="2113" name="Google Shape;2113;p228"/>
          <p:cNvSpPr/>
          <p:nvPr/>
        </p:nvSpPr>
        <p:spPr>
          <a:xfrm>
            <a:off x="3889050" y="2363100"/>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228"/>
          <p:cNvSpPr/>
          <p:nvPr/>
        </p:nvSpPr>
        <p:spPr>
          <a:xfrm>
            <a:off x="3889050" y="4618933"/>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15" name="Google Shape;2115;p228"/>
          <p:cNvCxnSpPr/>
          <p:nvPr/>
        </p:nvCxnSpPr>
        <p:spPr>
          <a:xfrm rot="10800000">
            <a:off x="1121150" y="1790025"/>
            <a:ext cx="2639700" cy="776700"/>
          </a:xfrm>
          <a:prstGeom prst="bentConnector3">
            <a:avLst>
              <a:gd fmla="val 112569" name="adj1"/>
            </a:avLst>
          </a:prstGeom>
          <a:noFill/>
          <a:ln cap="flat" cmpd="sng" w="28575">
            <a:solidFill>
              <a:srgbClr val="FF0000"/>
            </a:solidFill>
            <a:prstDash val="solid"/>
            <a:round/>
            <a:headEnd len="sm" w="sm" type="none"/>
            <a:tailEnd len="sm" w="sm" type="none"/>
          </a:ln>
        </p:spPr>
      </p:cxnSp>
      <p:sp>
        <p:nvSpPr>
          <p:cNvPr id="2116" name="Google Shape;2116;p228"/>
          <p:cNvSpPr txBox="1"/>
          <p:nvPr/>
        </p:nvSpPr>
        <p:spPr>
          <a:xfrm>
            <a:off x="834625" y="2233925"/>
            <a:ext cx="2926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 Sebagai Guru</a:t>
            </a:r>
            <a:endParaRPr b="0" i="0" sz="1400" u="none" cap="none" strike="noStrike">
              <a:solidFill>
                <a:srgbClr val="0000FF"/>
              </a:solidFill>
              <a:latin typeface="Raleway"/>
              <a:ea typeface="Raleway"/>
              <a:cs typeface="Raleway"/>
              <a:sym typeface="Raleway"/>
            </a:endParaRPr>
          </a:p>
        </p:txBody>
      </p:sp>
      <p:cxnSp>
        <p:nvCxnSpPr>
          <p:cNvPr id="2117" name="Google Shape;2117;p228"/>
          <p:cNvCxnSpPr/>
          <p:nvPr/>
        </p:nvCxnSpPr>
        <p:spPr>
          <a:xfrm rot="10800000">
            <a:off x="1121150" y="4369125"/>
            <a:ext cx="2639700" cy="559800"/>
          </a:xfrm>
          <a:prstGeom prst="bentConnector3">
            <a:avLst>
              <a:gd fmla="val 99140" name="adj1"/>
            </a:avLst>
          </a:prstGeom>
          <a:noFill/>
          <a:ln cap="flat" cmpd="sng" w="28575">
            <a:solidFill>
              <a:srgbClr val="FF0000"/>
            </a:solidFill>
            <a:prstDash val="solid"/>
            <a:round/>
            <a:headEnd len="sm" w="sm" type="none"/>
            <a:tailEnd len="sm" w="sm" type="none"/>
          </a:ln>
        </p:spPr>
      </p:cxnSp>
      <p:sp>
        <p:nvSpPr>
          <p:cNvPr id="2118" name="Google Shape;2118;p228"/>
          <p:cNvSpPr txBox="1"/>
          <p:nvPr/>
        </p:nvSpPr>
        <p:spPr>
          <a:xfrm>
            <a:off x="1121150" y="4369125"/>
            <a:ext cx="292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a:t>
            </a:r>
            <a:endParaRPr b="0" i="0" sz="1400" u="none" cap="none" strike="noStrike">
              <a:solidFill>
                <a:srgbClr val="0000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Sebagai Siswa</a:t>
            </a:r>
            <a:endParaRPr b="0" i="0" sz="1400" u="none" cap="none" strike="noStrike">
              <a:solidFill>
                <a:srgbClr val="0000FF"/>
              </a:solidFill>
              <a:latin typeface="Raleway"/>
              <a:ea typeface="Raleway"/>
              <a:cs typeface="Raleway"/>
              <a:sym typeface="Raleway"/>
            </a:endParaRPr>
          </a:p>
        </p:txBody>
      </p:sp>
      <p:sp>
        <p:nvSpPr>
          <p:cNvPr id="2119" name="Google Shape;2119;p228"/>
          <p:cNvSpPr/>
          <p:nvPr/>
        </p:nvSpPr>
        <p:spPr>
          <a:xfrm>
            <a:off x="3875525" y="3308928"/>
            <a:ext cx="669600" cy="615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20" name="Google Shape;2120;p228"/>
          <p:cNvCxnSpPr/>
          <p:nvPr/>
        </p:nvCxnSpPr>
        <p:spPr>
          <a:xfrm rot="10800000">
            <a:off x="1445486" y="3826276"/>
            <a:ext cx="2528100" cy="810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pic>
        <p:nvPicPr>
          <p:cNvPr id="2125" name="Google Shape;2125;p229"/>
          <p:cNvPicPr preferRelativeResize="0"/>
          <p:nvPr/>
        </p:nvPicPr>
        <p:blipFill rotWithShape="1">
          <a:blip r:embed="rId3">
            <a:alphaModFix/>
          </a:blip>
          <a:srcRect b="0" l="0" r="25306" t="0"/>
          <a:stretch/>
        </p:blipFill>
        <p:spPr>
          <a:xfrm>
            <a:off x="2491175" y="226300"/>
            <a:ext cx="6602550" cy="4753800"/>
          </a:xfrm>
          <a:prstGeom prst="rect">
            <a:avLst/>
          </a:prstGeom>
          <a:noFill/>
          <a:ln>
            <a:noFill/>
          </a:ln>
        </p:spPr>
      </p:pic>
      <p:sp>
        <p:nvSpPr>
          <p:cNvPr id="2126" name="Google Shape;2126;p229"/>
          <p:cNvSpPr/>
          <p:nvPr/>
        </p:nvSpPr>
        <p:spPr>
          <a:xfrm>
            <a:off x="1060875" y="9769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29"/>
          <p:cNvSpPr txBox="1"/>
          <p:nvPr/>
        </p:nvSpPr>
        <p:spPr>
          <a:xfrm>
            <a:off x="283300" y="1408925"/>
            <a:ext cx="1666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2128" name="Google Shape;2128;p229"/>
          <p:cNvSpPr txBox="1"/>
          <p:nvPr/>
        </p:nvSpPr>
        <p:spPr>
          <a:xfrm>
            <a:off x="3051925" y="1624325"/>
            <a:ext cx="5369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Tidak Terdapat Foto Pada Classroom, Karena Kita Gurunya</a:t>
            </a:r>
            <a:endParaRPr b="0" i="0" sz="1400" u="none" cap="none" strike="noStrike">
              <a:solidFill>
                <a:srgbClr val="0000FF"/>
              </a:solidFill>
              <a:latin typeface="Raleway"/>
              <a:ea typeface="Raleway"/>
              <a:cs typeface="Raleway"/>
              <a:sym typeface="Raleway"/>
            </a:endParaRPr>
          </a:p>
        </p:txBody>
      </p:sp>
      <p:sp>
        <p:nvSpPr>
          <p:cNvPr id="2129" name="Google Shape;2129;p229"/>
          <p:cNvSpPr/>
          <p:nvPr/>
        </p:nvSpPr>
        <p:spPr>
          <a:xfrm>
            <a:off x="3889050" y="2363100"/>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30" name="Google Shape;2130;p229"/>
          <p:cNvCxnSpPr/>
          <p:nvPr/>
        </p:nvCxnSpPr>
        <p:spPr>
          <a:xfrm rot="10800000">
            <a:off x="1121150" y="1790025"/>
            <a:ext cx="2639700" cy="776700"/>
          </a:xfrm>
          <a:prstGeom prst="bentConnector3">
            <a:avLst>
              <a:gd fmla="val 112569" name="adj1"/>
            </a:avLst>
          </a:prstGeom>
          <a:noFill/>
          <a:ln cap="flat" cmpd="sng" w="28575">
            <a:solidFill>
              <a:srgbClr val="FF0000"/>
            </a:solidFill>
            <a:prstDash val="solid"/>
            <a:round/>
            <a:headEnd len="sm" w="sm" type="none"/>
            <a:tailEnd len="sm" w="sm" type="none"/>
          </a:ln>
        </p:spPr>
      </p:cxnSp>
      <p:sp>
        <p:nvSpPr>
          <p:cNvPr id="2131" name="Google Shape;2131;p229"/>
          <p:cNvSpPr txBox="1"/>
          <p:nvPr/>
        </p:nvSpPr>
        <p:spPr>
          <a:xfrm>
            <a:off x="834625" y="2233925"/>
            <a:ext cx="2926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 Sebagai Guru</a:t>
            </a:r>
            <a:endParaRPr b="0" i="0" sz="1400" u="none" cap="none" strike="noStrike">
              <a:solidFill>
                <a:srgbClr val="0000FF"/>
              </a:solidFill>
              <a:latin typeface="Raleway"/>
              <a:ea typeface="Raleway"/>
              <a:cs typeface="Raleway"/>
              <a:sym typeface="Raleway"/>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pic>
        <p:nvPicPr>
          <p:cNvPr id="2136" name="Google Shape;2136;p230"/>
          <p:cNvPicPr preferRelativeResize="0"/>
          <p:nvPr/>
        </p:nvPicPr>
        <p:blipFill rotWithShape="1">
          <a:blip r:embed="rId3">
            <a:alphaModFix/>
          </a:blip>
          <a:srcRect b="0" l="0" r="25306" t="0"/>
          <a:stretch/>
        </p:blipFill>
        <p:spPr>
          <a:xfrm>
            <a:off x="2491175" y="226300"/>
            <a:ext cx="6602550" cy="4753800"/>
          </a:xfrm>
          <a:prstGeom prst="rect">
            <a:avLst/>
          </a:prstGeom>
          <a:noFill/>
          <a:ln>
            <a:noFill/>
          </a:ln>
        </p:spPr>
      </p:pic>
      <p:sp>
        <p:nvSpPr>
          <p:cNvPr id="2137" name="Google Shape;2137;p230"/>
          <p:cNvSpPr/>
          <p:nvPr/>
        </p:nvSpPr>
        <p:spPr>
          <a:xfrm flipH="1" rot="10800000">
            <a:off x="1024750" y="3904775"/>
            <a:ext cx="1374900" cy="422400"/>
          </a:xfrm>
          <a:prstGeom prst="bentArrow">
            <a:avLst>
              <a:gd fmla="val 25000" name="adj1"/>
              <a:gd fmla="val 25000" name="adj2"/>
              <a:gd fmla="val 25000" name="adj3"/>
              <a:gd fmla="val 43750" name="adj4"/>
            </a:avLst>
          </a:prstGeom>
          <a:solidFill>
            <a:schemeClr val="lt2"/>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p230"/>
          <p:cNvSpPr txBox="1"/>
          <p:nvPr/>
        </p:nvSpPr>
        <p:spPr>
          <a:xfrm>
            <a:off x="232075" y="3446800"/>
            <a:ext cx="166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Sebagai Siswa</a:t>
            </a:r>
            <a:endParaRPr b="0" i="0" sz="1400" u="none" cap="none" strike="noStrike">
              <a:solidFill>
                <a:srgbClr val="FF0000"/>
              </a:solidFill>
              <a:latin typeface="Raleway"/>
              <a:ea typeface="Raleway"/>
              <a:cs typeface="Raleway"/>
              <a:sym typeface="Raleway"/>
            </a:endParaRPr>
          </a:p>
        </p:txBody>
      </p:sp>
      <p:sp>
        <p:nvSpPr>
          <p:cNvPr id="2139" name="Google Shape;2139;p230"/>
          <p:cNvSpPr txBox="1"/>
          <p:nvPr/>
        </p:nvSpPr>
        <p:spPr>
          <a:xfrm>
            <a:off x="3051925" y="3986525"/>
            <a:ext cx="5369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Terdapat Foto Pada Classroom, Karena Kita Sebagai Murid, Foto Yang Muncul Adalah Foto Guru atau Pengajar</a:t>
            </a:r>
            <a:endParaRPr b="0" i="0" sz="1400" u="none" cap="none" strike="noStrike">
              <a:solidFill>
                <a:srgbClr val="0000FF"/>
              </a:solidFill>
              <a:latin typeface="Raleway"/>
              <a:ea typeface="Raleway"/>
              <a:cs typeface="Raleway"/>
              <a:sym typeface="Raleway"/>
            </a:endParaRPr>
          </a:p>
        </p:txBody>
      </p:sp>
      <p:sp>
        <p:nvSpPr>
          <p:cNvPr id="2140" name="Google Shape;2140;p230"/>
          <p:cNvSpPr/>
          <p:nvPr/>
        </p:nvSpPr>
        <p:spPr>
          <a:xfrm>
            <a:off x="3889050" y="4618933"/>
            <a:ext cx="3546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41" name="Google Shape;2141;p230"/>
          <p:cNvCxnSpPr/>
          <p:nvPr/>
        </p:nvCxnSpPr>
        <p:spPr>
          <a:xfrm rot="10800000">
            <a:off x="1121150" y="4369125"/>
            <a:ext cx="2639700" cy="559800"/>
          </a:xfrm>
          <a:prstGeom prst="bentConnector3">
            <a:avLst>
              <a:gd fmla="val 99140" name="adj1"/>
            </a:avLst>
          </a:prstGeom>
          <a:noFill/>
          <a:ln cap="flat" cmpd="sng" w="28575">
            <a:solidFill>
              <a:srgbClr val="FF0000"/>
            </a:solidFill>
            <a:prstDash val="solid"/>
            <a:round/>
            <a:headEnd len="sm" w="sm" type="none"/>
            <a:tailEnd len="sm" w="sm" type="none"/>
          </a:ln>
        </p:spPr>
      </p:cxnSp>
      <p:sp>
        <p:nvSpPr>
          <p:cNvPr id="2142" name="Google Shape;2142;p230"/>
          <p:cNvSpPr txBox="1"/>
          <p:nvPr/>
        </p:nvSpPr>
        <p:spPr>
          <a:xfrm>
            <a:off x="1121150" y="4369125"/>
            <a:ext cx="2926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Ada Di Classroom</a:t>
            </a:r>
            <a:endParaRPr b="0" i="0" sz="1400" u="none" cap="none" strike="noStrike">
              <a:solidFill>
                <a:srgbClr val="0000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FF"/>
                </a:solidFill>
                <a:latin typeface="Raleway"/>
                <a:ea typeface="Raleway"/>
                <a:cs typeface="Raleway"/>
                <a:sym typeface="Raleway"/>
              </a:rPr>
              <a:t>Sebagai Siswa</a:t>
            </a:r>
            <a:endParaRPr b="0" i="0" sz="1400" u="none" cap="none" strike="noStrike">
              <a:solidFill>
                <a:srgbClr val="0000FF"/>
              </a:solidFill>
              <a:latin typeface="Raleway"/>
              <a:ea typeface="Raleway"/>
              <a:cs typeface="Raleway"/>
              <a:sym typeface="Raleway"/>
            </a:endParaRPr>
          </a:p>
        </p:txBody>
      </p:sp>
      <p:sp>
        <p:nvSpPr>
          <p:cNvPr id="2143" name="Google Shape;2143;p230"/>
          <p:cNvSpPr/>
          <p:nvPr/>
        </p:nvSpPr>
        <p:spPr>
          <a:xfrm>
            <a:off x="3875525" y="3308928"/>
            <a:ext cx="669600" cy="615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44" name="Google Shape;2144;p230"/>
          <p:cNvCxnSpPr/>
          <p:nvPr/>
        </p:nvCxnSpPr>
        <p:spPr>
          <a:xfrm rot="10800000">
            <a:off x="1445486" y="3826276"/>
            <a:ext cx="2528100" cy="8100"/>
          </a:xfrm>
          <a:prstGeom prst="straightConnector1">
            <a:avLst/>
          </a:prstGeom>
          <a:noFill/>
          <a:ln cap="flat" cmpd="sng" w="28575">
            <a:solidFill>
              <a:srgbClr val="FF0000"/>
            </a:solidFill>
            <a:prstDash val="solid"/>
            <a:round/>
            <a:headEnd len="sm" w="sm" type="none"/>
            <a:tailEnd len="sm" w="sm" type="none"/>
          </a:ln>
        </p:spPr>
      </p:cxn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8" name="Shape 2148"/>
        <p:cNvGrpSpPr/>
        <p:nvPr/>
      </p:nvGrpSpPr>
      <p:grpSpPr>
        <a:xfrm>
          <a:off x="0" y="0"/>
          <a:ext cx="0" cy="0"/>
          <a:chOff x="0" y="0"/>
          <a:chExt cx="0" cy="0"/>
        </a:xfrm>
      </p:grpSpPr>
      <p:sp>
        <p:nvSpPr>
          <p:cNvPr id="2149" name="Google Shape;2149;p231"/>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Cara Bergabung Dan Membuat</a:t>
            </a:r>
            <a:endParaRPr sz="4800">
              <a:solidFill>
                <a:schemeClr val="dk1"/>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3" name="Shape 2153"/>
        <p:cNvGrpSpPr/>
        <p:nvPr/>
      </p:nvGrpSpPr>
      <p:grpSpPr>
        <a:xfrm>
          <a:off x="0" y="0"/>
          <a:ext cx="0" cy="0"/>
          <a:chOff x="0" y="0"/>
          <a:chExt cx="0" cy="0"/>
        </a:xfrm>
      </p:grpSpPr>
      <p:pic>
        <p:nvPicPr>
          <p:cNvPr id="2154" name="Google Shape;2154;p232"/>
          <p:cNvPicPr preferRelativeResize="0"/>
          <p:nvPr/>
        </p:nvPicPr>
        <p:blipFill rotWithShape="1">
          <a:blip r:embed="rId3">
            <a:alphaModFix/>
          </a:blip>
          <a:srcRect b="0" l="0" r="0" t="0"/>
          <a:stretch/>
        </p:blipFill>
        <p:spPr>
          <a:xfrm>
            <a:off x="152400" y="152400"/>
            <a:ext cx="8839198" cy="1165134"/>
          </a:xfrm>
          <a:prstGeom prst="rect">
            <a:avLst/>
          </a:prstGeom>
          <a:noFill/>
          <a:ln>
            <a:noFill/>
          </a:ln>
        </p:spPr>
      </p:pic>
      <p:sp>
        <p:nvSpPr>
          <p:cNvPr id="2155" name="Google Shape;2155;p232"/>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232"/>
          <p:cNvSpPr/>
          <p:nvPr/>
        </p:nvSpPr>
        <p:spPr>
          <a:xfrm>
            <a:off x="7501575" y="432400"/>
            <a:ext cx="950400" cy="965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57" name="Google Shape;2157;p232"/>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158" name="Google Shape;2158;p232"/>
          <p:cNvCxnSpPr>
            <a:endCxn id="2156" idx="2"/>
          </p:cNvCxnSpPr>
          <p:nvPr/>
        </p:nvCxnSpPr>
        <p:spPr>
          <a:xfrm rot="10800000">
            <a:off x="7976775" y="1397800"/>
            <a:ext cx="22500" cy="535500"/>
          </a:xfrm>
          <a:prstGeom prst="straightConnector1">
            <a:avLst/>
          </a:prstGeom>
          <a:noFill/>
          <a:ln cap="flat" cmpd="sng" w="38100">
            <a:solidFill>
              <a:srgbClr val="FF0000"/>
            </a:solidFill>
            <a:prstDash val="solid"/>
            <a:round/>
            <a:headEnd len="sm" w="sm" type="none"/>
            <a:tailEnd len="med" w="med" type="triangle"/>
          </a:ln>
        </p:spPr>
      </p:cxnSp>
      <p:sp>
        <p:nvSpPr>
          <p:cNvPr id="2159" name="Google Shape;2159;p232"/>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160" name="Google Shape;2160;p232"/>
          <p:cNvSpPr txBox="1"/>
          <p:nvPr/>
        </p:nvSpPr>
        <p:spPr>
          <a:xfrm>
            <a:off x="6279800" y="2068950"/>
            <a:ext cx="25812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Terdapat 2 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(Siswa)</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Gabung Ke Kelas,</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Dengan Kode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Buat Kelas</a:t>
            </a:r>
            <a:endParaRPr b="0" i="0" sz="1400" u="none" cap="none" strike="noStrike">
              <a:solidFill>
                <a:srgbClr val="FF0000"/>
              </a:solidFill>
              <a:latin typeface="Raleway"/>
              <a:ea typeface="Raleway"/>
              <a:cs typeface="Raleway"/>
              <a:sym typeface="Raleway"/>
            </a:endParaRPr>
          </a:p>
        </p:txBody>
      </p:sp>
      <p:sp>
        <p:nvSpPr>
          <p:cNvPr id="2161" name="Google Shape;2161;p232"/>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162" name="Google Shape;2162;p232"/>
          <p:cNvSpPr txBox="1"/>
          <p:nvPr/>
        </p:nvSpPr>
        <p:spPr>
          <a:xfrm>
            <a:off x="7675175" y="15925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pic>
        <p:nvPicPr>
          <p:cNvPr id="2167" name="Google Shape;2167;p233"/>
          <p:cNvPicPr preferRelativeResize="0"/>
          <p:nvPr/>
        </p:nvPicPr>
        <p:blipFill rotWithShape="1">
          <a:blip r:embed="rId3">
            <a:alphaModFix/>
          </a:blip>
          <a:srcRect b="0" l="0" r="0" t="0"/>
          <a:stretch/>
        </p:blipFill>
        <p:spPr>
          <a:xfrm>
            <a:off x="152400" y="152400"/>
            <a:ext cx="8839198" cy="1165134"/>
          </a:xfrm>
          <a:prstGeom prst="rect">
            <a:avLst/>
          </a:prstGeom>
          <a:noFill/>
          <a:ln>
            <a:noFill/>
          </a:ln>
        </p:spPr>
      </p:pic>
      <p:sp>
        <p:nvSpPr>
          <p:cNvPr id="2168" name="Google Shape;2168;p233"/>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233"/>
          <p:cNvSpPr/>
          <p:nvPr/>
        </p:nvSpPr>
        <p:spPr>
          <a:xfrm>
            <a:off x="7501575" y="4324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70" name="Google Shape;2170;p233"/>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171" name="Google Shape;2171;p233"/>
          <p:cNvCxnSpPr>
            <a:endCxn id="2169" idx="2"/>
          </p:cNvCxnSpPr>
          <p:nvPr/>
        </p:nvCxnSpPr>
        <p:spPr>
          <a:xfrm rot="10800000">
            <a:off x="7976775" y="754300"/>
            <a:ext cx="15000" cy="696300"/>
          </a:xfrm>
          <a:prstGeom prst="straightConnector1">
            <a:avLst/>
          </a:prstGeom>
          <a:noFill/>
          <a:ln cap="flat" cmpd="sng" w="38100">
            <a:solidFill>
              <a:srgbClr val="FF0000"/>
            </a:solidFill>
            <a:prstDash val="solid"/>
            <a:round/>
            <a:headEnd len="sm" w="sm" type="none"/>
            <a:tailEnd len="med" w="med" type="triangle"/>
          </a:ln>
        </p:spPr>
      </p:cxnSp>
      <p:sp>
        <p:nvSpPr>
          <p:cNvPr id="2172" name="Google Shape;2172;p233"/>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173" name="Google Shape;2173;p233"/>
          <p:cNvSpPr txBox="1"/>
          <p:nvPr/>
        </p:nvSpPr>
        <p:spPr>
          <a:xfrm>
            <a:off x="6279800" y="2068950"/>
            <a:ext cx="25812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(Siswa)</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Gabung Ke Kelas,</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Dengan Kode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p:txBody>
      </p:sp>
      <p:sp>
        <p:nvSpPr>
          <p:cNvPr id="2174" name="Google Shape;2174;p233"/>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175" name="Google Shape;2175;p233"/>
          <p:cNvSpPr txBox="1"/>
          <p:nvPr/>
        </p:nvSpPr>
        <p:spPr>
          <a:xfrm>
            <a:off x="7827575" y="14401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pic>
        <p:nvPicPr>
          <p:cNvPr id="2176" name="Google Shape;2176;p233"/>
          <p:cNvPicPr preferRelativeResize="0"/>
          <p:nvPr/>
        </p:nvPicPr>
        <p:blipFill rotWithShape="1">
          <a:blip r:embed="rId4">
            <a:alphaModFix/>
          </a:blip>
          <a:srcRect b="0" l="0" r="0" t="0"/>
          <a:stretch/>
        </p:blipFill>
        <p:spPr>
          <a:xfrm>
            <a:off x="152400" y="1469934"/>
            <a:ext cx="5832496" cy="3521166"/>
          </a:xfrm>
          <a:prstGeom prst="rect">
            <a:avLst/>
          </a:prstGeom>
          <a:noFill/>
          <a:ln>
            <a:noFill/>
          </a:ln>
        </p:spPr>
      </p:pic>
      <p:sp>
        <p:nvSpPr>
          <p:cNvPr id="2177" name="Google Shape;2177;p233"/>
          <p:cNvSpPr/>
          <p:nvPr/>
        </p:nvSpPr>
        <p:spPr>
          <a:xfrm flipH="1" rot="10800000">
            <a:off x="894950" y="1880400"/>
            <a:ext cx="1508400" cy="16743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233"/>
          <p:cNvSpPr/>
          <p:nvPr/>
        </p:nvSpPr>
        <p:spPr>
          <a:xfrm>
            <a:off x="419825" y="1443000"/>
            <a:ext cx="1289700" cy="321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233"/>
          <p:cNvSpPr/>
          <p:nvPr/>
        </p:nvSpPr>
        <p:spPr>
          <a:xfrm>
            <a:off x="2495375" y="3232800"/>
            <a:ext cx="1966800" cy="321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233"/>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Bergabung Ke Kelas</a:t>
            </a:r>
            <a:endParaRPr b="0" i="0" sz="3000" u="none" cap="none" strike="noStrike">
              <a:solidFill>
                <a:srgbClr val="FF0000"/>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77" name="Google Shape;177;p36"/>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None/>
            </a:pPr>
            <a:r>
              <a:rPr b="0" i="0" lang="en-US" sz="3600" u="none" cap="none" strike="noStrike">
                <a:solidFill>
                  <a:srgbClr val="000000"/>
                </a:solidFill>
                <a:latin typeface="Arial"/>
                <a:ea typeface="Arial"/>
                <a:cs typeface="Arial"/>
                <a:sym typeface="Arial"/>
              </a:rPr>
              <a:t>Mengajar Menggunakan Teknologi</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4"/>
          <p:cNvSpPr txBox="1"/>
          <p:nvPr>
            <p:ph idx="1" type="body"/>
          </p:nvPr>
        </p:nvSpPr>
        <p:spPr>
          <a:xfrm>
            <a:off x="0" y="1816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None/>
            </a:pPr>
            <a:r>
              <a:rPr b="1" lang="en-US" sz="2400">
                <a:solidFill>
                  <a:schemeClr val="dk1"/>
                </a:solidFill>
                <a:latin typeface="Arial"/>
                <a:ea typeface="Arial"/>
                <a:cs typeface="Arial"/>
                <a:sym typeface="Arial"/>
              </a:rPr>
              <a:t>Apa itu Google Drive?</a:t>
            </a:r>
            <a:endParaRPr b="1" sz="2400">
              <a:solidFill>
                <a:schemeClr val="dk1"/>
              </a:solidFill>
              <a:latin typeface="Arial"/>
              <a:ea typeface="Arial"/>
              <a:cs typeface="Arial"/>
              <a:sym typeface="Arial"/>
            </a:endParaRPr>
          </a:p>
        </p:txBody>
      </p:sp>
      <p:sp>
        <p:nvSpPr>
          <p:cNvPr id="473" name="Google Shape;473;p54"/>
          <p:cNvSpPr/>
          <p:nvPr/>
        </p:nvSpPr>
        <p:spPr>
          <a:xfrm>
            <a:off x="5545325" y="2230200"/>
            <a:ext cx="2777100" cy="2043900"/>
          </a:xfrm>
          <a:prstGeom prst="rect">
            <a:avLst/>
          </a:prstGeom>
          <a:solidFill>
            <a:schemeClr val="lt1"/>
          </a:solidFill>
          <a:ln cap="flat" cmpd="sng" w="28575">
            <a:solidFill>
              <a:srgbClr val="007BD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 name="Google Shape;474;p54"/>
          <p:cNvPicPr preferRelativeResize="0"/>
          <p:nvPr/>
        </p:nvPicPr>
        <p:blipFill rotWithShape="1">
          <a:blip r:embed="rId3">
            <a:alphaModFix/>
          </a:blip>
          <a:srcRect b="0" l="0" r="0" t="0"/>
          <a:stretch/>
        </p:blipFill>
        <p:spPr>
          <a:xfrm>
            <a:off x="6056037" y="2465387"/>
            <a:ext cx="1755676" cy="1573526"/>
          </a:xfrm>
          <a:prstGeom prst="rect">
            <a:avLst/>
          </a:prstGeom>
          <a:noFill/>
          <a:ln>
            <a:noFill/>
          </a:ln>
        </p:spPr>
      </p:pic>
      <p:sp>
        <p:nvSpPr>
          <p:cNvPr id="475" name="Google Shape;475;p54"/>
          <p:cNvSpPr/>
          <p:nvPr/>
        </p:nvSpPr>
        <p:spPr>
          <a:xfrm>
            <a:off x="419175" y="805475"/>
            <a:ext cx="4001100" cy="3753000"/>
          </a:xfrm>
          <a:prstGeom prst="rect">
            <a:avLst/>
          </a:prstGeom>
          <a:solidFill>
            <a:schemeClr val="lt1"/>
          </a:solidFill>
          <a:ln cap="flat" cmpd="sng" w="28575">
            <a:solidFill>
              <a:srgbClr val="007BD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4"/>
          <p:cNvSpPr txBox="1"/>
          <p:nvPr/>
        </p:nvSpPr>
        <p:spPr>
          <a:xfrm>
            <a:off x="642675" y="910550"/>
            <a:ext cx="3592500" cy="3648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chemeClr val="dk1"/>
              </a:buClr>
              <a:buSzPts val="1700"/>
              <a:buFont typeface="Arial"/>
              <a:buNone/>
            </a:pPr>
            <a:r>
              <a:rPr b="0" i="0" lang="en-US" sz="1800" u="none" cap="none" strike="noStrike">
                <a:solidFill>
                  <a:schemeClr val="dk1"/>
                </a:solidFill>
                <a:latin typeface="Arial"/>
                <a:ea typeface="Arial"/>
                <a:cs typeface="Arial"/>
                <a:sym typeface="Arial"/>
              </a:rPr>
              <a:t>Dalam pelajaran ini, kita akan mempelajari apa itu Google Drive, cara menggunakannya, dan beberapa fungsi dasarnya. Google Drive memungkinkan Anda mengakses file dari mana saja di dunia dan membantu Anda tetap teratur. Google Drive juga memungkinkan Anda secara aman berbagi file dengan orang lain.</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pic>
        <p:nvPicPr>
          <p:cNvPr id="2185" name="Google Shape;2185;p234"/>
          <p:cNvPicPr preferRelativeResize="0"/>
          <p:nvPr/>
        </p:nvPicPr>
        <p:blipFill rotWithShape="1">
          <a:blip r:embed="rId3">
            <a:alphaModFix/>
          </a:blip>
          <a:srcRect b="0" l="0" r="0" t="0"/>
          <a:stretch/>
        </p:blipFill>
        <p:spPr>
          <a:xfrm>
            <a:off x="2555750" y="2003319"/>
            <a:ext cx="3634450" cy="2657950"/>
          </a:xfrm>
          <a:prstGeom prst="rect">
            <a:avLst/>
          </a:prstGeom>
          <a:noFill/>
          <a:ln>
            <a:noFill/>
          </a:ln>
        </p:spPr>
      </p:pic>
      <p:pic>
        <p:nvPicPr>
          <p:cNvPr id="2186" name="Google Shape;2186;p234"/>
          <p:cNvPicPr preferRelativeResize="0"/>
          <p:nvPr/>
        </p:nvPicPr>
        <p:blipFill rotWithShape="1">
          <a:blip r:embed="rId4">
            <a:alphaModFix/>
          </a:blip>
          <a:srcRect b="0" l="0" r="0" t="0"/>
          <a:stretch/>
        </p:blipFill>
        <p:spPr>
          <a:xfrm>
            <a:off x="152400" y="152400"/>
            <a:ext cx="8839198" cy="1165134"/>
          </a:xfrm>
          <a:prstGeom prst="rect">
            <a:avLst/>
          </a:prstGeom>
          <a:noFill/>
          <a:ln>
            <a:noFill/>
          </a:ln>
        </p:spPr>
      </p:pic>
      <p:sp>
        <p:nvSpPr>
          <p:cNvPr id="2187" name="Google Shape;2187;p234"/>
          <p:cNvSpPr/>
          <p:nvPr/>
        </p:nvSpPr>
        <p:spPr>
          <a:xfrm>
            <a:off x="8537169" y="108942"/>
            <a:ext cx="412500" cy="40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88" name="Google Shape;2188;p234"/>
          <p:cNvCxnSpPr/>
          <p:nvPr/>
        </p:nvCxnSpPr>
        <p:spPr>
          <a:xfrm flipH="1" rot="10800000">
            <a:off x="6551300" y="236350"/>
            <a:ext cx="1862700" cy="7500"/>
          </a:xfrm>
          <a:prstGeom prst="straightConnector1">
            <a:avLst/>
          </a:prstGeom>
          <a:noFill/>
          <a:ln cap="flat" cmpd="sng" w="28575">
            <a:solidFill>
              <a:srgbClr val="FF0000"/>
            </a:solidFill>
            <a:prstDash val="solid"/>
            <a:round/>
            <a:headEnd len="sm" w="sm" type="none"/>
            <a:tailEnd len="med" w="med" type="triangle"/>
          </a:ln>
        </p:spPr>
      </p:cxnSp>
      <p:cxnSp>
        <p:nvCxnSpPr>
          <p:cNvPr id="2189" name="Google Shape;2189;p234"/>
          <p:cNvCxnSpPr/>
          <p:nvPr/>
        </p:nvCxnSpPr>
        <p:spPr>
          <a:xfrm rot="10800000">
            <a:off x="7976775" y="1397800"/>
            <a:ext cx="22500" cy="535500"/>
          </a:xfrm>
          <a:prstGeom prst="straightConnector1">
            <a:avLst/>
          </a:prstGeom>
          <a:noFill/>
          <a:ln cap="flat" cmpd="sng" w="38100">
            <a:solidFill>
              <a:srgbClr val="FF0000"/>
            </a:solidFill>
            <a:prstDash val="solid"/>
            <a:round/>
            <a:headEnd len="sm" w="sm" type="none"/>
            <a:tailEnd len="med" w="med" type="triangle"/>
          </a:ln>
        </p:spPr>
      </p:cxnSp>
      <p:sp>
        <p:nvSpPr>
          <p:cNvPr id="2190" name="Google Shape;2190;p234"/>
          <p:cNvSpPr txBox="1"/>
          <p:nvPr/>
        </p:nvSpPr>
        <p:spPr>
          <a:xfrm>
            <a:off x="5096025" y="91450"/>
            <a:ext cx="149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Icon PLUS</a:t>
            </a:r>
            <a:endParaRPr b="0" i="0" sz="1400" u="none" cap="none" strike="noStrike">
              <a:solidFill>
                <a:srgbClr val="FF0000"/>
              </a:solidFill>
              <a:latin typeface="Raleway"/>
              <a:ea typeface="Raleway"/>
              <a:cs typeface="Raleway"/>
              <a:sym typeface="Raleway"/>
            </a:endParaRPr>
          </a:p>
        </p:txBody>
      </p:sp>
      <p:sp>
        <p:nvSpPr>
          <p:cNvPr id="2191" name="Google Shape;2191;p234"/>
          <p:cNvSpPr txBox="1"/>
          <p:nvPr/>
        </p:nvSpPr>
        <p:spPr>
          <a:xfrm>
            <a:off x="6279800" y="2068950"/>
            <a:ext cx="2581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Classroom.</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(Guru)</a:t>
            </a:r>
            <a:endParaRPr b="0"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Buat Kelas</a:t>
            </a:r>
            <a:endParaRPr b="0" i="0" sz="1400" u="none" cap="none" strike="noStrike">
              <a:solidFill>
                <a:srgbClr val="FF0000"/>
              </a:solidFill>
              <a:latin typeface="Raleway"/>
              <a:ea typeface="Raleway"/>
              <a:cs typeface="Raleway"/>
              <a:sym typeface="Raleway"/>
            </a:endParaRPr>
          </a:p>
        </p:txBody>
      </p:sp>
      <p:sp>
        <p:nvSpPr>
          <p:cNvPr id="2192" name="Google Shape;2192;p234"/>
          <p:cNvSpPr txBox="1"/>
          <p:nvPr/>
        </p:nvSpPr>
        <p:spPr>
          <a:xfrm>
            <a:off x="7084575" y="162516"/>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1</a:t>
            </a:r>
            <a:endParaRPr b="0" i="0" sz="1400" u="none" cap="none" strike="noStrike">
              <a:solidFill>
                <a:srgbClr val="FF0000"/>
              </a:solidFill>
              <a:latin typeface="Raleway"/>
              <a:ea typeface="Raleway"/>
              <a:cs typeface="Raleway"/>
              <a:sym typeface="Raleway"/>
            </a:endParaRPr>
          </a:p>
        </p:txBody>
      </p:sp>
      <p:sp>
        <p:nvSpPr>
          <p:cNvPr id="2193" name="Google Shape;2193;p234"/>
          <p:cNvSpPr txBox="1"/>
          <p:nvPr/>
        </p:nvSpPr>
        <p:spPr>
          <a:xfrm>
            <a:off x="7675175" y="1592541"/>
            <a:ext cx="331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2</a:t>
            </a:r>
            <a:endParaRPr b="0" i="0" sz="1400" u="none" cap="none" strike="noStrike">
              <a:solidFill>
                <a:srgbClr val="FF0000"/>
              </a:solidFill>
              <a:latin typeface="Raleway"/>
              <a:ea typeface="Raleway"/>
              <a:cs typeface="Raleway"/>
              <a:sym typeface="Raleway"/>
            </a:endParaRPr>
          </a:p>
        </p:txBody>
      </p:sp>
      <p:sp>
        <p:nvSpPr>
          <p:cNvPr id="2194" name="Google Shape;2194;p234"/>
          <p:cNvSpPr/>
          <p:nvPr/>
        </p:nvSpPr>
        <p:spPr>
          <a:xfrm>
            <a:off x="894950" y="3060000"/>
            <a:ext cx="1508400" cy="7995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234"/>
          <p:cNvSpPr/>
          <p:nvPr/>
        </p:nvSpPr>
        <p:spPr>
          <a:xfrm>
            <a:off x="2462625" y="1872850"/>
            <a:ext cx="3784500" cy="2850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234"/>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Membuat Kelas</a:t>
            </a:r>
            <a:endParaRPr b="0" i="0" sz="3000" u="none" cap="none" strike="noStrike">
              <a:solidFill>
                <a:srgbClr val="FF0000"/>
              </a:solidFill>
              <a:latin typeface="Raleway"/>
              <a:ea typeface="Raleway"/>
              <a:cs typeface="Raleway"/>
              <a:sym typeface="Raleway"/>
            </a:endParaRPr>
          </a:p>
        </p:txBody>
      </p:sp>
      <p:sp>
        <p:nvSpPr>
          <p:cNvPr id="2197" name="Google Shape;2197;p234"/>
          <p:cNvSpPr/>
          <p:nvPr/>
        </p:nvSpPr>
        <p:spPr>
          <a:xfrm>
            <a:off x="7501575" y="6610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1" name="Shape 2201"/>
        <p:cNvGrpSpPr/>
        <p:nvPr/>
      </p:nvGrpSpPr>
      <p:grpSpPr>
        <a:xfrm>
          <a:off x="0" y="0"/>
          <a:ext cx="0" cy="0"/>
          <a:chOff x="0" y="0"/>
          <a:chExt cx="0" cy="0"/>
        </a:xfrm>
      </p:grpSpPr>
      <p:sp>
        <p:nvSpPr>
          <p:cNvPr id="2202" name="Google Shape;2202;p235"/>
          <p:cNvSpPr txBox="1"/>
          <p:nvPr>
            <p:ph type="title"/>
          </p:nvPr>
        </p:nvSpPr>
        <p:spPr>
          <a:xfrm>
            <a:off x="65920" y="1955400"/>
            <a:ext cx="9078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Persiapan Dan Pengaturan</a:t>
            </a:r>
            <a:endParaRPr sz="4800">
              <a:solidFill>
                <a:schemeClr val="dk1"/>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pic>
        <p:nvPicPr>
          <p:cNvPr id="2207" name="Google Shape;2207;p236"/>
          <p:cNvPicPr preferRelativeResize="0"/>
          <p:nvPr/>
        </p:nvPicPr>
        <p:blipFill rotWithShape="1">
          <a:blip r:embed="rId3">
            <a:alphaModFix/>
          </a:blip>
          <a:srcRect b="0" l="0" r="0" t="0"/>
          <a:stretch/>
        </p:blipFill>
        <p:spPr>
          <a:xfrm>
            <a:off x="2555750" y="2003319"/>
            <a:ext cx="3634450" cy="2657950"/>
          </a:xfrm>
          <a:prstGeom prst="rect">
            <a:avLst/>
          </a:prstGeom>
          <a:noFill/>
          <a:ln>
            <a:noFill/>
          </a:ln>
        </p:spPr>
      </p:pic>
      <p:pic>
        <p:nvPicPr>
          <p:cNvPr id="2208" name="Google Shape;2208;p236"/>
          <p:cNvPicPr preferRelativeResize="0"/>
          <p:nvPr/>
        </p:nvPicPr>
        <p:blipFill rotWithShape="1">
          <a:blip r:embed="rId4">
            <a:alphaModFix/>
          </a:blip>
          <a:srcRect b="0" l="0" r="0" t="0"/>
          <a:stretch/>
        </p:blipFill>
        <p:spPr>
          <a:xfrm>
            <a:off x="152400" y="152400"/>
            <a:ext cx="8839198" cy="1165134"/>
          </a:xfrm>
          <a:prstGeom prst="rect">
            <a:avLst/>
          </a:prstGeom>
          <a:noFill/>
          <a:ln>
            <a:noFill/>
          </a:ln>
        </p:spPr>
      </p:pic>
      <p:sp>
        <p:nvSpPr>
          <p:cNvPr id="2209" name="Google Shape;2209;p236"/>
          <p:cNvSpPr/>
          <p:nvPr/>
        </p:nvSpPr>
        <p:spPr>
          <a:xfrm>
            <a:off x="894950" y="3060000"/>
            <a:ext cx="1508400" cy="799500"/>
          </a:xfrm>
          <a:prstGeom prst="bentArrow">
            <a:avLst>
              <a:gd fmla="val 25000" name="adj1"/>
              <a:gd fmla="val 9500" name="adj2"/>
              <a:gd fmla="val 25000" name="adj3"/>
              <a:gd fmla="val 43750" name="adj4"/>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p236"/>
          <p:cNvSpPr/>
          <p:nvPr/>
        </p:nvSpPr>
        <p:spPr>
          <a:xfrm>
            <a:off x="2462625" y="1872850"/>
            <a:ext cx="3784500" cy="28509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236"/>
          <p:cNvSpPr txBox="1"/>
          <p:nvPr/>
        </p:nvSpPr>
        <p:spPr>
          <a:xfrm>
            <a:off x="78100" y="3794475"/>
            <a:ext cx="2325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FF0000"/>
                </a:solidFill>
                <a:latin typeface="Raleway"/>
                <a:ea typeface="Raleway"/>
                <a:cs typeface="Raleway"/>
                <a:sym typeface="Raleway"/>
              </a:rPr>
              <a:t>Membuat Kelas</a:t>
            </a:r>
            <a:endParaRPr b="0" i="0" sz="3000" u="none" cap="none" strike="noStrike">
              <a:solidFill>
                <a:srgbClr val="FF0000"/>
              </a:solidFill>
              <a:latin typeface="Raleway"/>
              <a:ea typeface="Raleway"/>
              <a:cs typeface="Raleway"/>
              <a:sym typeface="Raleway"/>
            </a:endParaRPr>
          </a:p>
        </p:txBody>
      </p:sp>
      <p:cxnSp>
        <p:nvCxnSpPr>
          <p:cNvPr id="2212" name="Google Shape;2212;p236"/>
          <p:cNvCxnSpPr/>
          <p:nvPr/>
        </p:nvCxnSpPr>
        <p:spPr>
          <a:xfrm rot="5400000">
            <a:off x="6245800" y="1175375"/>
            <a:ext cx="2300400" cy="1689300"/>
          </a:xfrm>
          <a:prstGeom prst="bentConnector3">
            <a:avLst>
              <a:gd fmla="val 99993" name="adj1"/>
            </a:avLst>
          </a:prstGeom>
          <a:noFill/>
          <a:ln cap="flat" cmpd="sng" w="38100">
            <a:solidFill>
              <a:srgbClr val="FF0000"/>
            </a:solidFill>
            <a:prstDash val="solid"/>
            <a:round/>
            <a:headEnd len="sm" w="sm" type="none"/>
            <a:tailEnd len="sm" w="sm" type="none"/>
          </a:ln>
        </p:spPr>
      </p:cxnSp>
      <p:sp>
        <p:nvSpPr>
          <p:cNvPr id="2213" name="Google Shape;2213;p236"/>
          <p:cNvSpPr/>
          <p:nvPr/>
        </p:nvSpPr>
        <p:spPr>
          <a:xfrm>
            <a:off x="7501575" y="661000"/>
            <a:ext cx="950400" cy="321900"/>
          </a:xfrm>
          <a:prstGeom prst="roundRect">
            <a:avLst>
              <a:gd fmla="val 16667" name="adj"/>
            </a:avLst>
          </a:pr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7" name="Shape 2217"/>
        <p:cNvGrpSpPr/>
        <p:nvPr/>
      </p:nvGrpSpPr>
      <p:grpSpPr>
        <a:xfrm>
          <a:off x="0" y="0"/>
          <a:ext cx="0" cy="0"/>
          <a:chOff x="0" y="0"/>
          <a:chExt cx="0" cy="0"/>
        </a:xfrm>
      </p:grpSpPr>
      <p:pic>
        <p:nvPicPr>
          <p:cNvPr id="2218" name="Google Shape;2218;p237"/>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219" name="Google Shape;2219;p237"/>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220" name="Google Shape;2220;p237"/>
          <p:cNvCxnSpPr/>
          <p:nvPr/>
        </p:nvCxnSpPr>
        <p:spPr>
          <a:xfrm flipH="1" rot="10800000">
            <a:off x="2026225" y="281650"/>
            <a:ext cx="3190200" cy="1530900"/>
          </a:xfrm>
          <a:prstGeom prst="bentConnector3">
            <a:avLst>
              <a:gd fmla="val 0" name="adj1"/>
            </a:avLst>
          </a:prstGeom>
          <a:noFill/>
          <a:ln cap="flat" cmpd="sng" w="28575">
            <a:solidFill>
              <a:srgbClr val="FF0000"/>
            </a:solidFill>
            <a:prstDash val="solid"/>
            <a:round/>
            <a:headEnd len="sm" w="sm" type="none"/>
            <a:tailEnd len="sm" w="sm" type="none"/>
          </a:ln>
        </p:spPr>
      </p:cxnSp>
      <p:cxnSp>
        <p:nvCxnSpPr>
          <p:cNvPr id="2221" name="Google Shape;2221;p237"/>
          <p:cNvCxnSpPr/>
          <p:nvPr/>
        </p:nvCxnSpPr>
        <p:spPr>
          <a:xfrm>
            <a:off x="4394350" y="281550"/>
            <a:ext cx="1387800" cy="807000"/>
          </a:xfrm>
          <a:prstGeom prst="bentConnector3">
            <a:avLst>
              <a:gd fmla="val 544" name="adj1"/>
            </a:avLst>
          </a:prstGeom>
          <a:noFill/>
          <a:ln cap="flat" cmpd="sng" w="28575">
            <a:solidFill>
              <a:srgbClr val="FF0000"/>
            </a:solidFill>
            <a:prstDash val="solid"/>
            <a:round/>
            <a:headEnd len="sm" w="sm" type="none"/>
            <a:tailEnd len="sm" w="sm" type="none"/>
          </a:ln>
        </p:spPr>
      </p:cxnSp>
      <p:cxnSp>
        <p:nvCxnSpPr>
          <p:cNvPr id="2222" name="Google Shape;2222;p237"/>
          <p:cNvCxnSpPr/>
          <p:nvPr/>
        </p:nvCxnSpPr>
        <p:spPr>
          <a:xfrm flipH="1" rot="10800000">
            <a:off x="1272050" y="1352750"/>
            <a:ext cx="4487400" cy="965100"/>
          </a:xfrm>
          <a:prstGeom prst="bentConnector3">
            <a:avLst>
              <a:gd fmla="val 50000" name="adj1"/>
            </a:avLst>
          </a:prstGeom>
          <a:noFill/>
          <a:ln cap="flat" cmpd="sng" w="28575">
            <a:solidFill>
              <a:srgbClr val="FF0000"/>
            </a:solidFill>
            <a:prstDash val="solid"/>
            <a:round/>
            <a:headEnd len="sm" w="sm" type="none"/>
            <a:tailEnd len="sm" w="sm" type="none"/>
          </a:ln>
        </p:spPr>
      </p:cxnSp>
      <p:cxnSp>
        <p:nvCxnSpPr>
          <p:cNvPr id="2223" name="Google Shape;2223;p237"/>
          <p:cNvCxnSpPr/>
          <p:nvPr/>
        </p:nvCxnSpPr>
        <p:spPr>
          <a:xfrm flipH="1" rot="10800000">
            <a:off x="1709475" y="2679975"/>
            <a:ext cx="4057500" cy="75300"/>
          </a:xfrm>
          <a:prstGeom prst="bentConnector3">
            <a:avLst>
              <a:gd fmla="val 50000" name="adj1"/>
            </a:avLst>
          </a:prstGeom>
          <a:noFill/>
          <a:ln cap="flat" cmpd="sng" w="28575">
            <a:solidFill>
              <a:srgbClr val="FF0000"/>
            </a:solidFill>
            <a:prstDash val="solid"/>
            <a:round/>
            <a:headEnd len="sm" w="sm" type="none"/>
            <a:tailEnd len="sm" w="sm" type="none"/>
          </a:ln>
        </p:spPr>
      </p:cxnSp>
      <p:cxnSp>
        <p:nvCxnSpPr>
          <p:cNvPr id="2224" name="Google Shape;2224;p237"/>
          <p:cNvCxnSpPr/>
          <p:nvPr/>
        </p:nvCxnSpPr>
        <p:spPr>
          <a:xfrm flipH="1" rot="10800000">
            <a:off x="1234350" y="2838250"/>
            <a:ext cx="4525200" cy="384600"/>
          </a:xfrm>
          <a:prstGeom prst="bentConnector3">
            <a:avLst>
              <a:gd fmla="val 70498" name="adj1"/>
            </a:avLst>
          </a:prstGeom>
          <a:noFill/>
          <a:ln cap="flat" cmpd="sng" w="28575">
            <a:solidFill>
              <a:srgbClr val="FF0000"/>
            </a:solidFill>
            <a:prstDash val="solid"/>
            <a:round/>
            <a:headEnd len="sm" w="sm" type="none"/>
            <a:tailEnd len="sm" w="sm" type="none"/>
          </a:ln>
        </p:spPr>
      </p:cxnSp>
      <p:sp>
        <p:nvSpPr>
          <p:cNvPr id="2225" name="Google Shape;2225;p237"/>
          <p:cNvSpPr/>
          <p:nvPr/>
        </p:nvSpPr>
        <p:spPr>
          <a:xfrm>
            <a:off x="5766966" y="1450550"/>
            <a:ext cx="912600" cy="467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237"/>
          <p:cNvSpPr txBox="1"/>
          <p:nvPr/>
        </p:nvSpPr>
        <p:spPr>
          <a:xfrm>
            <a:off x="2455150" y="484950"/>
            <a:ext cx="19392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Nama Kelas</a:t>
            </a:r>
            <a:endParaRPr b="0" i="0" sz="1400" u="none" cap="none" strike="noStrike">
              <a:solidFill>
                <a:srgbClr val="FF0000"/>
              </a:solidFill>
              <a:latin typeface="Raleway"/>
              <a:ea typeface="Raleway"/>
              <a:cs typeface="Raleway"/>
              <a:sym typeface="Raleway"/>
            </a:endParaRPr>
          </a:p>
        </p:txBody>
      </p:sp>
      <p:sp>
        <p:nvSpPr>
          <p:cNvPr id="2227" name="Google Shape;2227;p237"/>
          <p:cNvSpPr txBox="1"/>
          <p:nvPr/>
        </p:nvSpPr>
        <p:spPr>
          <a:xfrm>
            <a:off x="3565350" y="13527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Bagian</a:t>
            </a:r>
            <a:endParaRPr b="0" i="0" sz="1400" u="none" cap="none" strike="noStrike">
              <a:solidFill>
                <a:srgbClr val="FF0000"/>
              </a:solidFill>
              <a:latin typeface="Raleway"/>
              <a:ea typeface="Raleway"/>
              <a:cs typeface="Raleway"/>
              <a:sym typeface="Raleway"/>
            </a:endParaRPr>
          </a:p>
        </p:txBody>
      </p:sp>
      <p:sp>
        <p:nvSpPr>
          <p:cNvPr id="2228" name="Google Shape;2228;p237"/>
          <p:cNvSpPr txBox="1"/>
          <p:nvPr/>
        </p:nvSpPr>
        <p:spPr>
          <a:xfrm>
            <a:off x="3725275" y="23178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Pelajaran</a:t>
            </a:r>
            <a:endParaRPr b="0" i="0" sz="1400" u="none" cap="none" strike="noStrike">
              <a:solidFill>
                <a:srgbClr val="FF0000"/>
              </a:solidFill>
              <a:latin typeface="Raleway"/>
              <a:ea typeface="Raleway"/>
              <a:cs typeface="Raleway"/>
              <a:sym typeface="Raleway"/>
            </a:endParaRPr>
          </a:p>
        </p:txBody>
      </p:sp>
      <p:sp>
        <p:nvSpPr>
          <p:cNvPr id="2229" name="Google Shape;2229;p237"/>
          <p:cNvSpPr txBox="1"/>
          <p:nvPr/>
        </p:nvSpPr>
        <p:spPr>
          <a:xfrm>
            <a:off x="4428225" y="28304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Ruang</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pic>
        <p:nvPicPr>
          <p:cNvPr id="2234" name="Google Shape;2234;p238"/>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235" name="Google Shape;2235;p238"/>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236" name="Google Shape;2236;p238"/>
          <p:cNvCxnSpPr/>
          <p:nvPr/>
        </p:nvCxnSpPr>
        <p:spPr>
          <a:xfrm flipH="1" rot="10800000">
            <a:off x="2026225" y="281650"/>
            <a:ext cx="3190200" cy="1530900"/>
          </a:xfrm>
          <a:prstGeom prst="bentConnector3">
            <a:avLst>
              <a:gd fmla="val 0" name="adj1"/>
            </a:avLst>
          </a:prstGeom>
          <a:noFill/>
          <a:ln cap="flat" cmpd="sng" w="28575">
            <a:solidFill>
              <a:srgbClr val="FF0000"/>
            </a:solidFill>
            <a:prstDash val="solid"/>
            <a:round/>
            <a:headEnd len="sm" w="sm" type="none"/>
            <a:tailEnd len="sm" w="sm" type="none"/>
          </a:ln>
        </p:spPr>
      </p:cxnSp>
      <p:cxnSp>
        <p:nvCxnSpPr>
          <p:cNvPr id="2237" name="Google Shape;2237;p238"/>
          <p:cNvCxnSpPr/>
          <p:nvPr/>
        </p:nvCxnSpPr>
        <p:spPr>
          <a:xfrm>
            <a:off x="4394350" y="281550"/>
            <a:ext cx="1387800" cy="807000"/>
          </a:xfrm>
          <a:prstGeom prst="bentConnector3">
            <a:avLst>
              <a:gd fmla="val 544" name="adj1"/>
            </a:avLst>
          </a:prstGeom>
          <a:noFill/>
          <a:ln cap="flat" cmpd="sng" w="28575">
            <a:solidFill>
              <a:srgbClr val="FF0000"/>
            </a:solidFill>
            <a:prstDash val="solid"/>
            <a:round/>
            <a:headEnd len="sm" w="sm" type="none"/>
            <a:tailEnd len="sm" w="sm" type="none"/>
          </a:ln>
        </p:spPr>
      </p:cxnSp>
      <p:sp>
        <p:nvSpPr>
          <p:cNvPr id="2238" name="Google Shape;2238;p238"/>
          <p:cNvSpPr txBox="1"/>
          <p:nvPr/>
        </p:nvSpPr>
        <p:spPr>
          <a:xfrm>
            <a:off x="2455150" y="484950"/>
            <a:ext cx="19392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Nama Kelas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pic>
        <p:nvPicPr>
          <p:cNvPr id="2243" name="Google Shape;2243;p239"/>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244" name="Google Shape;2244;p239"/>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245" name="Google Shape;2245;p239"/>
          <p:cNvCxnSpPr/>
          <p:nvPr/>
        </p:nvCxnSpPr>
        <p:spPr>
          <a:xfrm flipH="1" rot="10800000">
            <a:off x="1272050" y="1352750"/>
            <a:ext cx="4487400" cy="965100"/>
          </a:xfrm>
          <a:prstGeom prst="bentConnector3">
            <a:avLst>
              <a:gd fmla="val 50000" name="adj1"/>
            </a:avLst>
          </a:prstGeom>
          <a:noFill/>
          <a:ln cap="flat" cmpd="sng" w="28575">
            <a:solidFill>
              <a:srgbClr val="FF0000"/>
            </a:solidFill>
            <a:prstDash val="solid"/>
            <a:round/>
            <a:headEnd len="sm" w="sm" type="none"/>
            <a:tailEnd len="sm" w="sm" type="none"/>
          </a:ln>
        </p:spPr>
      </p:cxnSp>
      <p:sp>
        <p:nvSpPr>
          <p:cNvPr id="2246" name="Google Shape;2246;p239"/>
          <p:cNvSpPr txBox="1"/>
          <p:nvPr/>
        </p:nvSpPr>
        <p:spPr>
          <a:xfrm>
            <a:off x="3565350" y="13527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Bagian</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pic>
        <p:nvPicPr>
          <p:cNvPr id="2251" name="Google Shape;2251;p240"/>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252" name="Google Shape;2252;p240"/>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253" name="Google Shape;2253;p240"/>
          <p:cNvCxnSpPr/>
          <p:nvPr/>
        </p:nvCxnSpPr>
        <p:spPr>
          <a:xfrm flipH="1" rot="10800000">
            <a:off x="1709475" y="2679975"/>
            <a:ext cx="4057500" cy="75300"/>
          </a:xfrm>
          <a:prstGeom prst="bentConnector3">
            <a:avLst>
              <a:gd fmla="val 50000" name="adj1"/>
            </a:avLst>
          </a:prstGeom>
          <a:noFill/>
          <a:ln cap="flat" cmpd="sng" w="28575">
            <a:solidFill>
              <a:srgbClr val="FF0000"/>
            </a:solidFill>
            <a:prstDash val="solid"/>
            <a:round/>
            <a:headEnd len="sm" w="sm" type="none"/>
            <a:tailEnd len="sm" w="sm" type="none"/>
          </a:ln>
        </p:spPr>
      </p:cxnSp>
      <p:sp>
        <p:nvSpPr>
          <p:cNvPr id="2254" name="Google Shape;2254;p240"/>
          <p:cNvSpPr txBox="1"/>
          <p:nvPr/>
        </p:nvSpPr>
        <p:spPr>
          <a:xfrm>
            <a:off x="3725275" y="23178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Pelajaran</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pic>
        <p:nvPicPr>
          <p:cNvPr id="2259" name="Google Shape;2259;p241"/>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pic>
        <p:nvPicPr>
          <p:cNvPr id="2260" name="Google Shape;2260;p241"/>
          <p:cNvPicPr preferRelativeResize="0"/>
          <p:nvPr/>
        </p:nvPicPr>
        <p:blipFill rotWithShape="1">
          <a:blip r:embed="rId4">
            <a:alphaModFix/>
          </a:blip>
          <a:srcRect b="0" l="0" r="0" t="0"/>
          <a:stretch/>
        </p:blipFill>
        <p:spPr>
          <a:xfrm>
            <a:off x="391250" y="1242769"/>
            <a:ext cx="3634450" cy="2657950"/>
          </a:xfrm>
          <a:prstGeom prst="rect">
            <a:avLst/>
          </a:prstGeom>
          <a:noFill/>
          <a:ln>
            <a:noFill/>
          </a:ln>
        </p:spPr>
      </p:pic>
      <p:cxnSp>
        <p:nvCxnSpPr>
          <p:cNvPr id="2261" name="Google Shape;2261;p241"/>
          <p:cNvCxnSpPr/>
          <p:nvPr/>
        </p:nvCxnSpPr>
        <p:spPr>
          <a:xfrm flipH="1" rot="10800000">
            <a:off x="1234350" y="2838250"/>
            <a:ext cx="4525200" cy="384600"/>
          </a:xfrm>
          <a:prstGeom prst="bentConnector3">
            <a:avLst>
              <a:gd fmla="val 70498" name="adj1"/>
            </a:avLst>
          </a:prstGeom>
          <a:noFill/>
          <a:ln cap="flat" cmpd="sng" w="28575">
            <a:solidFill>
              <a:srgbClr val="FF0000"/>
            </a:solidFill>
            <a:prstDash val="solid"/>
            <a:round/>
            <a:headEnd len="sm" w="sm" type="none"/>
            <a:tailEnd len="sm" w="sm" type="none"/>
          </a:ln>
        </p:spPr>
      </p:cxnSp>
      <p:sp>
        <p:nvSpPr>
          <p:cNvPr id="2262" name="Google Shape;2262;p241"/>
          <p:cNvSpPr txBox="1"/>
          <p:nvPr/>
        </p:nvSpPr>
        <p:spPr>
          <a:xfrm>
            <a:off x="4428225" y="2830450"/>
            <a:ext cx="193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Output Ruang</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pic>
        <p:nvPicPr>
          <p:cNvPr id="2267" name="Google Shape;2267;p242"/>
          <p:cNvPicPr preferRelativeResize="0"/>
          <p:nvPr/>
        </p:nvPicPr>
        <p:blipFill rotWithShape="1">
          <a:blip r:embed="rId3">
            <a:alphaModFix/>
          </a:blip>
          <a:srcRect b="0" l="0" r="0" t="0"/>
          <a:stretch/>
        </p:blipFill>
        <p:spPr>
          <a:xfrm>
            <a:off x="5334000" y="152400"/>
            <a:ext cx="3729100" cy="4838700"/>
          </a:xfrm>
          <a:prstGeom prst="rect">
            <a:avLst/>
          </a:prstGeom>
          <a:noFill/>
          <a:ln>
            <a:noFill/>
          </a:ln>
        </p:spPr>
      </p:pic>
      <p:sp>
        <p:nvSpPr>
          <p:cNvPr id="2268" name="Google Shape;2268;p242"/>
          <p:cNvSpPr/>
          <p:nvPr/>
        </p:nvSpPr>
        <p:spPr>
          <a:xfrm>
            <a:off x="5766966" y="1450550"/>
            <a:ext cx="912600" cy="467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2" name="Shape 2272"/>
        <p:cNvGrpSpPr/>
        <p:nvPr/>
      </p:nvGrpSpPr>
      <p:grpSpPr>
        <a:xfrm>
          <a:off x="0" y="0"/>
          <a:ext cx="0" cy="0"/>
          <a:chOff x="0" y="0"/>
          <a:chExt cx="0" cy="0"/>
        </a:xfrm>
      </p:grpSpPr>
      <p:pic>
        <p:nvPicPr>
          <p:cNvPr id="2273" name="Google Shape;2273;p243"/>
          <p:cNvPicPr preferRelativeResize="0"/>
          <p:nvPr/>
        </p:nvPicPr>
        <p:blipFill rotWithShape="1">
          <a:blip r:embed="rId3">
            <a:alphaModFix/>
          </a:blip>
          <a:srcRect b="0" l="0" r="0" t="0"/>
          <a:stretch/>
        </p:blipFill>
        <p:spPr>
          <a:xfrm>
            <a:off x="152400" y="152400"/>
            <a:ext cx="8839198" cy="4351273"/>
          </a:xfrm>
          <a:prstGeom prst="rect">
            <a:avLst/>
          </a:prstGeom>
          <a:noFill/>
          <a:ln>
            <a:noFill/>
          </a:ln>
        </p:spPr>
      </p:pic>
      <p:sp>
        <p:nvSpPr>
          <p:cNvPr id="2274" name="Google Shape;2274;p243"/>
          <p:cNvSpPr/>
          <p:nvPr/>
        </p:nvSpPr>
        <p:spPr>
          <a:xfrm>
            <a:off x="578200" y="2151925"/>
            <a:ext cx="2594400" cy="9276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Arial"/>
                <a:ea typeface="Arial"/>
                <a:cs typeface="Arial"/>
                <a:sym typeface="Arial"/>
              </a:rPr>
              <a:t>KODE CLASS</a:t>
            </a:r>
            <a:endParaRPr b="0" i="0" sz="2400" u="none" cap="none" strike="noStrike">
              <a:solidFill>
                <a:srgbClr val="FFFFFF"/>
              </a:solidFill>
              <a:latin typeface="Arial"/>
              <a:ea typeface="Arial"/>
              <a:cs typeface="Arial"/>
              <a:sym typeface="Arial"/>
            </a:endParaRPr>
          </a:p>
        </p:txBody>
      </p:sp>
      <p:sp>
        <p:nvSpPr>
          <p:cNvPr id="2275" name="Google Shape;2275;p243"/>
          <p:cNvSpPr/>
          <p:nvPr/>
        </p:nvSpPr>
        <p:spPr>
          <a:xfrm>
            <a:off x="5683975" y="3532075"/>
            <a:ext cx="588300" cy="1138800"/>
          </a:xfrm>
          <a:prstGeom prst="upArrow">
            <a:avLst>
              <a:gd fmla="val 50000" name="adj1"/>
              <a:gd fmla="val 50000" name="adj2"/>
            </a:avLst>
          </a:prstGeom>
          <a:solidFill>
            <a:srgbClr val="FF0000"/>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p243"/>
          <p:cNvSpPr txBox="1"/>
          <p:nvPr/>
        </p:nvSpPr>
        <p:spPr>
          <a:xfrm>
            <a:off x="4846850" y="4670875"/>
            <a:ext cx="2172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LINK UNDANGAN</a:t>
            </a:r>
            <a:endParaRPr b="1" i="0" sz="1400" u="none" cap="none" strike="noStrike">
              <a:solidFill>
                <a:srgbClr val="FF0000"/>
              </a:solidFill>
              <a:latin typeface="Raleway"/>
              <a:ea typeface="Raleway"/>
              <a:cs typeface="Raleway"/>
              <a:sym typeface="Raleway"/>
            </a:endParaRPr>
          </a:p>
        </p:txBody>
      </p:sp>
      <p:sp>
        <p:nvSpPr>
          <p:cNvPr id="2277" name="Google Shape;2277;p243"/>
          <p:cNvSpPr/>
          <p:nvPr/>
        </p:nvSpPr>
        <p:spPr>
          <a:xfrm>
            <a:off x="8534800" y="123192"/>
            <a:ext cx="452400" cy="414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p243"/>
          <p:cNvSpPr txBox="1"/>
          <p:nvPr/>
        </p:nvSpPr>
        <p:spPr>
          <a:xfrm>
            <a:off x="6530750" y="221250"/>
            <a:ext cx="1287000" cy="4002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Pengaturan</a:t>
            </a:r>
            <a:endParaRPr b="0" i="0" sz="1400" u="none" cap="none" strike="noStrike">
              <a:solidFill>
                <a:srgbClr val="FF0000"/>
              </a:solidFill>
              <a:latin typeface="Raleway"/>
              <a:ea typeface="Raleway"/>
              <a:cs typeface="Raleway"/>
              <a:sym typeface="Raleway"/>
            </a:endParaRPr>
          </a:p>
        </p:txBody>
      </p:sp>
      <p:sp>
        <p:nvSpPr>
          <p:cNvPr id="2279" name="Google Shape;2279;p243"/>
          <p:cNvSpPr/>
          <p:nvPr/>
        </p:nvSpPr>
        <p:spPr>
          <a:xfrm>
            <a:off x="7694350" y="318475"/>
            <a:ext cx="693900" cy="2268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highlight>
                <a:srgbClr val="FF0000"/>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55"/>
          <p:cNvSpPr/>
          <p:nvPr/>
        </p:nvSpPr>
        <p:spPr>
          <a:xfrm>
            <a:off x="0" y="127565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2" name="Google Shape;482;p5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sz="3100"/>
              <a:t>Penggunaan Google Drive</a:t>
            </a:r>
            <a:endParaRPr sz="3100"/>
          </a:p>
        </p:txBody>
      </p:sp>
      <p:sp>
        <p:nvSpPr>
          <p:cNvPr id="483" name="Google Shape;483;p55"/>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bidang pendidikan</a:t>
            </a:r>
            <a:endParaRPr/>
          </a:p>
        </p:txBody>
      </p:sp>
      <p:sp>
        <p:nvSpPr>
          <p:cNvPr id="484" name="Google Shape;484;p55"/>
          <p:cNvSpPr/>
          <p:nvPr/>
        </p:nvSpPr>
        <p:spPr>
          <a:xfrm>
            <a:off x="652611" y="1839962"/>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55"/>
          <p:cNvSpPr/>
          <p:nvPr/>
        </p:nvSpPr>
        <p:spPr>
          <a:xfrm>
            <a:off x="4919202" y="188444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86" name="Google Shape;486;p55"/>
          <p:cNvGrpSpPr/>
          <p:nvPr/>
        </p:nvGrpSpPr>
        <p:grpSpPr>
          <a:xfrm>
            <a:off x="1300725" y="1899899"/>
            <a:ext cx="2664557" cy="2027553"/>
            <a:chOff x="803649" y="3731862"/>
            <a:chExt cx="2059800" cy="2027553"/>
          </a:xfrm>
        </p:grpSpPr>
        <p:sp>
          <p:nvSpPr>
            <p:cNvPr id="487" name="Google Shape;487;p55"/>
            <p:cNvSpPr txBox="1"/>
            <p:nvPr/>
          </p:nvSpPr>
          <p:spPr>
            <a:xfrm>
              <a:off x="803649" y="4127715"/>
              <a:ext cx="20598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Membuat folder kolaboratif untuk berbagi referensi dengan siswa atau di antara pengajar.</a:t>
              </a:r>
              <a:endParaRPr b="0" i="0" sz="2000" u="none" cap="none" strike="noStrike">
                <a:solidFill>
                  <a:schemeClr val="lt1"/>
                </a:solidFill>
                <a:latin typeface="Arial"/>
                <a:ea typeface="Arial"/>
                <a:cs typeface="Arial"/>
                <a:sym typeface="Arial"/>
              </a:endParaRPr>
            </a:p>
          </p:txBody>
        </p:sp>
        <p:sp>
          <p:nvSpPr>
            <p:cNvPr id="488" name="Google Shape;488;p55"/>
            <p:cNvSpPr txBox="1"/>
            <p:nvPr/>
          </p:nvSpPr>
          <p:spPr>
            <a:xfrm>
              <a:off x="803649" y="3731862"/>
              <a:ext cx="20598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Kolaboratif</a:t>
              </a:r>
              <a:endParaRPr b="1" i="0" sz="2200" u="none" cap="none" strike="noStrike">
                <a:solidFill>
                  <a:schemeClr val="lt1"/>
                </a:solidFill>
                <a:latin typeface="Arial"/>
                <a:ea typeface="Arial"/>
                <a:cs typeface="Arial"/>
                <a:sym typeface="Arial"/>
              </a:endParaRPr>
            </a:p>
          </p:txBody>
        </p:sp>
      </p:grpSp>
      <p:grpSp>
        <p:nvGrpSpPr>
          <p:cNvPr id="489" name="Google Shape;489;p55"/>
          <p:cNvGrpSpPr/>
          <p:nvPr/>
        </p:nvGrpSpPr>
        <p:grpSpPr>
          <a:xfrm>
            <a:off x="5696025" y="1884450"/>
            <a:ext cx="3010895" cy="2089812"/>
            <a:chOff x="535908" y="3539626"/>
            <a:chExt cx="2327532" cy="2089812"/>
          </a:xfrm>
        </p:grpSpPr>
        <p:sp>
          <p:nvSpPr>
            <p:cNvPr id="490" name="Google Shape;490;p55"/>
            <p:cNvSpPr txBox="1"/>
            <p:nvPr/>
          </p:nvSpPr>
          <p:spPr>
            <a:xfrm>
              <a:off x="803640" y="3997738"/>
              <a:ext cx="20598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Membuat berbagai jenis dokumen termasuk rencana pelajaran, presentasi, dan kuis.</a:t>
              </a:r>
              <a:endParaRPr b="0" i="0" sz="2000" u="none" cap="none" strike="noStrike">
                <a:solidFill>
                  <a:schemeClr val="lt1"/>
                </a:solidFill>
                <a:latin typeface="Arial"/>
                <a:ea typeface="Arial"/>
                <a:cs typeface="Arial"/>
                <a:sym typeface="Arial"/>
              </a:endParaRPr>
            </a:p>
          </p:txBody>
        </p:sp>
        <p:sp>
          <p:nvSpPr>
            <p:cNvPr id="491" name="Google Shape;491;p55"/>
            <p:cNvSpPr txBox="1"/>
            <p:nvPr/>
          </p:nvSpPr>
          <p:spPr>
            <a:xfrm>
              <a:off x="535908" y="3539626"/>
              <a:ext cx="2327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Arial"/>
                  <a:ea typeface="Arial"/>
                  <a:cs typeface="Arial"/>
                  <a:sym typeface="Arial"/>
                </a:rPr>
                <a:t>Dokumen Penunjang</a:t>
              </a:r>
              <a:endParaRPr b="1" i="0" sz="2200" u="none" cap="none" strike="noStrike">
                <a:solidFill>
                  <a:schemeClr val="lt1"/>
                </a:solidFill>
                <a:latin typeface="Arial"/>
                <a:ea typeface="Arial"/>
                <a:cs typeface="Arial"/>
                <a:sym typeface="Arial"/>
              </a:endParaRPr>
            </a:p>
          </p:txBody>
        </p:sp>
      </p:grpSp>
      <p:sp>
        <p:nvSpPr>
          <p:cNvPr id="492" name="Google Shape;492;p55"/>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3" name="Google Shape;493;p55"/>
          <p:cNvSpPr txBox="1"/>
          <p:nvPr/>
        </p:nvSpPr>
        <p:spPr>
          <a:xfrm>
            <a:off x="619157" y="188446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494" name="Google Shape;494;p55"/>
          <p:cNvSpPr txBox="1"/>
          <p:nvPr/>
        </p:nvSpPr>
        <p:spPr>
          <a:xfrm>
            <a:off x="4867939" y="1941640"/>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pic>
        <p:nvPicPr>
          <p:cNvPr id="2284" name="Google Shape;2284;p244"/>
          <p:cNvPicPr preferRelativeResize="0"/>
          <p:nvPr/>
        </p:nvPicPr>
        <p:blipFill rotWithShape="1">
          <a:blip r:embed="rId3">
            <a:alphaModFix/>
          </a:blip>
          <a:srcRect b="0" l="0" r="0" t="0"/>
          <a:stretch/>
        </p:blipFill>
        <p:spPr>
          <a:xfrm>
            <a:off x="152400" y="152400"/>
            <a:ext cx="5659763" cy="4838699"/>
          </a:xfrm>
          <a:prstGeom prst="rect">
            <a:avLst/>
          </a:prstGeom>
          <a:noFill/>
          <a:ln>
            <a:noFill/>
          </a:ln>
        </p:spPr>
      </p:pic>
      <p:sp>
        <p:nvSpPr>
          <p:cNvPr id="2285" name="Google Shape;2285;p244"/>
          <p:cNvSpPr/>
          <p:nvPr/>
        </p:nvSpPr>
        <p:spPr>
          <a:xfrm>
            <a:off x="5936725" y="198300"/>
            <a:ext cx="495900" cy="25161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p244"/>
          <p:cNvSpPr/>
          <p:nvPr/>
        </p:nvSpPr>
        <p:spPr>
          <a:xfrm>
            <a:off x="5936725" y="2863000"/>
            <a:ext cx="495900" cy="21375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p244"/>
          <p:cNvSpPr txBox="1"/>
          <p:nvPr/>
        </p:nvSpPr>
        <p:spPr>
          <a:xfrm>
            <a:off x="6606000" y="866200"/>
            <a:ext cx="24291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Umum</a:t>
            </a:r>
            <a:br>
              <a:rPr b="1" i="0" lang="en-US" sz="1400" u="none" cap="none" strike="noStrike">
                <a:solidFill>
                  <a:srgbClr val="FF0000"/>
                </a:solidFill>
                <a:latin typeface="Raleway"/>
                <a:ea typeface="Raleway"/>
                <a:cs typeface="Raleway"/>
                <a:sym typeface="Raleway"/>
              </a:rPr>
            </a:br>
            <a:r>
              <a:rPr b="1" i="0" lang="en-US" sz="1400" u="none" cap="none" strike="noStrike">
                <a:solidFill>
                  <a:srgbClr val="FF0000"/>
                </a:solidFill>
                <a:latin typeface="Raleway"/>
                <a:ea typeface="Raleway"/>
                <a:cs typeface="Raleway"/>
                <a:sym typeface="Raleway"/>
              </a:rPr>
              <a:t>Aktif / Non Aktifkan Class</a:t>
            </a:r>
            <a:endParaRPr b="1"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Kode Kelas dam </a:t>
            </a:r>
            <a:br>
              <a:rPr b="1" i="0" lang="en-US" sz="1400" u="none" cap="none" strike="noStrike">
                <a:solidFill>
                  <a:srgbClr val="FF0000"/>
                </a:solidFill>
                <a:latin typeface="Raleway"/>
                <a:ea typeface="Raleway"/>
                <a:cs typeface="Raleway"/>
                <a:sym typeface="Raleway"/>
              </a:rPr>
            </a:br>
            <a:r>
              <a:rPr b="1" i="0" lang="en-US" sz="1400" u="none" cap="none" strike="noStrike">
                <a:solidFill>
                  <a:srgbClr val="FF0000"/>
                </a:solidFill>
                <a:latin typeface="Raleway"/>
                <a:ea typeface="Raleway"/>
                <a:cs typeface="Raleway"/>
                <a:sym typeface="Raleway"/>
              </a:rPr>
              <a:t>Link Undangan</a:t>
            </a:r>
            <a:endParaRPr b="1" i="0" sz="1400" u="none" cap="none" strike="noStrike">
              <a:solidFill>
                <a:srgbClr val="FF0000"/>
              </a:solidFill>
              <a:latin typeface="Raleway"/>
              <a:ea typeface="Raleway"/>
              <a:cs typeface="Raleway"/>
              <a:sym typeface="Raleway"/>
            </a:endParaRPr>
          </a:p>
        </p:txBody>
      </p:sp>
      <p:sp>
        <p:nvSpPr>
          <p:cNvPr id="2288" name="Google Shape;2288;p244"/>
          <p:cNvSpPr txBox="1"/>
          <p:nvPr/>
        </p:nvSpPr>
        <p:spPr>
          <a:xfrm>
            <a:off x="6606000" y="3380800"/>
            <a:ext cx="24291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Area Forum Terkait Dengan Hak Siswa Dan Teknik Pemberian Tugas Dan Notifikasi</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2" name="Shape 2292"/>
        <p:cNvGrpSpPr/>
        <p:nvPr/>
      </p:nvGrpSpPr>
      <p:grpSpPr>
        <a:xfrm>
          <a:off x="0" y="0"/>
          <a:ext cx="0" cy="0"/>
          <a:chOff x="0" y="0"/>
          <a:chExt cx="0" cy="0"/>
        </a:xfrm>
      </p:grpSpPr>
      <p:pic>
        <p:nvPicPr>
          <p:cNvPr id="2293" name="Google Shape;2293;p245"/>
          <p:cNvPicPr preferRelativeResize="0"/>
          <p:nvPr/>
        </p:nvPicPr>
        <p:blipFill rotWithShape="1">
          <a:blip r:embed="rId3">
            <a:alphaModFix/>
          </a:blip>
          <a:srcRect b="0" l="0" r="0" t="0"/>
          <a:stretch/>
        </p:blipFill>
        <p:spPr>
          <a:xfrm>
            <a:off x="152400" y="152400"/>
            <a:ext cx="6621868" cy="4838700"/>
          </a:xfrm>
          <a:prstGeom prst="rect">
            <a:avLst/>
          </a:prstGeom>
          <a:noFill/>
          <a:ln>
            <a:noFill/>
          </a:ln>
        </p:spPr>
      </p:pic>
      <p:sp>
        <p:nvSpPr>
          <p:cNvPr id="2294" name="Google Shape;2294;p245"/>
          <p:cNvSpPr/>
          <p:nvPr/>
        </p:nvSpPr>
        <p:spPr>
          <a:xfrm>
            <a:off x="6927325" y="198300"/>
            <a:ext cx="495900" cy="12393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p245"/>
          <p:cNvSpPr/>
          <p:nvPr/>
        </p:nvSpPr>
        <p:spPr>
          <a:xfrm>
            <a:off x="6927325" y="1722300"/>
            <a:ext cx="495900" cy="31608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p245"/>
          <p:cNvSpPr txBox="1"/>
          <p:nvPr/>
        </p:nvSpPr>
        <p:spPr>
          <a:xfrm>
            <a:off x="7576275" y="409000"/>
            <a:ext cx="14589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Integrasi Classroom dan Google Meet</a:t>
            </a:r>
            <a:endParaRPr b="1" i="0" sz="1400" u="none" cap="none" strike="noStrike">
              <a:solidFill>
                <a:srgbClr val="FF0000"/>
              </a:solidFill>
              <a:latin typeface="Raleway"/>
              <a:ea typeface="Raleway"/>
              <a:cs typeface="Raleway"/>
              <a:sym typeface="Raleway"/>
            </a:endParaRPr>
          </a:p>
        </p:txBody>
      </p:sp>
      <p:sp>
        <p:nvSpPr>
          <p:cNvPr id="2297" name="Google Shape;2297;p245"/>
          <p:cNvSpPr txBox="1"/>
          <p:nvPr/>
        </p:nvSpPr>
        <p:spPr>
          <a:xfrm>
            <a:off x="7576275" y="2999800"/>
            <a:ext cx="1359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Pengaturan Penilaian</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1" name="Shape 2301"/>
        <p:cNvGrpSpPr/>
        <p:nvPr/>
      </p:nvGrpSpPr>
      <p:grpSpPr>
        <a:xfrm>
          <a:off x="0" y="0"/>
          <a:ext cx="0" cy="0"/>
          <a:chOff x="0" y="0"/>
          <a:chExt cx="0" cy="0"/>
        </a:xfrm>
      </p:grpSpPr>
      <p:sp>
        <p:nvSpPr>
          <p:cNvPr id="2302" name="Google Shape;2302;p246"/>
          <p:cNvSpPr txBox="1"/>
          <p:nvPr>
            <p:ph type="title"/>
          </p:nvPr>
        </p:nvSpPr>
        <p:spPr>
          <a:xfrm>
            <a:off x="29" y="1955400"/>
            <a:ext cx="9144000" cy="923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800">
                <a:solidFill>
                  <a:schemeClr val="dk1"/>
                </a:solidFill>
              </a:rPr>
              <a:t>Pemberian Tugas Dan Penilaian</a:t>
            </a:r>
            <a:endParaRPr sz="4800">
              <a:solidFill>
                <a:schemeClr val="dk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pic>
        <p:nvPicPr>
          <p:cNvPr id="2307" name="Google Shape;2307;p247"/>
          <p:cNvPicPr preferRelativeResize="0"/>
          <p:nvPr/>
        </p:nvPicPr>
        <p:blipFill rotWithShape="1">
          <a:blip r:embed="rId3">
            <a:alphaModFix/>
          </a:blip>
          <a:srcRect b="0" l="0" r="0" t="0"/>
          <a:stretch/>
        </p:blipFill>
        <p:spPr>
          <a:xfrm>
            <a:off x="152400" y="997075"/>
            <a:ext cx="8839201" cy="3912165"/>
          </a:xfrm>
          <a:prstGeom prst="rect">
            <a:avLst/>
          </a:prstGeom>
          <a:noFill/>
          <a:ln>
            <a:noFill/>
          </a:ln>
        </p:spPr>
      </p:pic>
      <p:cxnSp>
        <p:nvCxnSpPr>
          <p:cNvPr id="2308" name="Google Shape;2308;p247"/>
          <p:cNvCxnSpPr/>
          <p:nvPr/>
        </p:nvCxnSpPr>
        <p:spPr>
          <a:xfrm>
            <a:off x="1904000" y="2317850"/>
            <a:ext cx="543000" cy="0"/>
          </a:xfrm>
          <a:prstGeom prst="straightConnector1">
            <a:avLst/>
          </a:prstGeom>
          <a:noFill/>
          <a:ln cap="flat" cmpd="sng" w="28575">
            <a:solidFill>
              <a:srgbClr val="FF0000"/>
            </a:solidFill>
            <a:prstDash val="solid"/>
            <a:round/>
            <a:headEnd len="sm" w="sm" type="none"/>
            <a:tailEnd len="med" w="med" type="triangle"/>
          </a:ln>
        </p:spPr>
      </p:cxnSp>
      <p:cxnSp>
        <p:nvCxnSpPr>
          <p:cNvPr id="2309" name="Google Shape;2309;p247"/>
          <p:cNvCxnSpPr/>
          <p:nvPr/>
        </p:nvCxnSpPr>
        <p:spPr>
          <a:xfrm>
            <a:off x="1904000" y="17844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10" name="Google Shape;2310;p247"/>
          <p:cNvSpPr txBox="1"/>
          <p:nvPr/>
        </p:nvSpPr>
        <p:spPr>
          <a:xfrm>
            <a:off x="152400" y="15545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Untuk Buat</a:t>
            </a:r>
            <a:endParaRPr b="0" i="0" sz="1400" u="none" cap="none" strike="noStrike">
              <a:solidFill>
                <a:srgbClr val="FF0000"/>
              </a:solidFill>
              <a:latin typeface="Raleway"/>
              <a:ea typeface="Raleway"/>
              <a:cs typeface="Raleway"/>
              <a:sym typeface="Raleway"/>
            </a:endParaRPr>
          </a:p>
        </p:txBody>
      </p:sp>
      <p:sp>
        <p:nvSpPr>
          <p:cNvPr id="2311" name="Google Shape;2311;p247"/>
          <p:cNvSpPr txBox="1"/>
          <p:nvPr/>
        </p:nvSpPr>
        <p:spPr>
          <a:xfrm>
            <a:off x="152400" y="2087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Tugas</a:t>
            </a:r>
            <a:endParaRPr b="0" i="0" sz="1400" u="none" cap="none" strike="noStrike">
              <a:solidFill>
                <a:srgbClr val="FF0000"/>
              </a:solidFill>
              <a:latin typeface="Raleway"/>
              <a:ea typeface="Raleway"/>
              <a:cs typeface="Raleway"/>
              <a:sym typeface="Raleway"/>
            </a:endParaRPr>
          </a:p>
        </p:txBody>
      </p:sp>
      <p:cxnSp>
        <p:nvCxnSpPr>
          <p:cNvPr id="2312" name="Google Shape;2312;p247"/>
          <p:cNvCxnSpPr/>
          <p:nvPr/>
        </p:nvCxnSpPr>
        <p:spPr>
          <a:xfrm>
            <a:off x="1904000" y="2698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13" name="Google Shape;2313;p247"/>
          <p:cNvSpPr txBox="1"/>
          <p:nvPr/>
        </p:nvSpPr>
        <p:spPr>
          <a:xfrm>
            <a:off x="152400" y="2468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Kuis</a:t>
            </a:r>
            <a:endParaRPr b="0" i="0" sz="1400" u="none" cap="none" strike="noStrike">
              <a:solidFill>
                <a:srgbClr val="FF0000"/>
              </a:solidFill>
              <a:latin typeface="Raleway"/>
              <a:ea typeface="Raleway"/>
              <a:cs typeface="Raleway"/>
              <a:sym typeface="Raleway"/>
            </a:endParaRPr>
          </a:p>
        </p:txBody>
      </p:sp>
      <p:cxnSp>
        <p:nvCxnSpPr>
          <p:cNvPr id="2314" name="Google Shape;2314;p247"/>
          <p:cNvCxnSpPr/>
          <p:nvPr/>
        </p:nvCxnSpPr>
        <p:spPr>
          <a:xfrm>
            <a:off x="1904000" y="3132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315" name="Google Shape;2315;p247"/>
          <p:cNvSpPr txBox="1"/>
          <p:nvPr/>
        </p:nvSpPr>
        <p:spPr>
          <a:xfrm>
            <a:off x="152400" y="2902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Pertanyaan</a:t>
            </a:r>
            <a:endParaRPr b="0" i="0" sz="1400" u="none" cap="none" strike="noStrike">
              <a:solidFill>
                <a:srgbClr val="FF0000"/>
              </a:solidFill>
              <a:latin typeface="Raleway"/>
              <a:ea typeface="Raleway"/>
              <a:cs typeface="Raleway"/>
              <a:sym typeface="Raleway"/>
            </a:endParaRPr>
          </a:p>
        </p:txBody>
      </p:sp>
      <p:cxnSp>
        <p:nvCxnSpPr>
          <p:cNvPr id="2316" name="Google Shape;2316;p247"/>
          <p:cNvCxnSpPr/>
          <p:nvPr/>
        </p:nvCxnSpPr>
        <p:spPr>
          <a:xfrm>
            <a:off x="1904000" y="3513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317" name="Google Shape;2317;p247"/>
          <p:cNvSpPr txBox="1"/>
          <p:nvPr/>
        </p:nvSpPr>
        <p:spPr>
          <a:xfrm>
            <a:off x="152400" y="3283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Jenis Materi</a:t>
            </a:r>
            <a:endParaRPr b="0" i="0" sz="1400" u="none" cap="none" strike="noStrike">
              <a:solidFill>
                <a:srgbClr val="FF0000"/>
              </a:solidFill>
              <a:latin typeface="Raleway"/>
              <a:ea typeface="Raleway"/>
              <a:cs typeface="Raleway"/>
              <a:sym typeface="Raleway"/>
            </a:endParaRPr>
          </a:p>
        </p:txBody>
      </p:sp>
      <p:cxnSp>
        <p:nvCxnSpPr>
          <p:cNvPr id="2318" name="Google Shape;2318;p247"/>
          <p:cNvCxnSpPr/>
          <p:nvPr/>
        </p:nvCxnSpPr>
        <p:spPr>
          <a:xfrm>
            <a:off x="1904000" y="38946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319" name="Google Shape;2319;p247"/>
          <p:cNvSpPr txBox="1"/>
          <p:nvPr/>
        </p:nvSpPr>
        <p:spPr>
          <a:xfrm>
            <a:off x="152400" y="36647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Dari Sebelumnya</a:t>
            </a:r>
            <a:endParaRPr b="0" i="0" sz="1400" u="none" cap="none" strike="noStrike">
              <a:solidFill>
                <a:srgbClr val="FF0000"/>
              </a:solidFill>
              <a:latin typeface="Raleway"/>
              <a:ea typeface="Raleway"/>
              <a:cs typeface="Raleway"/>
              <a:sym typeface="Raleway"/>
            </a:endParaRPr>
          </a:p>
        </p:txBody>
      </p:sp>
      <p:cxnSp>
        <p:nvCxnSpPr>
          <p:cNvPr id="2320" name="Google Shape;2320;p247"/>
          <p:cNvCxnSpPr/>
          <p:nvPr/>
        </p:nvCxnSpPr>
        <p:spPr>
          <a:xfrm>
            <a:off x="1904000" y="44280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321" name="Google Shape;2321;p247"/>
          <p:cNvSpPr txBox="1"/>
          <p:nvPr/>
        </p:nvSpPr>
        <p:spPr>
          <a:xfrm>
            <a:off x="152400" y="4198143"/>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Kategori / Topik</a:t>
            </a:r>
            <a:endParaRPr b="0" i="0" sz="1400" u="none" cap="none" strike="noStrike">
              <a:solidFill>
                <a:srgbClr val="FF0000"/>
              </a:solidFill>
              <a:latin typeface="Raleway"/>
              <a:ea typeface="Raleway"/>
              <a:cs typeface="Raleway"/>
              <a:sym typeface="Raleway"/>
            </a:endParaRPr>
          </a:p>
        </p:txBody>
      </p:sp>
      <p:cxnSp>
        <p:nvCxnSpPr>
          <p:cNvPr id="2322" name="Google Shape;2322;p247"/>
          <p:cNvCxnSpPr/>
          <p:nvPr/>
        </p:nvCxnSpPr>
        <p:spPr>
          <a:xfrm rot="10800000">
            <a:off x="5819750" y="1964150"/>
            <a:ext cx="0" cy="648600"/>
          </a:xfrm>
          <a:prstGeom prst="straightConnector1">
            <a:avLst/>
          </a:prstGeom>
          <a:noFill/>
          <a:ln cap="flat" cmpd="sng" w="38100">
            <a:solidFill>
              <a:srgbClr val="FF0000"/>
            </a:solidFill>
            <a:prstDash val="solid"/>
            <a:round/>
            <a:headEnd len="sm" w="sm" type="none"/>
            <a:tailEnd len="med" w="med" type="triangle"/>
          </a:ln>
        </p:spPr>
      </p:cxnSp>
      <p:cxnSp>
        <p:nvCxnSpPr>
          <p:cNvPr id="2323" name="Google Shape;2323;p247"/>
          <p:cNvCxnSpPr/>
          <p:nvPr/>
        </p:nvCxnSpPr>
        <p:spPr>
          <a:xfrm rot="10800000">
            <a:off x="6810350" y="1964150"/>
            <a:ext cx="0" cy="648600"/>
          </a:xfrm>
          <a:prstGeom prst="straightConnector1">
            <a:avLst/>
          </a:prstGeom>
          <a:noFill/>
          <a:ln cap="flat" cmpd="sng" w="38100">
            <a:solidFill>
              <a:srgbClr val="FF0000"/>
            </a:solidFill>
            <a:prstDash val="solid"/>
            <a:round/>
            <a:headEnd len="sm" w="sm" type="none"/>
            <a:tailEnd len="med" w="med" type="triangle"/>
          </a:ln>
        </p:spPr>
      </p:cxnSp>
      <p:cxnSp>
        <p:nvCxnSpPr>
          <p:cNvPr id="2324" name="Google Shape;2324;p247"/>
          <p:cNvCxnSpPr/>
          <p:nvPr/>
        </p:nvCxnSpPr>
        <p:spPr>
          <a:xfrm rot="10800000">
            <a:off x="8105750" y="1964150"/>
            <a:ext cx="0" cy="648600"/>
          </a:xfrm>
          <a:prstGeom prst="straightConnector1">
            <a:avLst/>
          </a:prstGeom>
          <a:noFill/>
          <a:ln cap="flat" cmpd="sng" w="38100">
            <a:solidFill>
              <a:srgbClr val="FF0000"/>
            </a:solidFill>
            <a:prstDash val="solid"/>
            <a:round/>
            <a:headEnd len="sm" w="sm" type="none"/>
            <a:tailEnd len="med" w="med" type="triangle"/>
          </a:ln>
        </p:spPr>
      </p:cxnSp>
      <p:sp>
        <p:nvSpPr>
          <p:cNvPr id="2325" name="Google Shape;2325;p247"/>
          <p:cNvSpPr txBox="1"/>
          <p:nvPr/>
        </p:nvSpPr>
        <p:spPr>
          <a:xfrm>
            <a:off x="4801600" y="2621350"/>
            <a:ext cx="40455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Integrasi Classroom Ke Meet, Calendar, Drive</a:t>
            </a:r>
            <a:endParaRPr b="1" i="0" sz="1400" u="none" cap="none" strike="noStrike">
              <a:solidFill>
                <a:srgbClr val="FF0000"/>
              </a:solidFill>
              <a:latin typeface="Raleway"/>
              <a:ea typeface="Raleway"/>
              <a:cs typeface="Raleway"/>
              <a:sym typeface="Raleway"/>
            </a:endParaRPr>
          </a:p>
        </p:txBody>
      </p:sp>
      <p:sp>
        <p:nvSpPr>
          <p:cNvPr id="2326" name="Google Shape;2326;p247"/>
          <p:cNvSpPr/>
          <p:nvPr/>
        </p:nvSpPr>
        <p:spPr>
          <a:xfrm>
            <a:off x="3941850" y="1043275"/>
            <a:ext cx="3175200" cy="2790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27" name="Google Shape;2327;p247"/>
          <p:cNvCxnSpPr/>
          <p:nvPr/>
        </p:nvCxnSpPr>
        <p:spPr>
          <a:xfrm>
            <a:off x="3351800" y="1174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28" name="Google Shape;2328;p247"/>
          <p:cNvSpPr txBox="1"/>
          <p:nvPr/>
        </p:nvSpPr>
        <p:spPr>
          <a:xfrm>
            <a:off x="1576793" y="967575"/>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Menu  Classroom</a:t>
            </a:r>
            <a:endParaRPr b="0" i="0" sz="1400" u="none" cap="none" strike="noStrike">
              <a:solidFill>
                <a:srgbClr val="FF0000"/>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8"/>
                                        </p:tgtEl>
                                        <p:attrNameLst>
                                          <p:attrName>style.visibility</p:attrName>
                                        </p:attrNameLst>
                                      </p:cBhvr>
                                      <p:to>
                                        <p:strVal val="visible"/>
                                      </p:to>
                                    </p:set>
                                    <p:animEffect filter="fade" transition="in">
                                      <p:cBhvr>
                                        <p:cTn dur="1000"/>
                                        <p:tgtEl>
                                          <p:spTgt spid="23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7"/>
                                        </p:tgtEl>
                                        <p:attrNameLst>
                                          <p:attrName>style.visibility</p:attrName>
                                        </p:attrNameLst>
                                      </p:cBhvr>
                                      <p:to>
                                        <p:strVal val="visible"/>
                                      </p:to>
                                    </p:set>
                                    <p:animEffect filter="fade" transition="in">
                                      <p:cBhvr>
                                        <p:cTn dur="1000"/>
                                        <p:tgtEl>
                                          <p:spTgt spid="232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26"/>
                                        </p:tgtEl>
                                        <p:attrNameLst>
                                          <p:attrName>style.visibility</p:attrName>
                                        </p:attrNameLst>
                                      </p:cBhvr>
                                      <p:to>
                                        <p:strVal val="visible"/>
                                      </p:to>
                                    </p:set>
                                    <p:animEffect filter="fade" transition="in">
                                      <p:cBhvr>
                                        <p:cTn dur="1000"/>
                                        <p:tgtEl>
                                          <p:spTgt spid="2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gtEl>
                                        <p:attrNameLst>
                                          <p:attrName>style.visibility</p:attrName>
                                        </p:attrNameLst>
                                      </p:cBhvr>
                                      <p:to>
                                        <p:strVal val="visible"/>
                                      </p:to>
                                    </p:set>
                                    <p:animEffect filter="fade" transition="in">
                                      <p:cBhvr>
                                        <p:cTn dur="1000"/>
                                        <p:tgtEl>
                                          <p:spTgt spid="23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9"/>
                                        </p:tgtEl>
                                        <p:attrNameLst>
                                          <p:attrName>style.visibility</p:attrName>
                                        </p:attrNameLst>
                                      </p:cBhvr>
                                      <p:to>
                                        <p:strVal val="visible"/>
                                      </p:to>
                                    </p:set>
                                    <p:animEffect filter="fade" transition="in">
                                      <p:cBhvr>
                                        <p:cTn dur="1000"/>
                                        <p:tgtEl>
                                          <p:spTgt spid="2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1"/>
                                        </p:tgtEl>
                                        <p:attrNameLst>
                                          <p:attrName>style.visibility</p:attrName>
                                        </p:attrNameLst>
                                      </p:cBhvr>
                                      <p:to>
                                        <p:strVal val="visible"/>
                                      </p:to>
                                    </p:set>
                                    <p:animEffect filter="fade" transition="in">
                                      <p:cBhvr>
                                        <p:cTn dur="1000"/>
                                        <p:tgtEl>
                                          <p:spTgt spid="231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8"/>
                                        </p:tgtEl>
                                        <p:attrNameLst>
                                          <p:attrName>style.visibility</p:attrName>
                                        </p:attrNameLst>
                                      </p:cBhvr>
                                      <p:to>
                                        <p:strVal val="visible"/>
                                      </p:to>
                                    </p:set>
                                    <p:animEffect filter="fade" transition="in">
                                      <p:cBhvr>
                                        <p:cTn dur="1000"/>
                                        <p:tgtEl>
                                          <p:spTgt spid="2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3"/>
                                        </p:tgtEl>
                                        <p:attrNameLst>
                                          <p:attrName>style.visibility</p:attrName>
                                        </p:attrNameLst>
                                      </p:cBhvr>
                                      <p:to>
                                        <p:strVal val="visible"/>
                                      </p:to>
                                    </p:set>
                                    <p:animEffect filter="fade" transition="in">
                                      <p:cBhvr>
                                        <p:cTn dur="1000"/>
                                        <p:tgtEl>
                                          <p:spTgt spid="23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2"/>
                                        </p:tgtEl>
                                        <p:attrNameLst>
                                          <p:attrName>style.visibility</p:attrName>
                                        </p:attrNameLst>
                                      </p:cBhvr>
                                      <p:to>
                                        <p:strVal val="visible"/>
                                      </p:to>
                                    </p:set>
                                    <p:animEffect filter="fade" transition="in">
                                      <p:cBhvr>
                                        <p:cTn dur="1000"/>
                                        <p:tgtEl>
                                          <p:spTgt spid="2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5"/>
                                        </p:tgtEl>
                                        <p:attrNameLst>
                                          <p:attrName>style.visibility</p:attrName>
                                        </p:attrNameLst>
                                      </p:cBhvr>
                                      <p:to>
                                        <p:strVal val="visible"/>
                                      </p:to>
                                    </p:set>
                                    <p:animEffect filter="fade" transition="in">
                                      <p:cBhvr>
                                        <p:cTn dur="1000"/>
                                        <p:tgtEl>
                                          <p:spTgt spid="231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4"/>
                                        </p:tgtEl>
                                        <p:attrNameLst>
                                          <p:attrName>style.visibility</p:attrName>
                                        </p:attrNameLst>
                                      </p:cBhvr>
                                      <p:to>
                                        <p:strVal val="visible"/>
                                      </p:to>
                                    </p:set>
                                    <p:animEffect filter="fade" transition="in">
                                      <p:cBhvr>
                                        <p:cTn dur="1000"/>
                                        <p:tgtEl>
                                          <p:spTgt spid="2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gtEl>
                                        <p:attrNameLst>
                                          <p:attrName>style.visibility</p:attrName>
                                        </p:attrNameLst>
                                      </p:cBhvr>
                                      <p:to>
                                        <p:strVal val="visible"/>
                                      </p:to>
                                    </p:set>
                                    <p:animEffect filter="fade" transition="in">
                                      <p:cBhvr>
                                        <p:cTn dur="1000"/>
                                        <p:tgtEl>
                                          <p:spTgt spid="23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6"/>
                                        </p:tgtEl>
                                        <p:attrNameLst>
                                          <p:attrName>style.visibility</p:attrName>
                                        </p:attrNameLst>
                                      </p:cBhvr>
                                      <p:to>
                                        <p:strVal val="visible"/>
                                      </p:to>
                                    </p:set>
                                    <p:animEffect filter="fade" transition="in">
                                      <p:cBhvr>
                                        <p:cTn dur="1000"/>
                                        <p:tgtEl>
                                          <p:spTgt spid="2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9"/>
                                        </p:tgtEl>
                                        <p:attrNameLst>
                                          <p:attrName>style.visibility</p:attrName>
                                        </p:attrNameLst>
                                      </p:cBhvr>
                                      <p:to>
                                        <p:strVal val="visible"/>
                                      </p:to>
                                    </p:set>
                                    <p:animEffect filter="fade" transition="in">
                                      <p:cBhvr>
                                        <p:cTn dur="1000"/>
                                        <p:tgtEl>
                                          <p:spTgt spid="23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18"/>
                                        </p:tgtEl>
                                        <p:attrNameLst>
                                          <p:attrName>style.visibility</p:attrName>
                                        </p:attrNameLst>
                                      </p:cBhvr>
                                      <p:to>
                                        <p:strVal val="visible"/>
                                      </p:to>
                                    </p:set>
                                    <p:animEffect filter="fade" transition="in">
                                      <p:cBhvr>
                                        <p:cTn dur="1200"/>
                                        <p:tgtEl>
                                          <p:spTgt spid="2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1"/>
                                        </p:tgtEl>
                                        <p:attrNameLst>
                                          <p:attrName>style.visibility</p:attrName>
                                        </p:attrNameLst>
                                      </p:cBhvr>
                                      <p:to>
                                        <p:strVal val="visible"/>
                                      </p:to>
                                    </p:set>
                                    <p:animEffect filter="fade" transition="in">
                                      <p:cBhvr>
                                        <p:cTn dur="1000"/>
                                        <p:tgtEl>
                                          <p:spTgt spid="232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0"/>
                                        </p:tgtEl>
                                        <p:attrNameLst>
                                          <p:attrName>style.visibility</p:attrName>
                                        </p:attrNameLst>
                                      </p:cBhvr>
                                      <p:to>
                                        <p:strVal val="visible"/>
                                      </p:to>
                                    </p:set>
                                    <p:animEffect filter="fade" transition="in">
                                      <p:cBhvr>
                                        <p:cTn dur="1000"/>
                                        <p:tgtEl>
                                          <p:spTgt spid="2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5"/>
                                        </p:tgtEl>
                                        <p:attrNameLst>
                                          <p:attrName>style.visibility</p:attrName>
                                        </p:attrNameLst>
                                      </p:cBhvr>
                                      <p:to>
                                        <p:strVal val="visible"/>
                                      </p:to>
                                    </p:set>
                                    <p:animEffect filter="fade" transition="in">
                                      <p:cBhvr>
                                        <p:cTn dur="1000"/>
                                        <p:tgtEl>
                                          <p:spTgt spid="23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2"/>
                                        </p:tgtEl>
                                        <p:attrNameLst>
                                          <p:attrName>style.visibility</p:attrName>
                                        </p:attrNameLst>
                                      </p:cBhvr>
                                      <p:to>
                                        <p:strVal val="visible"/>
                                      </p:to>
                                    </p:set>
                                    <p:animEffect filter="fade" transition="in">
                                      <p:cBhvr>
                                        <p:cTn dur="1000"/>
                                        <p:tgtEl>
                                          <p:spTgt spid="2322"/>
                                        </p:tgtEl>
                                      </p:cBhvr>
                                    </p:animEffect>
                                  </p:childTnLst>
                                </p:cTn>
                              </p:par>
                              <p:par>
                                <p:cTn fill="hold" nodeType="withEffect" presetClass="entr" presetID="10" presetSubtype="0">
                                  <p:stCondLst>
                                    <p:cond delay="0"/>
                                  </p:stCondLst>
                                  <p:childTnLst>
                                    <p:set>
                                      <p:cBhvr>
                                        <p:cTn dur="1" fill="hold">
                                          <p:stCondLst>
                                            <p:cond delay="0"/>
                                          </p:stCondLst>
                                        </p:cTn>
                                        <p:tgtEl>
                                          <p:spTgt spid="2323"/>
                                        </p:tgtEl>
                                        <p:attrNameLst>
                                          <p:attrName>style.visibility</p:attrName>
                                        </p:attrNameLst>
                                      </p:cBhvr>
                                      <p:to>
                                        <p:strVal val="visible"/>
                                      </p:to>
                                    </p:set>
                                    <p:animEffect filter="fade" transition="in">
                                      <p:cBhvr>
                                        <p:cTn dur="1000"/>
                                        <p:tgtEl>
                                          <p:spTgt spid="2323"/>
                                        </p:tgtEl>
                                      </p:cBhvr>
                                    </p:animEffect>
                                  </p:childTnLst>
                                </p:cTn>
                              </p:par>
                              <p:par>
                                <p:cTn fill="hold" nodeType="withEffect" presetClass="entr" presetID="10" presetSubtype="0">
                                  <p:stCondLst>
                                    <p:cond delay="0"/>
                                  </p:stCondLst>
                                  <p:childTnLst>
                                    <p:set>
                                      <p:cBhvr>
                                        <p:cTn dur="1" fill="hold">
                                          <p:stCondLst>
                                            <p:cond delay="0"/>
                                          </p:stCondLst>
                                        </p:cTn>
                                        <p:tgtEl>
                                          <p:spTgt spid="2324"/>
                                        </p:tgtEl>
                                        <p:attrNameLst>
                                          <p:attrName>style.visibility</p:attrName>
                                        </p:attrNameLst>
                                      </p:cBhvr>
                                      <p:to>
                                        <p:strVal val="visible"/>
                                      </p:to>
                                    </p:set>
                                    <p:animEffect filter="fade" transition="in">
                                      <p:cBhvr>
                                        <p:cTn dur="1300"/>
                                        <p:tgtEl>
                                          <p:spTgt spid="2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pic>
        <p:nvPicPr>
          <p:cNvPr id="2333" name="Google Shape;2333;p248"/>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334" name="Google Shape;2334;p248"/>
          <p:cNvCxnSpPr/>
          <p:nvPr/>
        </p:nvCxnSpPr>
        <p:spPr>
          <a:xfrm>
            <a:off x="1904000" y="4428043"/>
            <a:ext cx="543000" cy="0"/>
          </a:xfrm>
          <a:prstGeom prst="straightConnector1">
            <a:avLst/>
          </a:prstGeom>
          <a:noFill/>
          <a:ln cap="flat" cmpd="sng" w="28575">
            <a:solidFill>
              <a:srgbClr val="FF0000"/>
            </a:solidFill>
            <a:prstDash val="solid"/>
            <a:round/>
            <a:headEnd len="sm" w="sm" type="none"/>
            <a:tailEnd len="med" w="med" type="triangle"/>
          </a:ln>
        </p:spPr>
      </p:cxnSp>
      <p:sp>
        <p:nvSpPr>
          <p:cNvPr id="2335" name="Google Shape;2335;p248"/>
          <p:cNvSpPr txBox="1"/>
          <p:nvPr/>
        </p:nvSpPr>
        <p:spPr>
          <a:xfrm>
            <a:off x="152400" y="4198143"/>
            <a:ext cx="1751700" cy="400200"/>
          </a:xfrm>
          <a:prstGeom prst="rect">
            <a:avLst/>
          </a:prstGeom>
          <a:noFill/>
          <a:ln>
            <a:noFill/>
          </a:ln>
        </p:spPr>
        <p:txBody>
          <a:bodyPr anchorCtr="0" anchor="t" bIns="91425" lIns="91425" spcFirstLastPara="1" rIns="91425" wrap="square" tIns="91425">
            <a:spAutoFit/>
          </a:bodyPr>
          <a:lstStyle/>
          <a:p>
            <a:pPr indent="0" lvl="0" marL="45720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Topik</a:t>
            </a:r>
            <a:endParaRPr b="0" i="0" sz="1400" u="none" cap="none" strike="noStrike">
              <a:solidFill>
                <a:srgbClr val="FF0000"/>
              </a:solidFill>
              <a:latin typeface="Raleway"/>
              <a:ea typeface="Raleway"/>
              <a:cs typeface="Raleway"/>
              <a:sym typeface="Raleway"/>
            </a:endParaRPr>
          </a:p>
        </p:txBody>
      </p:sp>
      <p:pic>
        <p:nvPicPr>
          <p:cNvPr id="2336" name="Google Shape;2336;p248"/>
          <p:cNvPicPr preferRelativeResize="0"/>
          <p:nvPr/>
        </p:nvPicPr>
        <p:blipFill rotWithShape="1">
          <a:blip r:embed="rId4">
            <a:alphaModFix/>
          </a:blip>
          <a:srcRect b="0" l="0" r="0" t="0"/>
          <a:stretch/>
        </p:blipFill>
        <p:spPr>
          <a:xfrm>
            <a:off x="4812713" y="2091138"/>
            <a:ext cx="2505075" cy="1724025"/>
          </a:xfrm>
          <a:prstGeom prst="rect">
            <a:avLst/>
          </a:prstGeom>
          <a:noFill/>
          <a:ln cap="flat" cmpd="sng" w="28575">
            <a:solidFill>
              <a:srgbClr val="FF0000"/>
            </a:solidFill>
            <a:prstDash val="dash"/>
            <a:round/>
            <a:headEnd len="sm" w="sm" type="none"/>
            <a:tailEnd len="sm" w="sm" type="none"/>
          </a:ln>
        </p:spPr>
      </p:pic>
      <p:cxnSp>
        <p:nvCxnSpPr>
          <p:cNvPr id="2337" name="Google Shape;2337;p248"/>
          <p:cNvCxnSpPr/>
          <p:nvPr/>
        </p:nvCxnSpPr>
        <p:spPr>
          <a:xfrm rot="10800000">
            <a:off x="6634350" y="2845775"/>
            <a:ext cx="882300" cy="0"/>
          </a:xfrm>
          <a:prstGeom prst="straightConnector1">
            <a:avLst/>
          </a:prstGeom>
          <a:noFill/>
          <a:ln cap="flat" cmpd="sng" w="28575">
            <a:solidFill>
              <a:srgbClr val="FF0000"/>
            </a:solidFill>
            <a:prstDash val="solid"/>
            <a:round/>
            <a:headEnd len="sm" w="sm" type="none"/>
            <a:tailEnd len="med" w="med" type="triangle"/>
          </a:ln>
        </p:spPr>
      </p:cxnSp>
      <p:cxnSp>
        <p:nvCxnSpPr>
          <p:cNvPr id="2338" name="Google Shape;2338;p248"/>
          <p:cNvCxnSpPr/>
          <p:nvPr/>
        </p:nvCxnSpPr>
        <p:spPr>
          <a:xfrm rot="10800000">
            <a:off x="6807725" y="3705600"/>
            <a:ext cx="0" cy="497700"/>
          </a:xfrm>
          <a:prstGeom prst="straightConnector1">
            <a:avLst/>
          </a:prstGeom>
          <a:noFill/>
          <a:ln cap="flat" cmpd="sng" w="28575">
            <a:solidFill>
              <a:srgbClr val="FF0000"/>
            </a:solidFill>
            <a:prstDash val="solid"/>
            <a:round/>
            <a:headEnd len="sm" w="sm" type="none"/>
            <a:tailEnd len="med" w="med" type="triangle"/>
          </a:ln>
        </p:spPr>
      </p:cxnSp>
      <p:sp>
        <p:nvSpPr>
          <p:cNvPr id="2339" name="Google Shape;2339;p248"/>
          <p:cNvSpPr txBox="1"/>
          <p:nvPr/>
        </p:nvSpPr>
        <p:spPr>
          <a:xfrm>
            <a:off x="7597725" y="2645675"/>
            <a:ext cx="154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Judul Topik</a:t>
            </a:r>
            <a:endParaRPr b="0" i="0" sz="1400" u="none" cap="none" strike="noStrike">
              <a:solidFill>
                <a:srgbClr val="FF0000"/>
              </a:solidFill>
              <a:latin typeface="Raleway"/>
              <a:ea typeface="Raleway"/>
              <a:cs typeface="Raleway"/>
              <a:sym typeface="Raleway"/>
            </a:endParaRPr>
          </a:p>
        </p:txBody>
      </p:sp>
      <p:sp>
        <p:nvSpPr>
          <p:cNvPr id="2340" name="Google Shape;2340;p248"/>
          <p:cNvSpPr txBox="1"/>
          <p:nvPr/>
        </p:nvSpPr>
        <p:spPr>
          <a:xfrm>
            <a:off x="5949875" y="4198150"/>
            <a:ext cx="1715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Tambah / Simpan</a:t>
            </a:r>
            <a:endParaRPr b="0" i="0" sz="1400" u="none" cap="none" strike="noStrike">
              <a:solidFill>
                <a:srgbClr val="FF0000"/>
              </a:solidFill>
              <a:latin typeface="Raleway"/>
              <a:ea typeface="Raleway"/>
              <a:cs typeface="Raleway"/>
              <a:sym typeface="Raleway"/>
            </a:endParaRPr>
          </a:p>
        </p:txBody>
      </p:sp>
      <p:sp>
        <p:nvSpPr>
          <p:cNvPr id="2341" name="Google Shape;2341;p248"/>
          <p:cNvSpPr txBox="1"/>
          <p:nvPr/>
        </p:nvSpPr>
        <p:spPr>
          <a:xfrm>
            <a:off x="1959600" y="4027850"/>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1</a:t>
            </a:r>
            <a:endParaRPr b="1" i="0" sz="1400" u="none" cap="none" strike="noStrike">
              <a:solidFill>
                <a:srgbClr val="FF0000"/>
              </a:solidFill>
              <a:latin typeface="Raleway"/>
              <a:ea typeface="Raleway"/>
              <a:cs typeface="Raleway"/>
              <a:sym typeface="Raleway"/>
            </a:endParaRPr>
          </a:p>
        </p:txBody>
      </p:sp>
      <p:sp>
        <p:nvSpPr>
          <p:cNvPr id="2342" name="Google Shape;2342;p248"/>
          <p:cNvSpPr txBox="1"/>
          <p:nvPr/>
        </p:nvSpPr>
        <p:spPr>
          <a:xfrm>
            <a:off x="6870850" y="2445575"/>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2</a:t>
            </a:r>
            <a:endParaRPr b="1" i="0" sz="1400" u="none" cap="none" strike="noStrike">
              <a:solidFill>
                <a:srgbClr val="FF0000"/>
              </a:solidFill>
              <a:latin typeface="Raleway"/>
              <a:ea typeface="Raleway"/>
              <a:cs typeface="Raleway"/>
              <a:sym typeface="Raleway"/>
            </a:endParaRPr>
          </a:p>
        </p:txBody>
      </p:sp>
      <p:sp>
        <p:nvSpPr>
          <p:cNvPr id="2343" name="Google Shape;2343;p248"/>
          <p:cNvSpPr txBox="1"/>
          <p:nvPr/>
        </p:nvSpPr>
        <p:spPr>
          <a:xfrm>
            <a:off x="6499625" y="3815175"/>
            <a:ext cx="30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0000"/>
                </a:solidFill>
                <a:latin typeface="Raleway"/>
                <a:ea typeface="Raleway"/>
                <a:cs typeface="Raleway"/>
                <a:sym typeface="Raleway"/>
              </a:rPr>
              <a:t>3</a:t>
            </a:r>
            <a:endParaRPr b="1"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7" name="Shape 2347"/>
        <p:cNvGrpSpPr/>
        <p:nvPr/>
      </p:nvGrpSpPr>
      <p:grpSpPr>
        <a:xfrm>
          <a:off x="0" y="0"/>
          <a:ext cx="0" cy="0"/>
          <a:chOff x="0" y="0"/>
          <a:chExt cx="0" cy="0"/>
        </a:xfrm>
      </p:grpSpPr>
      <p:pic>
        <p:nvPicPr>
          <p:cNvPr id="2348" name="Google Shape;2348;p249"/>
          <p:cNvPicPr preferRelativeResize="0"/>
          <p:nvPr/>
        </p:nvPicPr>
        <p:blipFill rotWithShape="1">
          <a:blip r:embed="rId3">
            <a:alphaModFix/>
          </a:blip>
          <a:srcRect b="0" l="0" r="0" t="0"/>
          <a:stretch/>
        </p:blipFill>
        <p:spPr>
          <a:xfrm>
            <a:off x="484138" y="107150"/>
            <a:ext cx="8175735" cy="4838700"/>
          </a:xfrm>
          <a:prstGeom prst="rect">
            <a:avLst/>
          </a:prstGeom>
          <a:noFill/>
          <a:ln>
            <a:noFill/>
          </a:ln>
        </p:spPr>
      </p:pic>
      <p:sp>
        <p:nvSpPr>
          <p:cNvPr id="2349" name="Google Shape;2349;p249"/>
          <p:cNvSpPr/>
          <p:nvPr/>
        </p:nvSpPr>
        <p:spPr>
          <a:xfrm>
            <a:off x="812000" y="1065900"/>
            <a:ext cx="965400" cy="15009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249"/>
          <p:cNvSpPr/>
          <p:nvPr/>
        </p:nvSpPr>
        <p:spPr>
          <a:xfrm>
            <a:off x="2608500" y="1120250"/>
            <a:ext cx="3626100" cy="37275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249"/>
          <p:cNvSpPr txBox="1"/>
          <p:nvPr/>
        </p:nvSpPr>
        <p:spPr>
          <a:xfrm>
            <a:off x="408500" y="3298275"/>
            <a:ext cx="177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Hasil Sebuah Topik</a:t>
            </a:r>
            <a:endParaRPr b="0" i="0" sz="1400" u="none" cap="none" strike="noStrike">
              <a:solidFill>
                <a:srgbClr val="FF0000"/>
              </a:solidFill>
              <a:latin typeface="Raleway"/>
              <a:ea typeface="Raleway"/>
              <a:cs typeface="Raleway"/>
              <a:sym typeface="Raleway"/>
            </a:endParaRPr>
          </a:p>
        </p:txBody>
      </p:sp>
      <p:sp>
        <p:nvSpPr>
          <p:cNvPr id="2352" name="Google Shape;2352;p249"/>
          <p:cNvSpPr/>
          <p:nvPr/>
        </p:nvSpPr>
        <p:spPr>
          <a:xfrm>
            <a:off x="1113675" y="2770350"/>
            <a:ext cx="331800" cy="528000"/>
          </a:xfrm>
          <a:prstGeom prst="upArrow">
            <a:avLst>
              <a:gd fmla="val 50000" name="adj1"/>
              <a:gd fmla="val 50000" name="adj2"/>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249"/>
          <p:cNvSpPr/>
          <p:nvPr/>
        </p:nvSpPr>
        <p:spPr>
          <a:xfrm>
            <a:off x="2207225" y="3373700"/>
            <a:ext cx="301800" cy="286500"/>
          </a:xfrm>
          <a:prstGeom prst="rightArrow">
            <a:avLst>
              <a:gd fmla="val 50000" name="adj1"/>
              <a:gd fmla="val 50000" name="adj2"/>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pic>
        <p:nvPicPr>
          <p:cNvPr id="2358" name="Google Shape;2358;p250"/>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359" name="Google Shape;2359;p250"/>
          <p:cNvCxnSpPr/>
          <p:nvPr/>
        </p:nvCxnSpPr>
        <p:spPr>
          <a:xfrm>
            <a:off x="1904000" y="23178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360" name="Google Shape;2360;p250"/>
          <p:cNvSpPr txBox="1"/>
          <p:nvPr/>
        </p:nvSpPr>
        <p:spPr>
          <a:xfrm>
            <a:off x="152400" y="20879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pic>
        <p:nvPicPr>
          <p:cNvPr id="2365" name="Google Shape;2365;p251"/>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366" name="Google Shape;2366;p251"/>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367" name="Google Shape;2367;p251"/>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368" name="Google Shape;2368;p251"/>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p251"/>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70" name="Google Shape;2370;p251"/>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71" name="Google Shape;2371;p251"/>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72" name="Google Shape;2372;p251"/>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73" name="Google Shape;2373;p251"/>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374" name="Google Shape;2374;p251"/>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5" name="Google Shape;2375;p251"/>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376" name="Google Shape;2376;p251"/>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251"/>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78" name="Google Shape;2378;p251"/>
          <p:cNvPicPr preferRelativeResize="0"/>
          <p:nvPr/>
        </p:nvPicPr>
        <p:blipFill rotWithShape="1">
          <a:blip r:embed="rId6">
            <a:alphaModFix/>
          </a:blip>
          <a:srcRect b="0" l="0" r="0" t="0"/>
          <a:stretch/>
        </p:blipFill>
        <p:spPr>
          <a:xfrm>
            <a:off x="3635375" y="2709013"/>
            <a:ext cx="1238250" cy="1552575"/>
          </a:xfrm>
          <a:prstGeom prst="rect">
            <a:avLst/>
          </a:prstGeom>
          <a:noFill/>
          <a:ln>
            <a:noFill/>
          </a:ln>
        </p:spPr>
      </p:pic>
      <p:cxnSp>
        <p:nvCxnSpPr>
          <p:cNvPr id="2379" name="Google Shape;2379;p251"/>
          <p:cNvCxnSpPr/>
          <p:nvPr/>
        </p:nvCxnSpPr>
        <p:spPr>
          <a:xfrm flipH="1">
            <a:off x="4040025" y="281550"/>
            <a:ext cx="3763200" cy="2280000"/>
          </a:xfrm>
          <a:prstGeom prst="bentConnector3">
            <a:avLst>
              <a:gd fmla="val 100204" name="adj1"/>
            </a:avLst>
          </a:prstGeom>
          <a:noFill/>
          <a:ln cap="flat" cmpd="sng" w="38100">
            <a:solidFill>
              <a:srgbClr val="FF0000"/>
            </a:solidFill>
            <a:prstDash val="solid"/>
            <a:round/>
            <a:headEnd len="sm" w="sm" type="none"/>
            <a:tailEnd len="sm" w="sm" type="none"/>
          </a:ln>
        </p:spPr>
      </p:cxnSp>
      <p:sp>
        <p:nvSpPr>
          <p:cNvPr id="2380" name="Google Shape;2380;p251"/>
          <p:cNvSpPr/>
          <p:nvPr/>
        </p:nvSpPr>
        <p:spPr>
          <a:xfrm>
            <a:off x="3647700" y="2720075"/>
            <a:ext cx="1225800" cy="15525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p251"/>
          <p:cNvSpPr/>
          <p:nvPr/>
        </p:nvSpPr>
        <p:spPr>
          <a:xfrm>
            <a:off x="7865125" y="109675"/>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pic>
        <p:nvPicPr>
          <p:cNvPr id="2386" name="Google Shape;2386;p252"/>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sp>
        <p:nvSpPr>
          <p:cNvPr id="2387" name="Google Shape;2387;p252"/>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388" name="Google Shape;2388;p252"/>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p252"/>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90" name="Google Shape;2390;p252"/>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91" name="Google Shape;2391;p252"/>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92" name="Google Shape;2392;p252"/>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393" name="Google Shape;2393;p252"/>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394" name="Google Shape;2394;p252"/>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88"/>
                                        </p:tgtEl>
                                        <p:attrNameLst>
                                          <p:attrName>style.visibility</p:attrName>
                                        </p:attrNameLst>
                                      </p:cBhvr>
                                      <p:to>
                                        <p:strVal val="visible"/>
                                      </p:to>
                                    </p:set>
                                    <p:animEffect filter="fade" transition="in">
                                      <p:cBhvr>
                                        <p:cTn dur="1000"/>
                                        <p:tgtEl>
                                          <p:spTgt spid="2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9"/>
                                        </p:tgtEl>
                                        <p:attrNameLst>
                                          <p:attrName>style.visibility</p:attrName>
                                        </p:attrNameLst>
                                      </p:cBhvr>
                                      <p:to>
                                        <p:strVal val="visible"/>
                                      </p:to>
                                    </p:set>
                                    <p:animEffect filter="fade" transition="in">
                                      <p:cBhvr>
                                        <p:cTn dur="1000"/>
                                        <p:tgtEl>
                                          <p:spTgt spid="2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0"/>
                                        </p:tgtEl>
                                        <p:attrNameLst>
                                          <p:attrName>style.visibility</p:attrName>
                                        </p:attrNameLst>
                                      </p:cBhvr>
                                      <p:to>
                                        <p:strVal val="visible"/>
                                      </p:to>
                                    </p:set>
                                    <p:animEffect filter="fade" transition="in">
                                      <p:cBhvr>
                                        <p:cTn dur="1000"/>
                                        <p:tgtEl>
                                          <p:spTgt spid="2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3"/>
                                        </p:tgtEl>
                                        <p:attrNameLst>
                                          <p:attrName>style.visibility</p:attrName>
                                        </p:attrNameLst>
                                      </p:cBhvr>
                                      <p:to>
                                        <p:strVal val="visible"/>
                                      </p:to>
                                    </p:set>
                                    <p:animEffect filter="fade" transition="in">
                                      <p:cBhvr>
                                        <p:cTn dur="1000"/>
                                        <p:tgtEl>
                                          <p:spTgt spid="2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1"/>
                                        </p:tgtEl>
                                        <p:attrNameLst>
                                          <p:attrName>style.visibility</p:attrName>
                                        </p:attrNameLst>
                                      </p:cBhvr>
                                      <p:to>
                                        <p:strVal val="visible"/>
                                      </p:to>
                                    </p:set>
                                    <p:animEffect filter="fade" transition="in">
                                      <p:cBhvr>
                                        <p:cTn dur="1000"/>
                                        <p:tgtEl>
                                          <p:spTgt spid="2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2"/>
                                        </p:tgtEl>
                                        <p:attrNameLst>
                                          <p:attrName>style.visibility</p:attrName>
                                        </p:attrNameLst>
                                      </p:cBhvr>
                                      <p:to>
                                        <p:strVal val="visible"/>
                                      </p:to>
                                    </p:set>
                                    <p:animEffect filter="fade" transition="in">
                                      <p:cBhvr>
                                        <p:cTn dur="1000"/>
                                        <p:tgtEl>
                                          <p:spTgt spid="2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4"/>
                                        </p:tgtEl>
                                        <p:attrNameLst>
                                          <p:attrName>style.visibility</p:attrName>
                                        </p:attrNameLst>
                                      </p:cBhvr>
                                      <p:to>
                                        <p:strVal val="visible"/>
                                      </p:to>
                                    </p:set>
                                    <p:animEffect filter="fade" transition="in">
                                      <p:cBhvr>
                                        <p:cTn dur="1000"/>
                                        <p:tgtEl>
                                          <p:spTgt spid="2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8" name="Shape 2398"/>
        <p:cNvGrpSpPr/>
        <p:nvPr/>
      </p:nvGrpSpPr>
      <p:grpSpPr>
        <a:xfrm>
          <a:off x="0" y="0"/>
          <a:ext cx="0" cy="0"/>
          <a:chOff x="0" y="0"/>
          <a:chExt cx="0" cy="0"/>
        </a:xfrm>
      </p:grpSpPr>
      <p:pic>
        <p:nvPicPr>
          <p:cNvPr id="2399" name="Google Shape;2399;p253"/>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400" name="Google Shape;2400;p253"/>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401" name="Google Shape;2401;p253"/>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02" name="Google Shape;2402;p253"/>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p253"/>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04" name="Google Shape;2404;p253"/>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05" name="Google Shape;2405;p253"/>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06" name="Google Shape;2406;p253"/>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07" name="Google Shape;2407;p253"/>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408" name="Google Shape;2408;p253"/>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9" name="Google Shape;2409;p253"/>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410" name="Google Shape;2410;p253"/>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p253"/>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0"/>
                                        </p:tgtEl>
                                        <p:attrNameLst>
                                          <p:attrName>style.visibility</p:attrName>
                                        </p:attrNameLst>
                                      </p:cBhvr>
                                      <p:to>
                                        <p:strVal val="visible"/>
                                      </p:to>
                                    </p:set>
                                    <p:animEffect filter="fade" transition="in">
                                      <p:cBhvr>
                                        <p:cTn dur="1000"/>
                                        <p:tgtEl>
                                          <p:spTgt spid="24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10"/>
                                        </p:tgtEl>
                                        <p:attrNameLst>
                                          <p:attrName>style.visibility</p:attrName>
                                        </p:attrNameLst>
                                      </p:cBhvr>
                                      <p:to>
                                        <p:strVal val="visible"/>
                                      </p:to>
                                    </p:set>
                                    <p:animEffect filter="fade" transition="in">
                                      <p:cBhvr>
                                        <p:cTn dur="1000"/>
                                        <p:tgtEl>
                                          <p:spTgt spid="2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9"/>
                                        </p:tgtEl>
                                        <p:attrNameLst>
                                          <p:attrName>style.visibility</p:attrName>
                                        </p:attrNameLst>
                                      </p:cBhvr>
                                      <p:to>
                                        <p:strVal val="visible"/>
                                      </p:to>
                                    </p:set>
                                    <p:animEffect filter="fade" transition="in">
                                      <p:cBhvr>
                                        <p:cTn dur="1000"/>
                                        <p:tgtEl>
                                          <p:spTgt spid="24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11"/>
                                        </p:tgtEl>
                                        <p:attrNameLst>
                                          <p:attrName>style.visibility</p:attrName>
                                        </p:attrNameLst>
                                      </p:cBhvr>
                                      <p:to>
                                        <p:strVal val="visible"/>
                                      </p:to>
                                    </p:set>
                                    <p:animEffect filter="fade" transition="in">
                                      <p:cBhvr>
                                        <p:cTn dur="1000"/>
                                        <p:tgtEl>
                                          <p:spTgt spid="2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56"/>
          <p:cNvPicPr preferRelativeResize="0"/>
          <p:nvPr/>
        </p:nvPicPr>
        <p:blipFill rotWithShape="1">
          <a:blip r:embed="rId3">
            <a:alphaModFix/>
          </a:blip>
          <a:srcRect b="0" l="0" r="0" t="0"/>
          <a:stretch/>
        </p:blipFill>
        <p:spPr>
          <a:xfrm>
            <a:off x="5444875" y="2953500"/>
            <a:ext cx="3555876" cy="1908725"/>
          </a:xfrm>
          <a:prstGeom prst="rect">
            <a:avLst/>
          </a:prstGeom>
          <a:noFill/>
          <a:ln>
            <a:noFill/>
          </a:ln>
        </p:spPr>
      </p:pic>
      <p:sp>
        <p:nvSpPr>
          <p:cNvPr id="500" name="Google Shape;500;p56"/>
          <p:cNvSpPr txBox="1"/>
          <p:nvPr>
            <p:ph idx="1" type="body"/>
          </p:nvPr>
        </p:nvSpPr>
        <p:spPr>
          <a:xfrm>
            <a:off x="0" y="2844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Menyimpan di ‘Cloud’ - Akses Dimana Saja</a:t>
            </a:r>
            <a:endParaRPr/>
          </a:p>
        </p:txBody>
      </p:sp>
      <p:sp>
        <p:nvSpPr>
          <p:cNvPr id="501" name="Google Shape;501;p56"/>
          <p:cNvSpPr txBox="1"/>
          <p:nvPr>
            <p:ph idx="2" type="body"/>
          </p:nvPr>
        </p:nvSpPr>
        <p:spPr>
          <a:xfrm>
            <a:off x="997500" y="860400"/>
            <a:ext cx="7203000" cy="4112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280"/>
              </a:spcBef>
              <a:spcAft>
                <a:spcPts val="0"/>
              </a:spcAft>
              <a:buClr>
                <a:schemeClr val="dk1"/>
              </a:buClr>
              <a:buSzPts val="1100"/>
              <a:buFont typeface="Arial"/>
              <a:buNone/>
            </a:pPr>
            <a:r>
              <a:rPr lang="en-US" sz="1600"/>
              <a:t>Istilah yang akan sering Anda dengar adalah ‘Cloud’. Google Drive menggunakan istilah ini dan kami juga menyebutnya 'Penyimpanan cloud'.</a:t>
            </a:r>
            <a:endParaRPr sz="1600"/>
          </a:p>
          <a:p>
            <a:pPr indent="0" lvl="0" marL="0" rtl="0" algn="l">
              <a:lnSpc>
                <a:spcPct val="100000"/>
              </a:lnSpc>
              <a:spcBef>
                <a:spcPts val="280"/>
              </a:spcBef>
              <a:spcAft>
                <a:spcPts val="0"/>
              </a:spcAft>
              <a:buClr>
                <a:schemeClr val="dk1"/>
              </a:buClr>
              <a:buSzPts val="1100"/>
              <a:buFont typeface="Arial"/>
              <a:buNone/>
            </a:pPr>
            <a:r>
              <a:t/>
            </a:r>
            <a:endParaRPr sz="1600"/>
          </a:p>
          <a:p>
            <a:pPr indent="0" lvl="0" marL="0" rtl="0" algn="l">
              <a:lnSpc>
                <a:spcPct val="100000"/>
              </a:lnSpc>
              <a:spcBef>
                <a:spcPts val="280"/>
              </a:spcBef>
              <a:spcAft>
                <a:spcPts val="0"/>
              </a:spcAft>
              <a:buClr>
                <a:schemeClr val="dk1"/>
              </a:buClr>
              <a:buSzPts val="1100"/>
              <a:buFont typeface="Arial"/>
              <a:buNone/>
            </a:pPr>
            <a:r>
              <a:rPr lang="en-US" sz="1600"/>
              <a:t>Penyimpanan cloud berarti semua file dan dokumen Anda disimpan secara daring (online), menggunakan Internet, alih-alih disimpan di komputer atau ponsel Anda. Artinya, file tidak akan menggunakan penyimpanan di perangkat Anda.</a:t>
            </a:r>
            <a:endParaRPr sz="1600"/>
          </a:p>
          <a:p>
            <a:pPr indent="0" lvl="0" marL="0" rtl="0" algn="l">
              <a:lnSpc>
                <a:spcPct val="100000"/>
              </a:lnSpc>
              <a:spcBef>
                <a:spcPts val="280"/>
              </a:spcBef>
              <a:spcAft>
                <a:spcPts val="0"/>
              </a:spcAft>
              <a:buClr>
                <a:schemeClr val="dk1"/>
              </a:buClr>
              <a:buSzPts val="1100"/>
              <a:buFont typeface="Arial"/>
              <a:buNone/>
            </a:pPr>
            <a:r>
              <a:t/>
            </a:r>
            <a:endParaRPr sz="1600"/>
          </a:p>
          <a:p>
            <a:pPr indent="0" lvl="0" marL="0" marR="2735832" rtl="0" algn="l">
              <a:lnSpc>
                <a:spcPct val="100000"/>
              </a:lnSpc>
              <a:spcBef>
                <a:spcPts val="280"/>
              </a:spcBef>
              <a:spcAft>
                <a:spcPts val="0"/>
              </a:spcAft>
              <a:buSzPts val="1400"/>
              <a:buNone/>
            </a:pPr>
            <a:r>
              <a:rPr lang="en-US" sz="1600"/>
              <a:t>Saat masuk dengan akun Google, Anda dapat mengakses file ini dari perangkat apa pun. Anda bahkan dapat mengaksesnya secara luring (offline) jika Anda memutuskan untuk mengaktifkan akses luring (offline access).</a:t>
            </a:r>
            <a:endParaRPr sz="1600"/>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pic>
        <p:nvPicPr>
          <p:cNvPr id="2416" name="Google Shape;2416;p254"/>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417" name="Google Shape;2417;p254"/>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418" name="Google Shape;2418;p254"/>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19" name="Google Shape;2419;p254"/>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p254"/>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21" name="Google Shape;2421;p254"/>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22" name="Google Shape;2422;p254"/>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23" name="Google Shape;2423;p254"/>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24" name="Google Shape;2424;p254"/>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425" name="Google Shape;2425;p254"/>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6" name="Google Shape;2426;p254"/>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427" name="Google Shape;2427;p254"/>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p254"/>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9" name="Google Shape;2429;p254"/>
          <p:cNvPicPr preferRelativeResize="0"/>
          <p:nvPr/>
        </p:nvPicPr>
        <p:blipFill rotWithShape="1">
          <a:blip r:embed="rId6">
            <a:alphaModFix/>
          </a:blip>
          <a:srcRect b="0" l="0" r="0" t="0"/>
          <a:stretch/>
        </p:blipFill>
        <p:spPr>
          <a:xfrm>
            <a:off x="3749338" y="2647725"/>
            <a:ext cx="2562225" cy="1562100"/>
          </a:xfrm>
          <a:prstGeom prst="rect">
            <a:avLst/>
          </a:prstGeom>
          <a:noFill/>
          <a:ln>
            <a:noFill/>
          </a:ln>
        </p:spPr>
      </p:pic>
      <p:cxnSp>
        <p:nvCxnSpPr>
          <p:cNvPr id="2430" name="Google Shape;2430;p254"/>
          <p:cNvCxnSpPr/>
          <p:nvPr/>
        </p:nvCxnSpPr>
        <p:spPr>
          <a:xfrm rot="10800000">
            <a:off x="5955825" y="2969975"/>
            <a:ext cx="495900" cy="7500"/>
          </a:xfrm>
          <a:prstGeom prst="straightConnector1">
            <a:avLst/>
          </a:prstGeom>
          <a:noFill/>
          <a:ln cap="flat" cmpd="sng" w="38100">
            <a:solidFill>
              <a:srgbClr val="FF0000"/>
            </a:solidFill>
            <a:prstDash val="solid"/>
            <a:round/>
            <a:headEnd len="sm" w="sm" type="none"/>
            <a:tailEnd len="med" w="med" type="triangle"/>
          </a:ln>
        </p:spPr>
      </p:cxnSp>
      <p:cxnSp>
        <p:nvCxnSpPr>
          <p:cNvPr id="2431" name="Google Shape;2431;p254"/>
          <p:cNvCxnSpPr/>
          <p:nvPr/>
        </p:nvCxnSpPr>
        <p:spPr>
          <a:xfrm rot="10800000">
            <a:off x="5955825" y="3427175"/>
            <a:ext cx="495900" cy="7500"/>
          </a:xfrm>
          <a:prstGeom prst="straightConnector1">
            <a:avLst/>
          </a:prstGeom>
          <a:noFill/>
          <a:ln cap="flat" cmpd="sng" w="38100">
            <a:solidFill>
              <a:srgbClr val="FF0000"/>
            </a:solidFill>
            <a:prstDash val="solid"/>
            <a:round/>
            <a:headEnd len="sm" w="sm" type="none"/>
            <a:tailEnd len="med" w="med" type="triangle"/>
          </a:ln>
        </p:spPr>
      </p:cxnSp>
      <p:cxnSp>
        <p:nvCxnSpPr>
          <p:cNvPr id="2432" name="Google Shape;2432;p254"/>
          <p:cNvCxnSpPr/>
          <p:nvPr/>
        </p:nvCxnSpPr>
        <p:spPr>
          <a:xfrm rot="10800000">
            <a:off x="5955825" y="3884375"/>
            <a:ext cx="495900" cy="7500"/>
          </a:xfrm>
          <a:prstGeom prst="straightConnector1">
            <a:avLst/>
          </a:prstGeom>
          <a:noFill/>
          <a:ln cap="flat" cmpd="sng" w="38100">
            <a:solidFill>
              <a:srgbClr val="FF0000"/>
            </a:solidFill>
            <a:prstDash val="solid"/>
            <a:round/>
            <a:headEnd len="sm" w="sm" type="none"/>
            <a:tailEnd len="med" w="med" type="triangle"/>
          </a:ln>
        </p:spPr>
      </p:cxnSp>
      <p:sp>
        <p:nvSpPr>
          <p:cNvPr id="2433" name="Google Shape;2433;p254"/>
          <p:cNvSpPr/>
          <p:nvPr/>
        </p:nvSpPr>
        <p:spPr>
          <a:xfrm>
            <a:off x="3486650" y="2834500"/>
            <a:ext cx="248400" cy="12393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17"/>
                                        </p:tgtEl>
                                        <p:attrNameLst>
                                          <p:attrName>style.visibility</p:attrName>
                                        </p:attrNameLst>
                                      </p:cBhvr>
                                      <p:to>
                                        <p:strVal val="visible"/>
                                      </p:to>
                                    </p:set>
                                    <p:animEffect filter="fade" transition="in">
                                      <p:cBhvr>
                                        <p:cTn dur="1000"/>
                                        <p:tgtEl>
                                          <p:spTgt spid="24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7"/>
                                        </p:tgtEl>
                                        <p:attrNameLst>
                                          <p:attrName>style.visibility</p:attrName>
                                        </p:attrNameLst>
                                      </p:cBhvr>
                                      <p:to>
                                        <p:strVal val="visible"/>
                                      </p:to>
                                    </p:set>
                                    <p:animEffect filter="fade" transition="in">
                                      <p:cBhvr>
                                        <p:cTn dur="1000"/>
                                        <p:tgtEl>
                                          <p:spTgt spid="2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6"/>
                                        </p:tgtEl>
                                        <p:attrNameLst>
                                          <p:attrName>style.visibility</p:attrName>
                                        </p:attrNameLst>
                                      </p:cBhvr>
                                      <p:to>
                                        <p:strVal val="visible"/>
                                      </p:to>
                                    </p:set>
                                    <p:animEffect filter="fade" transition="in">
                                      <p:cBhvr>
                                        <p:cTn dur="1000"/>
                                        <p:tgtEl>
                                          <p:spTgt spid="24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8"/>
                                        </p:tgtEl>
                                        <p:attrNameLst>
                                          <p:attrName>style.visibility</p:attrName>
                                        </p:attrNameLst>
                                      </p:cBhvr>
                                      <p:to>
                                        <p:strVal val="visible"/>
                                      </p:to>
                                    </p:set>
                                    <p:animEffect filter="fade" transition="in">
                                      <p:cBhvr>
                                        <p:cTn dur="1000"/>
                                        <p:tgtEl>
                                          <p:spTgt spid="2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8"/>
                                        </p:tgtEl>
                                        <p:attrNameLst>
                                          <p:attrName>style.visibility</p:attrName>
                                        </p:attrNameLst>
                                      </p:cBhvr>
                                      <p:to>
                                        <p:strVal val="visible"/>
                                      </p:to>
                                    </p:set>
                                    <p:animEffect filter="fade" transition="in">
                                      <p:cBhvr>
                                        <p:cTn dur="1000"/>
                                        <p:tgtEl>
                                          <p:spTgt spid="2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3"/>
                                        </p:tgtEl>
                                        <p:attrNameLst>
                                          <p:attrName>style.visibility</p:attrName>
                                        </p:attrNameLst>
                                      </p:cBhvr>
                                      <p:to>
                                        <p:strVal val="visible"/>
                                      </p:to>
                                    </p:set>
                                    <p:animEffect filter="fade" transition="in">
                                      <p:cBhvr>
                                        <p:cTn dur="1000"/>
                                        <p:tgtEl>
                                          <p:spTgt spid="24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29"/>
                                        </p:tgtEl>
                                        <p:attrNameLst>
                                          <p:attrName>style.visibility</p:attrName>
                                        </p:attrNameLst>
                                      </p:cBhvr>
                                      <p:to>
                                        <p:strVal val="visible"/>
                                      </p:to>
                                    </p:set>
                                    <p:animEffect filter="fade" transition="in">
                                      <p:cBhvr>
                                        <p:cTn dur="1000"/>
                                        <p:tgtEl>
                                          <p:spTgt spid="2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gtEl>
                                        <p:attrNameLst>
                                          <p:attrName>style.visibility</p:attrName>
                                        </p:attrNameLst>
                                      </p:cBhvr>
                                      <p:to>
                                        <p:strVal val="visible"/>
                                      </p:to>
                                    </p:set>
                                    <p:animEffect filter="fade" transition="in">
                                      <p:cBhvr>
                                        <p:cTn dur="1000"/>
                                        <p:tgtEl>
                                          <p:spTgt spid="2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1"/>
                                        </p:tgtEl>
                                        <p:attrNameLst>
                                          <p:attrName>style.visibility</p:attrName>
                                        </p:attrNameLst>
                                      </p:cBhvr>
                                      <p:to>
                                        <p:strVal val="visible"/>
                                      </p:to>
                                    </p:set>
                                    <p:animEffect filter="fade" transition="in">
                                      <p:cBhvr>
                                        <p:cTn dur="1000"/>
                                        <p:tgtEl>
                                          <p:spTgt spid="2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2"/>
                                        </p:tgtEl>
                                        <p:attrNameLst>
                                          <p:attrName>style.visibility</p:attrName>
                                        </p:attrNameLst>
                                      </p:cBhvr>
                                      <p:to>
                                        <p:strVal val="visible"/>
                                      </p:to>
                                    </p:set>
                                    <p:animEffect filter="fade" transition="in">
                                      <p:cBhvr>
                                        <p:cTn dur="1000"/>
                                        <p:tgtEl>
                                          <p:spTgt spid="2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pic>
        <p:nvPicPr>
          <p:cNvPr id="2438" name="Google Shape;2438;p255"/>
          <p:cNvPicPr preferRelativeResize="0"/>
          <p:nvPr/>
        </p:nvPicPr>
        <p:blipFill rotWithShape="1">
          <a:blip r:embed="rId3">
            <a:alphaModFix/>
          </a:blip>
          <a:srcRect b="0" l="0" r="0" t="0"/>
          <a:stretch/>
        </p:blipFill>
        <p:spPr>
          <a:xfrm>
            <a:off x="76200" y="147200"/>
            <a:ext cx="8963899" cy="4456124"/>
          </a:xfrm>
          <a:prstGeom prst="rect">
            <a:avLst/>
          </a:prstGeom>
          <a:noFill/>
          <a:ln>
            <a:noFill/>
          </a:ln>
        </p:spPr>
      </p:pic>
      <p:pic>
        <p:nvPicPr>
          <p:cNvPr id="2439" name="Google Shape;2439;p255"/>
          <p:cNvPicPr preferRelativeResize="0"/>
          <p:nvPr/>
        </p:nvPicPr>
        <p:blipFill rotWithShape="1">
          <a:blip r:embed="rId4">
            <a:alphaModFix/>
          </a:blip>
          <a:srcRect b="0" l="0" r="0" t="0"/>
          <a:stretch/>
        </p:blipFill>
        <p:spPr>
          <a:xfrm>
            <a:off x="521425" y="2418238"/>
            <a:ext cx="2266950" cy="1743075"/>
          </a:xfrm>
          <a:prstGeom prst="rect">
            <a:avLst/>
          </a:prstGeom>
          <a:noFill/>
          <a:ln>
            <a:noFill/>
          </a:ln>
        </p:spPr>
      </p:pic>
      <p:sp>
        <p:nvSpPr>
          <p:cNvPr id="2440" name="Google Shape;2440;p255"/>
          <p:cNvSpPr txBox="1"/>
          <p:nvPr/>
        </p:nvSpPr>
        <p:spPr>
          <a:xfrm>
            <a:off x="1256975" y="869825"/>
            <a:ext cx="434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41" name="Google Shape;2441;p255"/>
          <p:cNvSpPr/>
          <p:nvPr/>
        </p:nvSpPr>
        <p:spPr>
          <a:xfrm>
            <a:off x="438650" y="60585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p255"/>
          <p:cNvSpPr/>
          <p:nvPr/>
        </p:nvSpPr>
        <p:spPr>
          <a:xfrm>
            <a:off x="464300" y="1199600"/>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443" name="Google Shape;2443;p255"/>
          <p:cNvCxnSpPr/>
          <p:nvPr/>
        </p:nvCxnSpPr>
        <p:spPr>
          <a:xfrm flipH="1" rot="10800000">
            <a:off x="6159175" y="10282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44" name="Google Shape;2444;p255"/>
          <p:cNvCxnSpPr/>
          <p:nvPr/>
        </p:nvCxnSpPr>
        <p:spPr>
          <a:xfrm flipH="1" rot="10800000">
            <a:off x="6159175" y="16378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45" name="Google Shape;2445;p255"/>
          <p:cNvCxnSpPr/>
          <p:nvPr/>
        </p:nvCxnSpPr>
        <p:spPr>
          <a:xfrm flipH="1" rot="10800000">
            <a:off x="6159175" y="2247450"/>
            <a:ext cx="656100" cy="7500"/>
          </a:xfrm>
          <a:prstGeom prst="straightConnector1">
            <a:avLst/>
          </a:prstGeom>
          <a:noFill/>
          <a:ln cap="flat" cmpd="sng" w="38100">
            <a:solidFill>
              <a:srgbClr val="FF0000"/>
            </a:solidFill>
            <a:prstDash val="solid"/>
            <a:round/>
            <a:headEnd len="sm" w="sm" type="none"/>
            <a:tailEnd len="med" w="med" type="triangle"/>
          </a:ln>
        </p:spPr>
      </p:cxnSp>
      <p:cxnSp>
        <p:nvCxnSpPr>
          <p:cNvPr id="2446" name="Google Shape;2446;p255"/>
          <p:cNvCxnSpPr/>
          <p:nvPr/>
        </p:nvCxnSpPr>
        <p:spPr>
          <a:xfrm flipH="1" rot="10800000">
            <a:off x="8421675" y="1259325"/>
            <a:ext cx="4800" cy="440100"/>
          </a:xfrm>
          <a:prstGeom prst="straightConnector1">
            <a:avLst/>
          </a:prstGeom>
          <a:noFill/>
          <a:ln cap="flat" cmpd="sng" w="38100">
            <a:solidFill>
              <a:srgbClr val="FF0000"/>
            </a:solidFill>
            <a:prstDash val="solid"/>
            <a:round/>
            <a:headEnd len="sm" w="sm" type="none"/>
            <a:tailEnd len="med" w="med" type="triangle"/>
          </a:ln>
        </p:spPr>
      </p:cxnSp>
      <p:sp>
        <p:nvSpPr>
          <p:cNvPr id="2447" name="Google Shape;2447;p255"/>
          <p:cNvSpPr/>
          <p:nvPr/>
        </p:nvSpPr>
        <p:spPr>
          <a:xfrm>
            <a:off x="6610850" y="2617725"/>
            <a:ext cx="1297200" cy="19908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8" name="Google Shape;2448;p255"/>
          <p:cNvPicPr preferRelativeResize="0"/>
          <p:nvPr/>
        </p:nvPicPr>
        <p:blipFill rotWithShape="1">
          <a:blip r:embed="rId5">
            <a:alphaModFix/>
          </a:blip>
          <a:srcRect b="0" l="0" r="0" t="0"/>
          <a:stretch/>
        </p:blipFill>
        <p:spPr>
          <a:xfrm>
            <a:off x="1963400" y="2439713"/>
            <a:ext cx="1847850" cy="2028825"/>
          </a:xfrm>
          <a:prstGeom prst="rect">
            <a:avLst/>
          </a:prstGeom>
          <a:noFill/>
          <a:ln>
            <a:noFill/>
          </a:ln>
        </p:spPr>
      </p:pic>
      <p:sp>
        <p:nvSpPr>
          <p:cNvPr id="2449" name="Google Shape;2449;p255"/>
          <p:cNvSpPr/>
          <p:nvPr/>
        </p:nvSpPr>
        <p:spPr>
          <a:xfrm>
            <a:off x="514850" y="2389125"/>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p255"/>
          <p:cNvSpPr/>
          <p:nvPr/>
        </p:nvSpPr>
        <p:spPr>
          <a:xfrm>
            <a:off x="2038850" y="2389125"/>
            <a:ext cx="1383300" cy="20793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51" name="Google Shape;2451;p255"/>
          <p:cNvPicPr preferRelativeResize="0"/>
          <p:nvPr/>
        </p:nvPicPr>
        <p:blipFill rotWithShape="1">
          <a:blip r:embed="rId6">
            <a:alphaModFix/>
          </a:blip>
          <a:srcRect b="0" l="0" r="0" t="0"/>
          <a:stretch/>
        </p:blipFill>
        <p:spPr>
          <a:xfrm>
            <a:off x="3635375" y="2709013"/>
            <a:ext cx="1238250" cy="1552575"/>
          </a:xfrm>
          <a:prstGeom prst="rect">
            <a:avLst/>
          </a:prstGeom>
          <a:noFill/>
          <a:ln>
            <a:noFill/>
          </a:ln>
        </p:spPr>
      </p:pic>
      <p:cxnSp>
        <p:nvCxnSpPr>
          <p:cNvPr id="2452" name="Google Shape;2452;p255"/>
          <p:cNvCxnSpPr/>
          <p:nvPr/>
        </p:nvCxnSpPr>
        <p:spPr>
          <a:xfrm flipH="1">
            <a:off x="4040025" y="281550"/>
            <a:ext cx="3763200" cy="2280000"/>
          </a:xfrm>
          <a:prstGeom prst="bentConnector3">
            <a:avLst>
              <a:gd fmla="val 100204" name="adj1"/>
            </a:avLst>
          </a:prstGeom>
          <a:noFill/>
          <a:ln cap="flat" cmpd="sng" w="38100">
            <a:solidFill>
              <a:srgbClr val="FF0000"/>
            </a:solidFill>
            <a:prstDash val="solid"/>
            <a:round/>
            <a:headEnd len="sm" w="sm" type="none"/>
            <a:tailEnd len="sm" w="sm" type="none"/>
          </a:ln>
        </p:spPr>
      </p:cxnSp>
      <p:sp>
        <p:nvSpPr>
          <p:cNvPr id="2453" name="Google Shape;2453;p255"/>
          <p:cNvSpPr/>
          <p:nvPr/>
        </p:nvSpPr>
        <p:spPr>
          <a:xfrm>
            <a:off x="7865125" y="109675"/>
            <a:ext cx="1244400" cy="3846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p255"/>
          <p:cNvSpPr/>
          <p:nvPr/>
        </p:nvSpPr>
        <p:spPr>
          <a:xfrm>
            <a:off x="3647700" y="2720075"/>
            <a:ext cx="1225800" cy="15525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53"/>
                                        </p:tgtEl>
                                        <p:attrNameLst>
                                          <p:attrName>style.visibility</p:attrName>
                                        </p:attrNameLst>
                                      </p:cBhvr>
                                      <p:to>
                                        <p:strVal val="visible"/>
                                      </p:to>
                                    </p:set>
                                    <p:animEffect filter="fade" transition="in">
                                      <p:cBhvr>
                                        <p:cTn dur="1000"/>
                                        <p:tgtEl>
                                          <p:spTgt spid="2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2"/>
                                        </p:tgtEl>
                                        <p:attrNameLst>
                                          <p:attrName>style.visibility</p:attrName>
                                        </p:attrNameLst>
                                      </p:cBhvr>
                                      <p:to>
                                        <p:strVal val="visible"/>
                                      </p:to>
                                    </p:set>
                                    <p:animEffect filter="fade" transition="in">
                                      <p:cBhvr>
                                        <p:cTn dur="1000"/>
                                        <p:tgtEl>
                                          <p:spTgt spid="245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51"/>
                                        </p:tgtEl>
                                        <p:attrNameLst>
                                          <p:attrName>style.visibility</p:attrName>
                                        </p:attrNameLst>
                                      </p:cBhvr>
                                      <p:to>
                                        <p:strVal val="visible"/>
                                      </p:to>
                                    </p:set>
                                    <p:animEffect filter="fade" transition="in">
                                      <p:cBhvr>
                                        <p:cTn dur="1000"/>
                                        <p:tgtEl>
                                          <p:spTgt spid="245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54"/>
                                        </p:tgtEl>
                                        <p:attrNameLst>
                                          <p:attrName>style.visibility</p:attrName>
                                        </p:attrNameLst>
                                      </p:cBhvr>
                                      <p:to>
                                        <p:strVal val="visible"/>
                                      </p:to>
                                    </p:set>
                                    <p:animEffect filter="fade" transition="in">
                                      <p:cBhvr>
                                        <p:cTn dur="1000"/>
                                        <p:tgtEl>
                                          <p:spTgt spid="2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pic>
        <p:nvPicPr>
          <p:cNvPr id="2459" name="Google Shape;2459;p256"/>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460" name="Google Shape;2460;p256"/>
          <p:cNvCxnSpPr/>
          <p:nvPr/>
        </p:nvCxnSpPr>
        <p:spPr>
          <a:xfrm>
            <a:off x="1904000" y="3156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461" name="Google Shape;2461;p256"/>
          <p:cNvSpPr txBox="1"/>
          <p:nvPr/>
        </p:nvSpPr>
        <p:spPr>
          <a:xfrm>
            <a:off x="152400" y="2926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5" name="Shape 2465"/>
        <p:cNvGrpSpPr/>
        <p:nvPr/>
      </p:nvGrpSpPr>
      <p:grpSpPr>
        <a:xfrm>
          <a:off x="0" y="0"/>
          <a:ext cx="0" cy="0"/>
          <a:chOff x="0" y="0"/>
          <a:chExt cx="0" cy="0"/>
        </a:xfrm>
      </p:grpSpPr>
      <p:pic>
        <p:nvPicPr>
          <p:cNvPr id="2466" name="Google Shape;2466;p257"/>
          <p:cNvPicPr preferRelativeResize="0"/>
          <p:nvPr/>
        </p:nvPicPr>
        <p:blipFill rotWithShape="1">
          <a:blip r:embed="rId3">
            <a:alphaModFix/>
          </a:blip>
          <a:srcRect b="0" l="0" r="0" t="0"/>
          <a:stretch/>
        </p:blipFill>
        <p:spPr>
          <a:xfrm>
            <a:off x="296075" y="901625"/>
            <a:ext cx="8551850" cy="3527800"/>
          </a:xfrm>
          <a:prstGeom prst="rect">
            <a:avLst/>
          </a:prstGeom>
          <a:noFill/>
          <a:ln>
            <a:noFill/>
          </a:ln>
        </p:spPr>
      </p:pic>
      <p:cxnSp>
        <p:nvCxnSpPr>
          <p:cNvPr id="2467" name="Google Shape;2467;p257"/>
          <p:cNvCxnSpPr/>
          <p:nvPr/>
        </p:nvCxnSpPr>
        <p:spPr>
          <a:xfrm>
            <a:off x="6179925" y="1895100"/>
            <a:ext cx="543000" cy="0"/>
          </a:xfrm>
          <a:prstGeom prst="straightConnector1">
            <a:avLst/>
          </a:prstGeom>
          <a:noFill/>
          <a:ln cap="flat" cmpd="sng" w="28575">
            <a:solidFill>
              <a:srgbClr val="FF0000"/>
            </a:solidFill>
            <a:prstDash val="solid"/>
            <a:round/>
            <a:headEnd len="sm" w="sm" type="none"/>
            <a:tailEnd len="med" w="med" type="triangle"/>
          </a:ln>
        </p:spPr>
      </p:cxnSp>
      <p:sp>
        <p:nvSpPr>
          <p:cNvPr id="2468" name="Google Shape;2468;p257"/>
          <p:cNvSpPr txBox="1"/>
          <p:nvPr/>
        </p:nvSpPr>
        <p:spPr>
          <a:xfrm>
            <a:off x="4428325" y="166520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Fitur Pertanyaan </a:t>
            </a:r>
            <a:endParaRPr b="0" i="0" sz="1400" u="none" cap="none" strike="noStrike">
              <a:solidFill>
                <a:srgbClr val="FF0000"/>
              </a:solidFill>
              <a:latin typeface="Raleway"/>
              <a:ea typeface="Raleway"/>
              <a:cs typeface="Raleway"/>
              <a:sym typeface="Raleway"/>
            </a:endParaRPr>
          </a:p>
        </p:txBody>
      </p:sp>
      <p:pic>
        <p:nvPicPr>
          <p:cNvPr id="2469" name="Google Shape;2469;p257"/>
          <p:cNvPicPr preferRelativeResize="0"/>
          <p:nvPr/>
        </p:nvPicPr>
        <p:blipFill rotWithShape="1">
          <a:blip r:embed="rId4">
            <a:alphaModFix/>
          </a:blip>
          <a:srcRect b="0" l="0" r="0" t="0"/>
          <a:stretch/>
        </p:blipFill>
        <p:spPr>
          <a:xfrm>
            <a:off x="3164863" y="2953038"/>
            <a:ext cx="2524125" cy="1552575"/>
          </a:xfrm>
          <a:prstGeom prst="rect">
            <a:avLst/>
          </a:prstGeom>
          <a:noFill/>
          <a:ln>
            <a:noFill/>
          </a:ln>
        </p:spPr>
      </p:pic>
      <p:cxnSp>
        <p:nvCxnSpPr>
          <p:cNvPr id="2470" name="Google Shape;2470;p257"/>
          <p:cNvCxnSpPr/>
          <p:nvPr/>
        </p:nvCxnSpPr>
        <p:spPr>
          <a:xfrm flipH="1">
            <a:off x="5106350" y="2429225"/>
            <a:ext cx="1586400" cy="879900"/>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8"/>
                                        </p:tgtEl>
                                        <p:attrNameLst>
                                          <p:attrName>style.visibility</p:attrName>
                                        </p:attrNameLst>
                                      </p:cBhvr>
                                      <p:to>
                                        <p:strVal val="visible"/>
                                      </p:to>
                                    </p:set>
                                    <p:animEffect filter="fade" transition="in">
                                      <p:cBhvr>
                                        <p:cTn dur="1000"/>
                                        <p:tgtEl>
                                          <p:spTgt spid="24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67"/>
                                        </p:tgtEl>
                                        <p:attrNameLst>
                                          <p:attrName>style.visibility</p:attrName>
                                        </p:attrNameLst>
                                      </p:cBhvr>
                                      <p:to>
                                        <p:strVal val="visible"/>
                                      </p:to>
                                    </p:set>
                                    <p:animEffect filter="fade" transition="in">
                                      <p:cBhvr>
                                        <p:cTn dur="1000"/>
                                        <p:tgtEl>
                                          <p:spTgt spid="2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0"/>
                                        </p:tgtEl>
                                        <p:attrNameLst>
                                          <p:attrName>style.visibility</p:attrName>
                                        </p:attrNameLst>
                                      </p:cBhvr>
                                      <p:to>
                                        <p:strVal val="visible"/>
                                      </p:to>
                                    </p:set>
                                    <p:animEffect filter="fade" transition="in">
                                      <p:cBhvr>
                                        <p:cTn dur="1000"/>
                                        <p:tgtEl>
                                          <p:spTgt spid="2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gtEl>
                                        <p:attrNameLst>
                                          <p:attrName>style.visibility</p:attrName>
                                        </p:attrNameLst>
                                      </p:cBhvr>
                                      <p:to>
                                        <p:strVal val="visible"/>
                                      </p:to>
                                    </p:set>
                                    <p:animEffect filter="fade" transition="in">
                                      <p:cBhvr>
                                        <p:cTn dur="1000"/>
                                        <p:tgtEl>
                                          <p:spTgt spid="246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69"/>
                                        </p:tgtEl>
                                        <p:attrNameLst>
                                          <p:attrName>style.visibility</p:attrName>
                                        </p:attrNameLst>
                                      </p:cBhvr>
                                      <p:to>
                                        <p:strVal val="visible"/>
                                      </p:to>
                                    </p:set>
                                    <p:animEffect filter="fade" transition="in">
                                      <p:cBhvr>
                                        <p:cTn dur="1000"/>
                                        <p:tgtEl>
                                          <p:spTgt spid="2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pic>
        <p:nvPicPr>
          <p:cNvPr id="2475" name="Google Shape;2475;p258"/>
          <p:cNvPicPr preferRelativeResize="0"/>
          <p:nvPr/>
        </p:nvPicPr>
        <p:blipFill rotWithShape="1">
          <a:blip r:embed="rId3">
            <a:alphaModFix/>
          </a:blip>
          <a:srcRect b="0" l="0" r="0" t="0"/>
          <a:stretch/>
        </p:blipFill>
        <p:spPr>
          <a:xfrm>
            <a:off x="296075" y="901625"/>
            <a:ext cx="8551850" cy="3527800"/>
          </a:xfrm>
          <a:prstGeom prst="rect">
            <a:avLst/>
          </a:prstGeom>
          <a:noFill/>
          <a:ln>
            <a:noFill/>
          </a:ln>
        </p:spPr>
      </p:pic>
      <p:pic>
        <p:nvPicPr>
          <p:cNvPr id="2476" name="Google Shape;2476;p258"/>
          <p:cNvPicPr preferRelativeResize="0"/>
          <p:nvPr/>
        </p:nvPicPr>
        <p:blipFill rotWithShape="1">
          <a:blip r:embed="rId4">
            <a:alphaModFix/>
          </a:blip>
          <a:srcRect b="0" l="0" r="0" t="0"/>
          <a:stretch/>
        </p:blipFill>
        <p:spPr>
          <a:xfrm>
            <a:off x="5688989" y="0"/>
            <a:ext cx="3124072" cy="5143499"/>
          </a:xfrm>
          <a:prstGeom prst="rect">
            <a:avLst/>
          </a:prstGeom>
          <a:noFill/>
          <a:ln>
            <a:noFill/>
          </a:ln>
        </p:spPr>
      </p:pic>
      <p:cxnSp>
        <p:nvCxnSpPr>
          <p:cNvPr id="2477" name="Google Shape;2477;p258"/>
          <p:cNvCxnSpPr/>
          <p:nvPr/>
        </p:nvCxnSpPr>
        <p:spPr>
          <a:xfrm>
            <a:off x="5076875" y="3506300"/>
            <a:ext cx="543000" cy="0"/>
          </a:xfrm>
          <a:prstGeom prst="straightConnector1">
            <a:avLst/>
          </a:prstGeom>
          <a:noFill/>
          <a:ln cap="flat" cmpd="sng" w="28575">
            <a:solidFill>
              <a:srgbClr val="FF0000"/>
            </a:solidFill>
            <a:prstDash val="solid"/>
            <a:round/>
            <a:headEnd len="sm" w="sm" type="none"/>
            <a:tailEnd len="med" w="med" type="triangle"/>
          </a:ln>
        </p:spPr>
      </p:cxnSp>
      <p:sp>
        <p:nvSpPr>
          <p:cNvPr id="2478" name="Google Shape;2478;p258"/>
          <p:cNvSpPr txBox="1"/>
          <p:nvPr/>
        </p:nvSpPr>
        <p:spPr>
          <a:xfrm>
            <a:off x="3325275" y="327640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Fitur Batas Waktu</a:t>
            </a:r>
            <a:endParaRPr b="0" i="0" sz="1400" u="none" cap="none" strike="noStrike">
              <a:solidFill>
                <a:srgbClr val="FF0000"/>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476"/>
                                        </p:tgtEl>
                                        <p:attrNameLst>
                                          <p:attrName>style.visibility</p:attrName>
                                        </p:attrNameLst>
                                      </p:cBhvr>
                                      <p:to>
                                        <p:strVal val="visible"/>
                                      </p:to>
                                    </p:set>
                                    <p:anim calcmode="lin" valueType="num">
                                      <p:cBhvr additive="base">
                                        <p:cTn dur="1000"/>
                                        <p:tgtEl>
                                          <p:spTgt spid="24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8"/>
                                        </p:tgtEl>
                                        <p:attrNameLst>
                                          <p:attrName>style.visibility</p:attrName>
                                        </p:attrNameLst>
                                      </p:cBhvr>
                                      <p:to>
                                        <p:strVal val="visible"/>
                                      </p:to>
                                    </p:set>
                                    <p:animEffect filter="fade" transition="in">
                                      <p:cBhvr>
                                        <p:cTn dur="1000"/>
                                        <p:tgtEl>
                                          <p:spTgt spid="24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77"/>
                                        </p:tgtEl>
                                        <p:attrNameLst>
                                          <p:attrName>style.visibility</p:attrName>
                                        </p:attrNameLst>
                                      </p:cBhvr>
                                      <p:to>
                                        <p:strVal val="visible"/>
                                      </p:to>
                                    </p:set>
                                    <p:animEffect filter="fade" transition="in">
                                      <p:cBhvr>
                                        <p:cTn dur="1000"/>
                                        <p:tgtEl>
                                          <p:spTgt spid="2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pic>
        <p:nvPicPr>
          <p:cNvPr id="2483" name="Google Shape;2483;p259"/>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484" name="Google Shape;2484;p259"/>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485" name="Google Shape;2485;p259"/>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486" name="Google Shape;2486;p259"/>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p259"/>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p259"/>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489" name="Google Shape;2489;p259"/>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490" name="Google Shape;2490;p259"/>
          <p:cNvSpPr/>
          <p:nvPr/>
        </p:nvSpPr>
        <p:spPr>
          <a:xfrm>
            <a:off x="5651650" y="1214600"/>
            <a:ext cx="879900" cy="272700"/>
          </a:xfrm>
          <a:prstGeom prst="ellipse">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259"/>
          <p:cNvSpPr txBox="1"/>
          <p:nvPr/>
        </p:nvSpPr>
        <p:spPr>
          <a:xfrm>
            <a:off x="152400" y="74375"/>
            <a:ext cx="3222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Guru &amp; Siswa</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5"/>
                                        </p:tgtEl>
                                        <p:attrNameLst>
                                          <p:attrName>style.visibility</p:attrName>
                                        </p:attrNameLst>
                                      </p:cBhvr>
                                      <p:to>
                                        <p:strVal val="visible"/>
                                      </p:to>
                                    </p:set>
                                    <p:animEffect filter="fade" transition="in">
                                      <p:cBhvr>
                                        <p:cTn dur="1000"/>
                                        <p:tgtEl>
                                          <p:spTgt spid="24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84"/>
                                        </p:tgtEl>
                                        <p:attrNameLst>
                                          <p:attrName>style.visibility</p:attrName>
                                        </p:attrNameLst>
                                      </p:cBhvr>
                                      <p:to>
                                        <p:strVal val="visible"/>
                                      </p:to>
                                    </p:set>
                                    <p:animEffect filter="fade" transition="in">
                                      <p:cBhvr>
                                        <p:cTn dur="1000"/>
                                        <p:tgtEl>
                                          <p:spTgt spid="248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90"/>
                                        </p:tgtEl>
                                        <p:attrNameLst>
                                          <p:attrName>style.visibility</p:attrName>
                                        </p:attrNameLst>
                                      </p:cBhvr>
                                      <p:to>
                                        <p:strVal val="visible"/>
                                      </p:to>
                                    </p:set>
                                    <p:animEffect filter="fade" transition="in">
                                      <p:cBhvr>
                                        <p:cTn dur="1000"/>
                                        <p:tgtEl>
                                          <p:spTgt spid="2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gtEl>
                                        <p:attrNameLst>
                                          <p:attrName>style.visibility</p:attrName>
                                        </p:attrNameLst>
                                      </p:cBhvr>
                                      <p:to>
                                        <p:strVal val="visible"/>
                                      </p:to>
                                    </p:set>
                                    <p:animEffect filter="fade" transition="in">
                                      <p:cBhvr>
                                        <p:cTn dur="1000"/>
                                        <p:tgtEl>
                                          <p:spTgt spid="24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88"/>
                                        </p:tgtEl>
                                        <p:attrNameLst>
                                          <p:attrName>style.visibility</p:attrName>
                                        </p:attrNameLst>
                                      </p:cBhvr>
                                      <p:to>
                                        <p:strVal val="visible"/>
                                      </p:to>
                                    </p:set>
                                    <p:animEffect filter="fade" transition="in">
                                      <p:cBhvr>
                                        <p:cTn dur="1000"/>
                                        <p:tgtEl>
                                          <p:spTgt spid="2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7"/>
                                        </p:tgtEl>
                                        <p:attrNameLst>
                                          <p:attrName>style.visibility</p:attrName>
                                        </p:attrNameLst>
                                      </p:cBhvr>
                                      <p:to>
                                        <p:strVal val="visible"/>
                                      </p:to>
                                    </p:set>
                                    <p:animEffect filter="fade" transition="in">
                                      <p:cBhvr>
                                        <p:cTn dur="1000"/>
                                        <p:tgtEl>
                                          <p:spTgt spid="248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89"/>
                                        </p:tgtEl>
                                        <p:attrNameLst>
                                          <p:attrName>style.visibility</p:attrName>
                                        </p:attrNameLst>
                                      </p:cBhvr>
                                      <p:to>
                                        <p:strVal val="visible"/>
                                      </p:to>
                                    </p:set>
                                    <p:animEffect filter="fade" transition="in">
                                      <p:cBhvr>
                                        <p:cTn dur="1000"/>
                                        <p:tgtEl>
                                          <p:spTgt spid="2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5" name="Shape 2495"/>
        <p:cNvGrpSpPr/>
        <p:nvPr/>
      </p:nvGrpSpPr>
      <p:grpSpPr>
        <a:xfrm>
          <a:off x="0" y="0"/>
          <a:ext cx="0" cy="0"/>
          <a:chOff x="0" y="0"/>
          <a:chExt cx="0" cy="0"/>
        </a:xfrm>
      </p:grpSpPr>
      <p:pic>
        <p:nvPicPr>
          <p:cNvPr id="2496" name="Google Shape;2496;p260"/>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497" name="Google Shape;2497;p260"/>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498" name="Google Shape;2498;p260"/>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cxnSp>
        <p:nvCxnSpPr>
          <p:cNvPr id="2499" name="Google Shape;2499;p260"/>
          <p:cNvCxnSpPr/>
          <p:nvPr/>
        </p:nvCxnSpPr>
        <p:spPr>
          <a:xfrm flipH="1" rot="10800000">
            <a:off x="6705175" y="2425050"/>
            <a:ext cx="1310400" cy="663300"/>
          </a:xfrm>
          <a:prstGeom prst="straightConnector1">
            <a:avLst/>
          </a:prstGeom>
          <a:noFill/>
          <a:ln cap="flat" cmpd="sng" w="38100">
            <a:solidFill>
              <a:srgbClr val="FF0000"/>
            </a:solidFill>
            <a:prstDash val="solid"/>
            <a:round/>
            <a:headEnd len="sm" w="sm" type="none"/>
            <a:tailEnd len="med" w="med" type="triangle"/>
          </a:ln>
        </p:spPr>
      </p:cxnSp>
      <p:sp>
        <p:nvSpPr>
          <p:cNvPr id="2500" name="Google Shape;2500;p260"/>
          <p:cNvSpPr/>
          <p:nvPr/>
        </p:nvSpPr>
        <p:spPr>
          <a:xfrm>
            <a:off x="8151575" y="1882050"/>
            <a:ext cx="5430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p260"/>
          <p:cNvSpPr txBox="1"/>
          <p:nvPr/>
        </p:nvSpPr>
        <p:spPr>
          <a:xfrm>
            <a:off x="4037100" y="2647500"/>
            <a:ext cx="3571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Raleway"/>
                <a:ea typeface="Raleway"/>
                <a:cs typeface="Raleway"/>
                <a:sym typeface="Raleway"/>
              </a:rPr>
              <a:t>Klik Untuk Mengundang</a:t>
            </a:r>
            <a:endParaRPr b="0" i="0" sz="2400" u="none" cap="none" strike="noStrike">
              <a:solidFill>
                <a:srgbClr val="FF0000"/>
              </a:solidFill>
              <a:latin typeface="Raleway"/>
              <a:ea typeface="Raleway"/>
              <a:cs typeface="Raleway"/>
              <a:sym typeface="Raleway"/>
            </a:endParaRPr>
          </a:p>
        </p:txBody>
      </p:sp>
      <p:cxnSp>
        <p:nvCxnSpPr>
          <p:cNvPr id="2502" name="Google Shape;2502;p260"/>
          <p:cNvCxnSpPr/>
          <p:nvPr/>
        </p:nvCxnSpPr>
        <p:spPr>
          <a:xfrm rot="10800000">
            <a:off x="3754225" y="2153550"/>
            <a:ext cx="4202700" cy="0"/>
          </a:xfrm>
          <a:prstGeom prst="straightConnector1">
            <a:avLst/>
          </a:prstGeom>
          <a:noFill/>
          <a:ln cap="flat" cmpd="sng" w="38100">
            <a:solidFill>
              <a:srgbClr val="FF0000"/>
            </a:solidFill>
            <a:prstDash val="solid"/>
            <a:round/>
            <a:headEnd len="sm" w="sm" type="none"/>
            <a:tailEnd len="med" w="med" type="triangle"/>
          </a:ln>
        </p:spPr>
      </p:cxnSp>
      <p:sp>
        <p:nvSpPr>
          <p:cNvPr id="2503" name="Google Shape;2503;p260"/>
          <p:cNvSpPr/>
          <p:nvPr/>
        </p:nvSpPr>
        <p:spPr>
          <a:xfrm>
            <a:off x="2512775" y="1882050"/>
            <a:ext cx="9453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p260"/>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p260"/>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p260"/>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507" name="Google Shape;2507;p260"/>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508" name="Google Shape;2508;p260"/>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Pengajar</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501"/>
                                        </p:tgtEl>
                                        <p:attrNameLst>
                                          <p:attrName>style.visibility</p:attrName>
                                        </p:attrNameLst>
                                      </p:cBhvr>
                                      <p:to>
                                        <p:strVal val="visible"/>
                                      </p:to>
                                    </p:set>
                                    <p:anim calcmode="lin" valueType="num">
                                      <p:cBhvr additive="base">
                                        <p:cTn dur="1000"/>
                                        <p:tgtEl>
                                          <p:spTgt spid="2501"/>
                                        </p:tgtEl>
                                        <p:attrNameLst>
                                          <p:attrName>ppt_w</p:attrName>
                                        </p:attrNameLst>
                                      </p:cBhvr>
                                      <p:tavLst>
                                        <p:tav fmla="" tm="0">
                                          <p:val>
                                            <p:strVal val="0"/>
                                          </p:val>
                                        </p:tav>
                                        <p:tav fmla="" tm="100000">
                                          <p:val>
                                            <p:strVal val="#ppt_w"/>
                                          </p:val>
                                        </p:tav>
                                      </p:tavLst>
                                    </p:anim>
                                    <p:anim calcmode="lin" valueType="num">
                                      <p:cBhvr additive="base">
                                        <p:cTn dur="1000"/>
                                        <p:tgtEl>
                                          <p:spTgt spid="250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9"/>
                                        </p:tgtEl>
                                        <p:attrNameLst>
                                          <p:attrName>style.visibility</p:attrName>
                                        </p:attrNameLst>
                                      </p:cBhvr>
                                      <p:to>
                                        <p:strVal val="visible"/>
                                      </p:to>
                                    </p:set>
                                    <p:animEffect filter="fade" transition="in">
                                      <p:cBhvr>
                                        <p:cTn dur="1000"/>
                                        <p:tgtEl>
                                          <p:spTgt spid="249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00"/>
                                        </p:tgtEl>
                                        <p:attrNameLst>
                                          <p:attrName>style.visibility</p:attrName>
                                        </p:attrNameLst>
                                      </p:cBhvr>
                                      <p:to>
                                        <p:strVal val="visible"/>
                                      </p:to>
                                    </p:set>
                                    <p:animEffect filter="fade" transition="in">
                                      <p:cBhvr>
                                        <p:cTn dur="1000"/>
                                        <p:tgtEl>
                                          <p:spTgt spid="2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2"/>
                                        </p:tgtEl>
                                        <p:attrNameLst>
                                          <p:attrName>style.visibility</p:attrName>
                                        </p:attrNameLst>
                                      </p:cBhvr>
                                      <p:to>
                                        <p:strVal val="visible"/>
                                      </p:to>
                                    </p:set>
                                    <p:animEffect filter="fade" transition="in">
                                      <p:cBhvr>
                                        <p:cTn dur="1000"/>
                                        <p:tgtEl>
                                          <p:spTgt spid="25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03"/>
                                        </p:tgtEl>
                                        <p:attrNameLst>
                                          <p:attrName>style.visibility</p:attrName>
                                        </p:attrNameLst>
                                      </p:cBhvr>
                                      <p:to>
                                        <p:strVal val="visible"/>
                                      </p:to>
                                    </p:set>
                                    <p:animEffect filter="fade" transition="in">
                                      <p:cBhvr>
                                        <p:cTn dur="1000"/>
                                        <p:tgtEl>
                                          <p:spTgt spid="2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2" name="Shape 2512"/>
        <p:cNvGrpSpPr/>
        <p:nvPr/>
      </p:nvGrpSpPr>
      <p:grpSpPr>
        <a:xfrm>
          <a:off x="0" y="0"/>
          <a:ext cx="0" cy="0"/>
          <a:chOff x="0" y="0"/>
          <a:chExt cx="0" cy="0"/>
        </a:xfrm>
      </p:grpSpPr>
      <p:pic>
        <p:nvPicPr>
          <p:cNvPr id="2513" name="Google Shape;2513;p261"/>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514" name="Google Shape;2514;p261"/>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515" name="Google Shape;2515;p261"/>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516" name="Google Shape;2516;p261"/>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p261"/>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p261"/>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519" name="Google Shape;2519;p261"/>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pic>
        <p:nvPicPr>
          <p:cNvPr id="2520" name="Google Shape;2520;p261"/>
          <p:cNvPicPr preferRelativeResize="0"/>
          <p:nvPr/>
        </p:nvPicPr>
        <p:blipFill rotWithShape="1">
          <a:blip r:embed="rId4">
            <a:alphaModFix/>
          </a:blip>
          <a:srcRect b="0" l="0" r="0" t="0"/>
          <a:stretch/>
        </p:blipFill>
        <p:spPr>
          <a:xfrm>
            <a:off x="3843338" y="166688"/>
            <a:ext cx="4352925" cy="4810125"/>
          </a:xfrm>
          <a:prstGeom prst="rect">
            <a:avLst/>
          </a:prstGeom>
          <a:noFill/>
          <a:ln>
            <a:noFill/>
          </a:ln>
        </p:spPr>
      </p:pic>
      <p:sp>
        <p:nvSpPr>
          <p:cNvPr id="2521" name="Google Shape;2521;p261"/>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Pengajar</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5" name="Shape 2525"/>
        <p:cNvGrpSpPr/>
        <p:nvPr/>
      </p:nvGrpSpPr>
      <p:grpSpPr>
        <a:xfrm>
          <a:off x="0" y="0"/>
          <a:ext cx="0" cy="0"/>
          <a:chOff x="0" y="0"/>
          <a:chExt cx="0" cy="0"/>
        </a:xfrm>
      </p:grpSpPr>
      <p:pic>
        <p:nvPicPr>
          <p:cNvPr id="2526" name="Google Shape;2526;p262"/>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527" name="Google Shape;2527;p262"/>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528" name="Google Shape;2528;p262"/>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529" name="Google Shape;2529;p262"/>
          <p:cNvSpPr txBox="1"/>
          <p:nvPr/>
        </p:nvSpPr>
        <p:spPr>
          <a:xfrm>
            <a:off x="4037100" y="2647500"/>
            <a:ext cx="35718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Raleway"/>
                <a:ea typeface="Raleway"/>
                <a:cs typeface="Raleway"/>
                <a:sym typeface="Raleway"/>
              </a:rPr>
              <a:t>Klik Untuk Mengundang</a:t>
            </a:r>
            <a:endParaRPr b="0" i="0" sz="2400" u="none" cap="none" strike="noStrike">
              <a:solidFill>
                <a:srgbClr val="FF0000"/>
              </a:solidFill>
              <a:latin typeface="Raleway"/>
              <a:ea typeface="Raleway"/>
              <a:cs typeface="Raleway"/>
              <a:sym typeface="Raleway"/>
            </a:endParaRPr>
          </a:p>
        </p:txBody>
      </p:sp>
      <p:sp>
        <p:nvSpPr>
          <p:cNvPr id="2530" name="Google Shape;2530;p262"/>
          <p:cNvSpPr/>
          <p:nvPr/>
        </p:nvSpPr>
        <p:spPr>
          <a:xfrm>
            <a:off x="2512775" y="3253650"/>
            <a:ext cx="9453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p262"/>
          <p:cNvSpPr/>
          <p:nvPr/>
        </p:nvSpPr>
        <p:spPr>
          <a:xfrm>
            <a:off x="8151575" y="3253650"/>
            <a:ext cx="5430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32" name="Google Shape;2532;p262"/>
          <p:cNvCxnSpPr>
            <a:endCxn id="2531" idx="2"/>
          </p:cNvCxnSpPr>
          <p:nvPr/>
        </p:nvCxnSpPr>
        <p:spPr>
          <a:xfrm>
            <a:off x="6705275" y="3088350"/>
            <a:ext cx="1446300" cy="436800"/>
          </a:xfrm>
          <a:prstGeom prst="straightConnector1">
            <a:avLst/>
          </a:prstGeom>
          <a:noFill/>
          <a:ln cap="flat" cmpd="sng" w="38100">
            <a:solidFill>
              <a:srgbClr val="FF0000"/>
            </a:solidFill>
            <a:prstDash val="solid"/>
            <a:round/>
            <a:headEnd len="sm" w="sm" type="none"/>
            <a:tailEnd len="med" w="med" type="triangle"/>
          </a:ln>
        </p:spPr>
      </p:cxnSp>
      <p:cxnSp>
        <p:nvCxnSpPr>
          <p:cNvPr id="2533" name="Google Shape;2533;p262"/>
          <p:cNvCxnSpPr/>
          <p:nvPr/>
        </p:nvCxnSpPr>
        <p:spPr>
          <a:xfrm rot="10800000">
            <a:off x="3449425" y="3525150"/>
            <a:ext cx="4202700" cy="0"/>
          </a:xfrm>
          <a:prstGeom prst="straightConnector1">
            <a:avLst/>
          </a:prstGeom>
          <a:noFill/>
          <a:ln cap="flat" cmpd="sng" w="38100">
            <a:solidFill>
              <a:srgbClr val="FF0000"/>
            </a:solidFill>
            <a:prstDash val="solid"/>
            <a:round/>
            <a:headEnd len="sm" w="sm" type="none"/>
            <a:tailEnd len="med" w="med" type="triangle"/>
          </a:ln>
        </p:spPr>
      </p:cxnSp>
      <p:sp>
        <p:nvSpPr>
          <p:cNvPr id="2534" name="Google Shape;2534;p262"/>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p262"/>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p262"/>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537" name="Google Shape;2537;p262"/>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sp>
        <p:nvSpPr>
          <p:cNvPr id="2538" name="Google Shape;2538;p262"/>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Siswa</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2"/>
                                        </p:tgtEl>
                                        <p:attrNameLst>
                                          <p:attrName>style.visibility</p:attrName>
                                        </p:attrNameLst>
                                      </p:cBhvr>
                                      <p:to>
                                        <p:strVal val="visible"/>
                                      </p:to>
                                    </p:set>
                                    <p:animEffect filter="fade" transition="in">
                                      <p:cBhvr>
                                        <p:cTn dur="1000"/>
                                        <p:tgtEl>
                                          <p:spTgt spid="25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31"/>
                                        </p:tgtEl>
                                        <p:attrNameLst>
                                          <p:attrName>style.visibility</p:attrName>
                                        </p:attrNameLst>
                                      </p:cBhvr>
                                      <p:to>
                                        <p:strVal val="visible"/>
                                      </p:to>
                                    </p:set>
                                    <p:animEffect filter="fade" transition="in">
                                      <p:cBhvr>
                                        <p:cTn dur="1000"/>
                                        <p:tgtEl>
                                          <p:spTgt spid="2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3"/>
                                        </p:tgtEl>
                                        <p:attrNameLst>
                                          <p:attrName>style.visibility</p:attrName>
                                        </p:attrNameLst>
                                      </p:cBhvr>
                                      <p:to>
                                        <p:strVal val="visible"/>
                                      </p:to>
                                    </p:set>
                                    <p:animEffect filter="fade" transition="in">
                                      <p:cBhvr>
                                        <p:cTn dur="1000"/>
                                        <p:tgtEl>
                                          <p:spTgt spid="25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30"/>
                                        </p:tgtEl>
                                        <p:attrNameLst>
                                          <p:attrName>style.visibility</p:attrName>
                                        </p:attrNameLst>
                                      </p:cBhvr>
                                      <p:to>
                                        <p:strVal val="visible"/>
                                      </p:to>
                                    </p:set>
                                    <p:animEffect filter="fade" transition="in">
                                      <p:cBhvr>
                                        <p:cTn dur="1000"/>
                                        <p:tgtEl>
                                          <p:spTgt spid="2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2" name="Shape 2542"/>
        <p:cNvGrpSpPr/>
        <p:nvPr/>
      </p:nvGrpSpPr>
      <p:grpSpPr>
        <a:xfrm>
          <a:off x="0" y="0"/>
          <a:ext cx="0" cy="0"/>
          <a:chOff x="0" y="0"/>
          <a:chExt cx="0" cy="0"/>
        </a:xfrm>
      </p:grpSpPr>
      <p:pic>
        <p:nvPicPr>
          <p:cNvPr id="2543" name="Google Shape;2543;p263"/>
          <p:cNvPicPr preferRelativeResize="0"/>
          <p:nvPr/>
        </p:nvPicPr>
        <p:blipFill rotWithShape="1">
          <a:blip r:embed="rId3">
            <a:alphaModFix/>
          </a:blip>
          <a:srcRect b="0" l="0" r="0" t="0"/>
          <a:stretch/>
        </p:blipFill>
        <p:spPr>
          <a:xfrm>
            <a:off x="152400" y="1127100"/>
            <a:ext cx="8839201" cy="3790578"/>
          </a:xfrm>
          <a:prstGeom prst="rect">
            <a:avLst/>
          </a:prstGeom>
          <a:noFill/>
          <a:ln>
            <a:noFill/>
          </a:ln>
        </p:spPr>
      </p:pic>
      <p:cxnSp>
        <p:nvCxnSpPr>
          <p:cNvPr id="2544" name="Google Shape;2544;p263"/>
          <p:cNvCxnSpPr/>
          <p:nvPr/>
        </p:nvCxnSpPr>
        <p:spPr>
          <a:xfrm rot="5400000">
            <a:off x="5758525" y="931800"/>
            <a:ext cx="543000" cy="0"/>
          </a:xfrm>
          <a:prstGeom prst="straightConnector1">
            <a:avLst/>
          </a:prstGeom>
          <a:noFill/>
          <a:ln cap="flat" cmpd="sng" w="38100">
            <a:solidFill>
              <a:srgbClr val="FF0000"/>
            </a:solidFill>
            <a:prstDash val="solid"/>
            <a:round/>
            <a:headEnd len="sm" w="sm" type="none"/>
            <a:tailEnd len="med" w="med" type="triangle"/>
          </a:ln>
        </p:spPr>
      </p:cxnSp>
      <p:sp>
        <p:nvSpPr>
          <p:cNvPr id="2545" name="Google Shape;2545;p263"/>
          <p:cNvSpPr txBox="1"/>
          <p:nvPr/>
        </p:nvSpPr>
        <p:spPr>
          <a:xfrm>
            <a:off x="5154175" y="232525"/>
            <a:ext cx="1751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aleway"/>
                <a:ea typeface="Raleway"/>
                <a:cs typeface="Raleway"/>
                <a:sym typeface="Raleway"/>
              </a:rPr>
              <a:t>Klik Anggota</a:t>
            </a:r>
            <a:endParaRPr b="0" i="0" sz="1800" u="none" cap="none" strike="noStrike">
              <a:solidFill>
                <a:srgbClr val="FF0000"/>
              </a:solidFill>
              <a:latin typeface="Raleway"/>
              <a:ea typeface="Raleway"/>
              <a:cs typeface="Raleway"/>
              <a:sym typeface="Raleway"/>
            </a:endParaRPr>
          </a:p>
        </p:txBody>
      </p:sp>
      <p:sp>
        <p:nvSpPr>
          <p:cNvPr id="2546" name="Google Shape;2546;p263"/>
          <p:cNvSpPr/>
          <p:nvPr/>
        </p:nvSpPr>
        <p:spPr>
          <a:xfrm flipH="1">
            <a:off x="2016875" y="1764445"/>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p263"/>
          <p:cNvSpPr/>
          <p:nvPr/>
        </p:nvSpPr>
        <p:spPr>
          <a:xfrm flipH="1">
            <a:off x="2016875" y="3342170"/>
            <a:ext cx="495900" cy="1489200"/>
          </a:xfrm>
          <a:prstGeom prst="righ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263"/>
          <p:cNvSpPr txBox="1"/>
          <p:nvPr/>
        </p:nvSpPr>
        <p:spPr>
          <a:xfrm>
            <a:off x="641300" y="2232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Guru</a:t>
            </a:r>
            <a:endParaRPr b="1" i="0" sz="2400" u="none" cap="none" strike="noStrike">
              <a:solidFill>
                <a:srgbClr val="FF0000"/>
              </a:solidFill>
              <a:latin typeface="Raleway"/>
              <a:ea typeface="Raleway"/>
              <a:cs typeface="Raleway"/>
              <a:sym typeface="Raleway"/>
            </a:endParaRPr>
          </a:p>
        </p:txBody>
      </p:sp>
      <p:sp>
        <p:nvSpPr>
          <p:cNvPr id="2549" name="Google Shape;2549;p263"/>
          <p:cNvSpPr txBox="1"/>
          <p:nvPr/>
        </p:nvSpPr>
        <p:spPr>
          <a:xfrm>
            <a:off x="641300" y="3756000"/>
            <a:ext cx="1168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0000"/>
                </a:solidFill>
                <a:latin typeface="Raleway"/>
                <a:ea typeface="Raleway"/>
                <a:cs typeface="Raleway"/>
                <a:sym typeface="Raleway"/>
              </a:rPr>
              <a:t>Siswa</a:t>
            </a:r>
            <a:endParaRPr b="1" i="0" sz="2400" u="none" cap="none" strike="noStrike">
              <a:solidFill>
                <a:srgbClr val="FF0000"/>
              </a:solidFill>
              <a:latin typeface="Raleway"/>
              <a:ea typeface="Raleway"/>
              <a:cs typeface="Raleway"/>
              <a:sym typeface="Raleway"/>
            </a:endParaRPr>
          </a:p>
        </p:txBody>
      </p:sp>
      <p:pic>
        <p:nvPicPr>
          <p:cNvPr id="2550" name="Google Shape;2550;p263"/>
          <p:cNvPicPr preferRelativeResize="0"/>
          <p:nvPr/>
        </p:nvPicPr>
        <p:blipFill rotWithShape="1">
          <a:blip r:embed="rId4">
            <a:alphaModFix/>
          </a:blip>
          <a:srcRect b="0" l="0" r="0" t="0"/>
          <a:stretch/>
        </p:blipFill>
        <p:spPr>
          <a:xfrm>
            <a:off x="3714075" y="166688"/>
            <a:ext cx="4343400" cy="4810125"/>
          </a:xfrm>
          <a:prstGeom prst="rect">
            <a:avLst/>
          </a:prstGeom>
          <a:noFill/>
          <a:ln>
            <a:noFill/>
          </a:ln>
        </p:spPr>
      </p:pic>
      <p:sp>
        <p:nvSpPr>
          <p:cNvPr id="2551" name="Google Shape;2551;p263"/>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Undang Siswa</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7"/>
          <p:cNvSpPr txBox="1"/>
          <p:nvPr/>
        </p:nvSpPr>
        <p:spPr>
          <a:xfrm>
            <a:off x="5220075" y="1315852"/>
            <a:ext cx="3744300" cy="2281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0" i="0" lang="en-US" sz="1800" u="none" cap="none" strike="noStrike">
                <a:solidFill>
                  <a:schemeClr val="dk1"/>
                </a:solidFill>
                <a:latin typeface="Arial"/>
                <a:ea typeface="Arial"/>
                <a:cs typeface="Arial"/>
                <a:sym typeface="Arial"/>
              </a:rPr>
              <a:t>Google Drive memiliki dua cara utama untuk menampilkan file, yaitu tampilan petak dan tampilan daftar. Anda dapat mengganti tampilan dengan mengklik ikon tampilan (lihat gambar di atas). Pilih yang Anda suka.</a:t>
            </a:r>
            <a:endParaRPr b="0" i="0" sz="1800" u="none" cap="none" strike="noStrike">
              <a:solidFill>
                <a:srgbClr val="3F3F3F"/>
              </a:solidFill>
              <a:latin typeface="Arial"/>
              <a:ea typeface="Arial"/>
              <a:cs typeface="Arial"/>
              <a:sym typeface="Arial"/>
            </a:endParaRPr>
          </a:p>
        </p:txBody>
      </p:sp>
      <p:pic>
        <p:nvPicPr>
          <p:cNvPr id="507" name="Google Shape;507;p57"/>
          <p:cNvPicPr preferRelativeResize="0"/>
          <p:nvPr/>
        </p:nvPicPr>
        <p:blipFill rotWithShape="1">
          <a:blip r:embed="rId3">
            <a:alphaModFix/>
          </a:blip>
          <a:srcRect b="0" l="0" r="0" t="0"/>
          <a:stretch/>
        </p:blipFill>
        <p:spPr>
          <a:xfrm>
            <a:off x="94125" y="1315854"/>
            <a:ext cx="4650450" cy="2511783"/>
          </a:xfrm>
          <a:prstGeom prst="rect">
            <a:avLst/>
          </a:prstGeom>
          <a:noFill/>
          <a:ln cap="flat" cmpd="sng" w="9525">
            <a:solidFill>
              <a:srgbClr val="CCCCCC"/>
            </a:solidFill>
            <a:prstDash val="solid"/>
            <a:round/>
            <a:headEnd len="sm" w="sm" type="none"/>
            <a:tailEnd len="sm" w="sm" type="none"/>
          </a:ln>
        </p:spPr>
      </p:pic>
      <p:sp>
        <p:nvSpPr>
          <p:cNvPr id="508" name="Google Shape;508;p5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b="1" lang="en-US" sz="2800">
                <a:solidFill>
                  <a:srgbClr val="0070C0"/>
                </a:solidFill>
              </a:rPr>
              <a:t>Antar Muka</a:t>
            </a:r>
            <a:endParaRPr b="1" sz="2800">
              <a:solidFill>
                <a:srgbClr val="0070C0"/>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5" name="Shape 2555"/>
        <p:cNvGrpSpPr/>
        <p:nvPr/>
      </p:nvGrpSpPr>
      <p:grpSpPr>
        <a:xfrm>
          <a:off x="0" y="0"/>
          <a:ext cx="0" cy="0"/>
          <a:chOff x="0" y="0"/>
          <a:chExt cx="0" cy="0"/>
        </a:xfrm>
      </p:grpSpPr>
      <p:pic>
        <p:nvPicPr>
          <p:cNvPr id="2556" name="Google Shape;2556;p264"/>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557" name="Google Shape;2557;p264"/>
          <p:cNvCxnSpPr/>
          <p:nvPr/>
        </p:nvCxnSpPr>
        <p:spPr>
          <a:xfrm>
            <a:off x="1904000" y="3537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558" name="Google Shape;2558;p264"/>
          <p:cNvSpPr txBox="1"/>
          <p:nvPr/>
        </p:nvSpPr>
        <p:spPr>
          <a:xfrm>
            <a:off x="152400" y="3307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Materi</a:t>
            </a:r>
            <a:endParaRPr b="0" i="0" sz="1400" u="none" cap="none" strike="noStrike">
              <a:solidFill>
                <a:srgbClr val="FF0000"/>
              </a:solidFill>
              <a:latin typeface="Raleway"/>
              <a:ea typeface="Raleway"/>
              <a:cs typeface="Raleway"/>
              <a:sym typeface="Raleway"/>
            </a:endParaRPr>
          </a:p>
        </p:txBody>
      </p:sp>
      <p:pic>
        <p:nvPicPr>
          <p:cNvPr id="2559" name="Google Shape;2559;p264"/>
          <p:cNvPicPr preferRelativeResize="0"/>
          <p:nvPr/>
        </p:nvPicPr>
        <p:blipFill rotWithShape="1">
          <a:blip r:embed="rId4">
            <a:alphaModFix/>
          </a:blip>
          <a:srcRect b="0" l="0" r="0" t="0"/>
          <a:stretch/>
        </p:blipFill>
        <p:spPr>
          <a:xfrm>
            <a:off x="6433350" y="2635788"/>
            <a:ext cx="2266950" cy="1743075"/>
          </a:xfrm>
          <a:prstGeom prst="rect">
            <a:avLst/>
          </a:prstGeom>
          <a:noFill/>
          <a:ln>
            <a:noFill/>
          </a:ln>
        </p:spPr>
      </p:pic>
      <p:sp>
        <p:nvSpPr>
          <p:cNvPr id="2560" name="Google Shape;2560;p264"/>
          <p:cNvSpPr/>
          <p:nvPr/>
        </p:nvSpPr>
        <p:spPr>
          <a:xfrm>
            <a:off x="6433350" y="2635838"/>
            <a:ext cx="1383300" cy="1743000"/>
          </a:xfrm>
          <a:prstGeom prst="bracketPai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p264"/>
          <p:cNvSpPr/>
          <p:nvPr/>
        </p:nvSpPr>
        <p:spPr>
          <a:xfrm>
            <a:off x="4945200" y="3270175"/>
            <a:ext cx="13833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2" name="Google Shape;2562;p264"/>
          <p:cNvPicPr preferRelativeResize="0"/>
          <p:nvPr/>
        </p:nvPicPr>
        <p:blipFill rotWithShape="1">
          <a:blip r:embed="rId5">
            <a:alphaModFix/>
          </a:blip>
          <a:srcRect b="0" l="0" r="0" t="0"/>
          <a:stretch/>
        </p:blipFill>
        <p:spPr>
          <a:xfrm>
            <a:off x="3514713" y="-12"/>
            <a:ext cx="5629275" cy="2009775"/>
          </a:xfrm>
          <a:prstGeom prst="rect">
            <a:avLst/>
          </a:prstGeom>
          <a:noFill/>
          <a:ln>
            <a:noFill/>
          </a:ln>
        </p:spPr>
      </p:pic>
      <p:sp>
        <p:nvSpPr>
          <p:cNvPr id="2563" name="Google Shape;2563;p264"/>
          <p:cNvSpPr/>
          <p:nvPr/>
        </p:nvSpPr>
        <p:spPr>
          <a:xfrm rot="-5400000">
            <a:off x="6672900" y="1790650"/>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p264"/>
          <p:cNvSpPr txBox="1"/>
          <p:nvPr/>
        </p:nvSpPr>
        <p:spPr>
          <a:xfrm>
            <a:off x="152400" y="74375"/>
            <a:ext cx="3222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Tambah Materi</a:t>
            </a:r>
            <a:endParaRPr b="0" i="0" sz="2400" u="none" cap="none" strike="noStrike">
              <a:solidFill>
                <a:srgbClr val="0000FF"/>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58"/>
                                        </p:tgtEl>
                                        <p:attrNameLst>
                                          <p:attrName>style.visibility</p:attrName>
                                        </p:attrNameLst>
                                      </p:cBhvr>
                                      <p:to>
                                        <p:strVal val="visible"/>
                                      </p:to>
                                    </p:set>
                                    <p:animEffect filter="fade" transition="in">
                                      <p:cBhvr>
                                        <p:cTn dur="1000"/>
                                        <p:tgtEl>
                                          <p:spTgt spid="25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57"/>
                                        </p:tgtEl>
                                        <p:attrNameLst>
                                          <p:attrName>style.visibility</p:attrName>
                                        </p:attrNameLst>
                                      </p:cBhvr>
                                      <p:to>
                                        <p:strVal val="visible"/>
                                      </p:to>
                                    </p:set>
                                    <p:animEffect filter="fade" transition="in">
                                      <p:cBhvr>
                                        <p:cTn dur="1000"/>
                                        <p:tgtEl>
                                          <p:spTgt spid="2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1"/>
                                        </p:tgtEl>
                                        <p:attrNameLst>
                                          <p:attrName>style.visibility</p:attrName>
                                        </p:attrNameLst>
                                      </p:cBhvr>
                                      <p:to>
                                        <p:strVal val="visible"/>
                                      </p:to>
                                    </p:set>
                                    <p:animEffect filter="fade" transition="in">
                                      <p:cBhvr>
                                        <p:cTn dur="1000"/>
                                        <p:tgtEl>
                                          <p:spTgt spid="2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9"/>
                                        </p:tgtEl>
                                        <p:attrNameLst>
                                          <p:attrName>style.visibility</p:attrName>
                                        </p:attrNameLst>
                                      </p:cBhvr>
                                      <p:to>
                                        <p:strVal val="visible"/>
                                      </p:to>
                                    </p:set>
                                    <p:animEffect filter="fade" transition="in">
                                      <p:cBhvr>
                                        <p:cTn dur="1000"/>
                                        <p:tgtEl>
                                          <p:spTgt spid="2559"/>
                                        </p:tgtEl>
                                      </p:cBhvr>
                                    </p:animEffect>
                                  </p:childTnLst>
                                </p:cTn>
                              </p:par>
                              <p:par>
                                <p:cTn fill="hold" nodeType="withEffect" presetClass="entr" presetID="10" presetSubtype="0">
                                  <p:stCondLst>
                                    <p:cond delay="0"/>
                                  </p:stCondLst>
                                  <p:childTnLst>
                                    <p:set>
                                      <p:cBhvr>
                                        <p:cTn dur="1" fill="hold">
                                          <p:stCondLst>
                                            <p:cond delay="0"/>
                                          </p:stCondLst>
                                        </p:cTn>
                                        <p:tgtEl>
                                          <p:spTgt spid="2560"/>
                                        </p:tgtEl>
                                        <p:attrNameLst>
                                          <p:attrName>style.visibility</p:attrName>
                                        </p:attrNameLst>
                                      </p:cBhvr>
                                      <p:to>
                                        <p:strVal val="visible"/>
                                      </p:to>
                                    </p:set>
                                    <p:animEffect filter="fade" transition="in">
                                      <p:cBhvr>
                                        <p:cTn dur="1000"/>
                                        <p:tgtEl>
                                          <p:spTgt spid="2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3"/>
                                        </p:tgtEl>
                                        <p:attrNameLst>
                                          <p:attrName>style.visibility</p:attrName>
                                        </p:attrNameLst>
                                      </p:cBhvr>
                                      <p:to>
                                        <p:strVal val="visible"/>
                                      </p:to>
                                    </p:set>
                                    <p:animEffect filter="fade" transition="in">
                                      <p:cBhvr>
                                        <p:cTn dur="1000"/>
                                        <p:tgtEl>
                                          <p:spTgt spid="2563"/>
                                        </p:tgtEl>
                                      </p:cBhvr>
                                    </p:animEffect>
                                  </p:childTnLst>
                                </p:cTn>
                              </p:par>
                              <p:par>
                                <p:cTn fill="hold" nodeType="withEffect" presetClass="entr" presetID="10" presetSubtype="0">
                                  <p:stCondLst>
                                    <p:cond delay="0"/>
                                  </p:stCondLst>
                                  <p:childTnLst>
                                    <p:set>
                                      <p:cBhvr>
                                        <p:cTn dur="1" fill="hold">
                                          <p:stCondLst>
                                            <p:cond delay="0"/>
                                          </p:stCondLst>
                                        </p:cTn>
                                        <p:tgtEl>
                                          <p:spTgt spid="2562"/>
                                        </p:tgtEl>
                                        <p:attrNameLst>
                                          <p:attrName>style.visibility</p:attrName>
                                        </p:attrNameLst>
                                      </p:cBhvr>
                                      <p:to>
                                        <p:strVal val="visible"/>
                                      </p:to>
                                    </p:set>
                                    <p:animEffect filter="fade" transition="in">
                                      <p:cBhvr>
                                        <p:cTn dur="1000"/>
                                        <p:tgtEl>
                                          <p:spTgt spid="2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8" name="Shape 2568"/>
        <p:cNvGrpSpPr/>
        <p:nvPr/>
      </p:nvGrpSpPr>
      <p:grpSpPr>
        <a:xfrm>
          <a:off x="0" y="0"/>
          <a:ext cx="0" cy="0"/>
          <a:chOff x="0" y="0"/>
          <a:chExt cx="0" cy="0"/>
        </a:xfrm>
      </p:grpSpPr>
      <p:pic>
        <p:nvPicPr>
          <p:cNvPr id="2569" name="Google Shape;2569;p265"/>
          <p:cNvPicPr preferRelativeResize="0"/>
          <p:nvPr/>
        </p:nvPicPr>
        <p:blipFill rotWithShape="1">
          <a:blip r:embed="rId3">
            <a:alphaModFix/>
          </a:blip>
          <a:srcRect b="0" l="0" r="0" t="0"/>
          <a:stretch/>
        </p:blipFill>
        <p:spPr>
          <a:xfrm>
            <a:off x="99600" y="997075"/>
            <a:ext cx="8839201" cy="3912165"/>
          </a:xfrm>
          <a:prstGeom prst="rect">
            <a:avLst/>
          </a:prstGeom>
          <a:noFill/>
          <a:ln>
            <a:noFill/>
          </a:ln>
        </p:spPr>
      </p:pic>
      <p:cxnSp>
        <p:nvCxnSpPr>
          <p:cNvPr id="2570" name="Google Shape;2570;p265"/>
          <p:cNvCxnSpPr/>
          <p:nvPr/>
        </p:nvCxnSpPr>
        <p:spPr>
          <a:xfrm>
            <a:off x="1904000" y="3918050"/>
            <a:ext cx="543000" cy="0"/>
          </a:xfrm>
          <a:prstGeom prst="straightConnector1">
            <a:avLst/>
          </a:prstGeom>
          <a:noFill/>
          <a:ln cap="flat" cmpd="sng" w="28575">
            <a:solidFill>
              <a:srgbClr val="FF0000"/>
            </a:solidFill>
            <a:prstDash val="solid"/>
            <a:round/>
            <a:headEnd len="sm" w="sm" type="none"/>
            <a:tailEnd len="med" w="med" type="triangle"/>
          </a:ln>
        </p:spPr>
      </p:cxnSp>
      <p:sp>
        <p:nvSpPr>
          <p:cNvPr id="2571" name="Google Shape;2571;p265"/>
          <p:cNvSpPr txBox="1"/>
          <p:nvPr/>
        </p:nvSpPr>
        <p:spPr>
          <a:xfrm>
            <a:off x="152400" y="3688150"/>
            <a:ext cx="1751700" cy="400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Raleway"/>
                <a:ea typeface="Raleway"/>
                <a:cs typeface="Raleway"/>
                <a:sym typeface="Raleway"/>
              </a:rPr>
              <a:t>Klik Tugas</a:t>
            </a:r>
            <a:endParaRPr b="0" i="0" sz="1400" u="none" cap="none" strike="noStrike">
              <a:solidFill>
                <a:srgbClr val="FF0000"/>
              </a:solidFill>
              <a:latin typeface="Raleway"/>
              <a:ea typeface="Raleway"/>
              <a:cs typeface="Raleway"/>
              <a:sym typeface="Raleway"/>
            </a:endParaRPr>
          </a:p>
        </p:txBody>
      </p:sp>
      <p:sp>
        <p:nvSpPr>
          <p:cNvPr id="2572" name="Google Shape;2572;p265"/>
          <p:cNvSpPr txBox="1"/>
          <p:nvPr/>
        </p:nvSpPr>
        <p:spPr>
          <a:xfrm>
            <a:off x="152400" y="74375"/>
            <a:ext cx="8684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FF"/>
                </a:solidFill>
                <a:latin typeface="Raleway"/>
                <a:ea typeface="Raleway"/>
                <a:cs typeface="Raleway"/>
                <a:sym typeface="Raleway"/>
              </a:rPr>
              <a:t>Buat Tugas Dengan Salinan Dari Tugas Yang Sudah Ada</a:t>
            </a:r>
            <a:endParaRPr b="0"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6" name="Shape 2576"/>
        <p:cNvGrpSpPr/>
        <p:nvPr/>
      </p:nvGrpSpPr>
      <p:grpSpPr>
        <a:xfrm>
          <a:off x="0" y="0"/>
          <a:ext cx="0" cy="0"/>
          <a:chOff x="0" y="0"/>
          <a:chExt cx="0" cy="0"/>
        </a:xfrm>
      </p:grpSpPr>
      <p:pic>
        <p:nvPicPr>
          <p:cNvPr id="2577" name="Google Shape;2577;p266"/>
          <p:cNvPicPr preferRelativeResize="0"/>
          <p:nvPr/>
        </p:nvPicPr>
        <p:blipFill rotWithShape="1">
          <a:blip r:embed="rId3">
            <a:alphaModFix/>
          </a:blip>
          <a:srcRect b="0" l="0" r="0" t="0"/>
          <a:stretch/>
        </p:blipFill>
        <p:spPr>
          <a:xfrm>
            <a:off x="152400" y="152400"/>
            <a:ext cx="8839200" cy="4834436"/>
          </a:xfrm>
          <a:prstGeom prst="rect">
            <a:avLst/>
          </a:prstGeom>
          <a:noFill/>
          <a:ln>
            <a:noFill/>
          </a:ln>
        </p:spPr>
      </p:pic>
      <p:sp>
        <p:nvSpPr>
          <p:cNvPr id="2578" name="Google Shape;2578;p266"/>
          <p:cNvSpPr/>
          <p:nvPr/>
        </p:nvSpPr>
        <p:spPr>
          <a:xfrm rot="10800000">
            <a:off x="3834675" y="3600175"/>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p266"/>
          <p:cNvSpPr txBox="1"/>
          <p:nvPr/>
        </p:nvSpPr>
        <p:spPr>
          <a:xfrm>
            <a:off x="4845500" y="24646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pic>
        <p:nvPicPr>
          <p:cNvPr id="2584" name="Google Shape;2584;p267"/>
          <p:cNvPicPr preferRelativeResize="0"/>
          <p:nvPr/>
        </p:nvPicPr>
        <p:blipFill rotWithShape="1">
          <a:blip r:embed="rId3">
            <a:alphaModFix/>
          </a:blip>
          <a:srcRect b="0" l="0" r="0" t="0"/>
          <a:stretch/>
        </p:blipFill>
        <p:spPr>
          <a:xfrm>
            <a:off x="152400" y="152400"/>
            <a:ext cx="8839201" cy="4320283"/>
          </a:xfrm>
          <a:prstGeom prst="rect">
            <a:avLst/>
          </a:prstGeom>
          <a:noFill/>
          <a:ln>
            <a:noFill/>
          </a:ln>
        </p:spPr>
      </p:pic>
      <p:sp>
        <p:nvSpPr>
          <p:cNvPr id="2585" name="Google Shape;2585;p267"/>
          <p:cNvSpPr/>
          <p:nvPr/>
        </p:nvSpPr>
        <p:spPr>
          <a:xfrm rot="10800000">
            <a:off x="3400875" y="3872850"/>
            <a:ext cx="9042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267"/>
          <p:cNvSpPr txBox="1"/>
          <p:nvPr/>
        </p:nvSpPr>
        <p:spPr>
          <a:xfrm>
            <a:off x="5713100" y="2799250"/>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0" name="Shape 2590"/>
        <p:cNvGrpSpPr/>
        <p:nvPr/>
      </p:nvGrpSpPr>
      <p:grpSpPr>
        <a:xfrm>
          <a:off x="0" y="0"/>
          <a:ext cx="0" cy="0"/>
          <a:chOff x="0" y="0"/>
          <a:chExt cx="0" cy="0"/>
        </a:xfrm>
      </p:grpSpPr>
      <p:pic>
        <p:nvPicPr>
          <p:cNvPr id="2591" name="Google Shape;2591;p268"/>
          <p:cNvPicPr preferRelativeResize="0"/>
          <p:nvPr/>
        </p:nvPicPr>
        <p:blipFill rotWithShape="1">
          <a:blip r:embed="rId3">
            <a:alphaModFix/>
          </a:blip>
          <a:srcRect b="0" l="0" r="0" t="0"/>
          <a:stretch/>
        </p:blipFill>
        <p:spPr>
          <a:xfrm>
            <a:off x="752475" y="157163"/>
            <a:ext cx="7639050" cy="4829175"/>
          </a:xfrm>
          <a:prstGeom prst="rect">
            <a:avLst/>
          </a:prstGeom>
          <a:noFill/>
          <a:ln>
            <a:noFill/>
          </a:ln>
        </p:spPr>
      </p:pic>
      <p:sp>
        <p:nvSpPr>
          <p:cNvPr id="2592" name="Google Shape;2592;p268"/>
          <p:cNvSpPr/>
          <p:nvPr/>
        </p:nvSpPr>
        <p:spPr>
          <a:xfrm>
            <a:off x="3454725" y="737675"/>
            <a:ext cx="14904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3" name="Google Shape;2593;p268"/>
          <p:cNvSpPr/>
          <p:nvPr/>
        </p:nvSpPr>
        <p:spPr>
          <a:xfrm>
            <a:off x="657350" y="1356875"/>
            <a:ext cx="21684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4" name="Google Shape;2594;p268"/>
          <p:cNvSpPr/>
          <p:nvPr/>
        </p:nvSpPr>
        <p:spPr>
          <a:xfrm>
            <a:off x="657350" y="2500775"/>
            <a:ext cx="1750800" cy="54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5" name="Google Shape;2595;p268"/>
          <p:cNvSpPr/>
          <p:nvPr/>
        </p:nvSpPr>
        <p:spPr>
          <a:xfrm>
            <a:off x="4777650" y="1823675"/>
            <a:ext cx="3189900" cy="940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p268"/>
          <p:cNvSpPr txBox="1"/>
          <p:nvPr/>
        </p:nvSpPr>
        <p:spPr>
          <a:xfrm>
            <a:off x="1647875" y="39395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Melakukan Penilaian</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0" name="Shape 2600"/>
        <p:cNvGrpSpPr/>
        <p:nvPr/>
      </p:nvGrpSpPr>
      <p:grpSpPr>
        <a:xfrm>
          <a:off x="0" y="0"/>
          <a:ext cx="0" cy="0"/>
          <a:chOff x="0" y="0"/>
          <a:chExt cx="0" cy="0"/>
        </a:xfrm>
      </p:grpSpPr>
      <p:pic>
        <p:nvPicPr>
          <p:cNvPr id="2601" name="Google Shape;2601;p269"/>
          <p:cNvPicPr preferRelativeResize="0"/>
          <p:nvPr/>
        </p:nvPicPr>
        <p:blipFill rotWithShape="1">
          <a:blip r:embed="rId3">
            <a:alphaModFix/>
          </a:blip>
          <a:srcRect b="0" l="0" r="0" t="0"/>
          <a:stretch/>
        </p:blipFill>
        <p:spPr>
          <a:xfrm>
            <a:off x="152400" y="459613"/>
            <a:ext cx="8839199" cy="4224276"/>
          </a:xfrm>
          <a:prstGeom prst="rect">
            <a:avLst/>
          </a:prstGeom>
          <a:noFill/>
          <a:ln>
            <a:noFill/>
          </a:ln>
        </p:spPr>
      </p:pic>
      <p:sp>
        <p:nvSpPr>
          <p:cNvPr id="2602" name="Google Shape;2602;p269"/>
          <p:cNvSpPr/>
          <p:nvPr/>
        </p:nvSpPr>
        <p:spPr>
          <a:xfrm>
            <a:off x="6457275" y="2700050"/>
            <a:ext cx="1383300" cy="4959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p269"/>
          <p:cNvSpPr/>
          <p:nvPr/>
        </p:nvSpPr>
        <p:spPr>
          <a:xfrm>
            <a:off x="6113925" y="1290800"/>
            <a:ext cx="826800" cy="295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p269"/>
          <p:cNvSpPr/>
          <p:nvPr/>
        </p:nvSpPr>
        <p:spPr>
          <a:xfrm>
            <a:off x="6113925" y="1673075"/>
            <a:ext cx="826800" cy="2955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p269"/>
          <p:cNvSpPr txBox="1"/>
          <p:nvPr/>
        </p:nvSpPr>
        <p:spPr>
          <a:xfrm>
            <a:off x="4449450" y="2717150"/>
            <a:ext cx="14625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Nilai</a:t>
            </a:r>
            <a:endParaRPr b="1" i="0" sz="1800" u="none" cap="none" strike="noStrike">
              <a:solidFill>
                <a:srgbClr val="FF0000"/>
              </a:solidFill>
              <a:latin typeface="Raleway"/>
              <a:ea typeface="Raleway"/>
              <a:cs typeface="Raleway"/>
              <a:sym typeface="Raleway"/>
            </a:endParaRPr>
          </a:p>
        </p:txBody>
      </p:sp>
      <p:sp>
        <p:nvSpPr>
          <p:cNvPr id="2606" name="Google Shape;2606;p269"/>
          <p:cNvSpPr txBox="1"/>
          <p:nvPr/>
        </p:nvSpPr>
        <p:spPr>
          <a:xfrm>
            <a:off x="4539850" y="1229675"/>
            <a:ext cx="1462500" cy="7389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Bank Komentar</a:t>
            </a:r>
            <a:endParaRPr b="1" i="0" sz="1800" u="none" cap="none" strike="noStrike">
              <a:solidFill>
                <a:srgbClr val="FF0000"/>
              </a:solidFill>
              <a:latin typeface="Raleway"/>
              <a:ea typeface="Raleway"/>
              <a:cs typeface="Raleway"/>
              <a:sym typeface="Raleway"/>
            </a:endParaRPr>
          </a:p>
        </p:txBody>
      </p:sp>
      <p:sp>
        <p:nvSpPr>
          <p:cNvPr id="2607" name="Google Shape;2607;p269"/>
          <p:cNvSpPr txBox="1"/>
          <p:nvPr/>
        </p:nvSpPr>
        <p:spPr>
          <a:xfrm>
            <a:off x="1103075" y="3021600"/>
            <a:ext cx="35199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KOMEMTAR LANGSUNG atau</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MELALUI BANK KOMENTAR</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pic>
        <p:nvPicPr>
          <p:cNvPr id="2612" name="Google Shape;2612;p270"/>
          <p:cNvPicPr preferRelativeResize="0"/>
          <p:nvPr/>
        </p:nvPicPr>
        <p:blipFill rotWithShape="1">
          <a:blip r:embed="rId3">
            <a:alphaModFix/>
          </a:blip>
          <a:srcRect b="0" l="0" r="0" t="0"/>
          <a:stretch/>
        </p:blipFill>
        <p:spPr>
          <a:xfrm>
            <a:off x="152400" y="1007600"/>
            <a:ext cx="8839199" cy="3366377"/>
          </a:xfrm>
          <a:prstGeom prst="rect">
            <a:avLst/>
          </a:prstGeom>
          <a:noFill/>
          <a:ln>
            <a:noFill/>
          </a:ln>
        </p:spPr>
      </p:pic>
      <p:sp>
        <p:nvSpPr>
          <p:cNvPr id="2613" name="Google Shape;2613;p270"/>
          <p:cNvSpPr/>
          <p:nvPr/>
        </p:nvSpPr>
        <p:spPr>
          <a:xfrm>
            <a:off x="7461200" y="1527525"/>
            <a:ext cx="949500" cy="238200"/>
          </a:xfrm>
          <a:prstGeom prst="righ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4" name="Google Shape;2614;p270"/>
          <p:cNvSpPr txBox="1"/>
          <p:nvPr/>
        </p:nvSpPr>
        <p:spPr>
          <a:xfrm>
            <a:off x="5763250" y="1415775"/>
            <a:ext cx="14625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1800" u="none" cap="none" strike="noStrike">
                <a:solidFill>
                  <a:srgbClr val="FF0000"/>
                </a:solidFill>
                <a:latin typeface="Raleway"/>
                <a:ea typeface="Raleway"/>
                <a:cs typeface="Raleway"/>
                <a:sym typeface="Raleway"/>
              </a:rPr>
              <a:t>Nilai</a:t>
            </a:r>
            <a:endParaRPr b="1" i="0" sz="1800" u="none" cap="none" strike="noStrike">
              <a:solidFill>
                <a:srgbClr val="FF0000"/>
              </a:solidFill>
              <a:latin typeface="Raleway"/>
              <a:ea typeface="Raleway"/>
              <a:cs typeface="Raleway"/>
              <a:sym typeface="Raleway"/>
            </a:endParaRPr>
          </a:p>
        </p:txBody>
      </p:sp>
      <p:sp>
        <p:nvSpPr>
          <p:cNvPr id="2615" name="Google Shape;2615;p270"/>
          <p:cNvSpPr/>
          <p:nvPr/>
        </p:nvSpPr>
        <p:spPr>
          <a:xfrm>
            <a:off x="7052175" y="1784725"/>
            <a:ext cx="1846800" cy="842700"/>
          </a:xfrm>
          <a:prstGeom prst="roundRect">
            <a:avLst>
              <a:gd fmla="val 16667" name="adj"/>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p270"/>
          <p:cNvSpPr txBox="1"/>
          <p:nvPr/>
        </p:nvSpPr>
        <p:spPr>
          <a:xfrm>
            <a:off x="5118175" y="3493325"/>
            <a:ext cx="3000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EKSPORT</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NILAI Ke</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SPREADSHEET</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pic>
        <p:nvPicPr>
          <p:cNvPr id="2621" name="Google Shape;2621;p271"/>
          <p:cNvPicPr preferRelativeResize="0"/>
          <p:nvPr/>
        </p:nvPicPr>
        <p:blipFill rotWithShape="1">
          <a:blip r:embed="rId3">
            <a:alphaModFix/>
          </a:blip>
          <a:srcRect b="0" l="0" r="0" t="0"/>
          <a:stretch/>
        </p:blipFill>
        <p:spPr>
          <a:xfrm>
            <a:off x="189600" y="357188"/>
            <a:ext cx="8562975" cy="4429125"/>
          </a:xfrm>
          <a:prstGeom prst="rect">
            <a:avLst/>
          </a:prstGeom>
          <a:noFill/>
          <a:ln>
            <a:noFill/>
          </a:ln>
        </p:spPr>
      </p:pic>
      <p:sp>
        <p:nvSpPr>
          <p:cNvPr id="2622" name="Google Shape;2622;p271"/>
          <p:cNvSpPr txBox="1"/>
          <p:nvPr/>
        </p:nvSpPr>
        <p:spPr>
          <a:xfrm>
            <a:off x="5118175" y="3493325"/>
            <a:ext cx="3000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EKSPORT</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NILAI Ke</a:t>
            </a:r>
            <a:endParaRPr b="1" i="0" sz="2400" u="none" cap="none" strike="noStrike">
              <a:solidFill>
                <a:srgbClr val="0000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FF"/>
                </a:solidFill>
                <a:latin typeface="Raleway"/>
                <a:ea typeface="Raleway"/>
                <a:cs typeface="Raleway"/>
                <a:sym typeface="Raleway"/>
              </a:rPr>
              <a:t>SPREADSHEET</a:t>
            </a:r>
            <a:endParaRPr b="1" i="0" sz="2400" u="none" cap="none" strike="noStrike">
              <a:solidFill>
                <a:srgbClr val="0000FF"/>
              </a:solidFill>
              <a:latin typeface="Raleway"/>
              <a:ea typeface="Raleway"/>
              <a:cs typeface="Raleway"/>
              <a:sym typeface="Raleway"/>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pic>
        <p:nvPicPr>
          <p:cNvPr id="2627" name="Google Shape;2627;p27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628" name="Google Shape;2628;p272"/>
          <p:cNvSpPr txBox="1"/>
          <p:nvPr/>
        </p:nvSpPr>
        <p:spPr>
          <a:xfrm>
            <a:off x="2116108" y="3049518"/>
            <a:ext cx="4896600" cy="57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Google Site</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sp>
        <p:nvSpPr>
          <p:cNvPr id="2633" name="Google Shape;2633;p27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Google Site</a:t>
            </a:r>
            <a:endParaRPr/>
          </a:p>
        </p:txBody>
      </p:sp>
      <p:sp>
        <p:nvSpPr>
          <p:cNvPr id="2634" name="Google Shape;2634;p273"/>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Cara Mudah Membuat Website Sekolah</a:t>
            </a:r>
            <a:endParaRPr/>
          </a:p>
        </p:txBody>
      </p:sp>
      <p:pic>
        <p:nvPicPr>
          <p:cNvPr id="2635" name="Google Shape;2635;p273"/>
          <p:cNvPicPr preferRelativeResize="0"/>
          <p:nvPr/>
        </p:nvPicPr>
        <p:blipFill rotWithShape="1">
          <a:blip r:embed="rId3">
            <a:alphaModFix/>
          </a:blip>
          <a:srcRect b="0" l="0" r="0" t="0"/>
          <a:stretch/>
        </p:blipFill>
        <p:spPr>
          <a:xfrm>
            <a:off x="523400" y="602963"/>
            <a:ext cx="1440000" cy="1440000"/>
          </a:xfrm>
          <a:prstGeom prst="rect">
            <a:avLst/>
          </a:prstGeom>
          <a:noFill/>
          <a:ln>
            <a:noFill/>
          </a:ln>
        </p:spPr>
      </p:pic>
      <p:sp>
        <p:nvSpPr>
          <p:cNvPr id="2636" name="Google Shape;2636;p273"/>
          <p:cNvSpPr txBox="1"/>
          <p:nvPr/>
        </p:nvSpPr>
        <p:spPr>
          <a:xfrm>
            <a:off x="1148775" y="2290775"/>
            <a:ext cx="7780200" cy="22242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rPr b="1" i="0" lang="en-US" sz="1600" u="none" cap="none" strike="noStrike">
                <a:solidFill>
                  <a:srgbClr val="000000"/>
                </a:solidFill>
                <a:latin typeface="Arial"/>
                <a:ea typeface="Arial"/>
                <a:cs typeface="Arial"/>
                <a:sym typeface="Arial"/>
              </a:rPr>
              <a:t>Apa itu Google Sites?</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US" sz="1600" u="none" cap="none" strike="noStrike">
                <a:solidFill>
                  <a:srgbClr val="000000"/>
                </a:solidFill>
                <a:latin typeface="Arial"/>
                <a:ea typeface="Arial"/>
                <a:cs typeface="Arial"/>
                <a:sym typeface="Arial"/>
              </a:rPr>
              <a:t>Google Sites adalah cara </a:t>
            </a:r>
            <a:r>
              <a:rPr b="1" i="0" lang="en-US" sz="1800" u="none" cap="none" strike="noStrike">
                <a:solidFill>
                  <a:srgbClr val="000000"/>
                </a:solidFill>
                <a:highlight>
                  <a:srgbClr val="FFFF00"/>
                </a:highlight>
                <a:latin typeface="Arial"/>
                <a:ea typeface="Arial"/>
                <a:cs typeface="Arial"/>
                <a:sym typeface="Arial"/>
              </a:rPr>
              <a:t>cepat dan mudah</a:t>
            </a:r>
            <a:r>
              <a:rPr b="0" i="0" lang="en-US" sz="1600" u="none" cap="none" strike="noStrike">
                <a:solidFill>
                  <a:srgbClr val="000000"/>
                </a:solidFill>
                <a:latin typeface="Arial"/>
                <a:ea typeface="Arial"/>
                <a:cs typeface="Arial"/>
                <a:sym typeface="Arial"/>
              </a:rPr>
              <a:t> untuk membuat </a:t>
            </a:r>
            <a:r>
              <a:rPr b="1" i="0" lang="en-US" sz="1800" u="none" cap="none" strike="noStrike">
                <a:solidFill>
                  <a:srgbClr val="000000"/>
                </a:solidFill>
                <a:highlight>
                  <a:srgbClr val="FFFF00"/>
                </a:highlight>
                <a:latin typeface="Arial"/>
                <a:ea typeface="Arial"/>
                <a:cs typeface="Arial"/>
                <a:sym typeface="Arial"/>
              </a:rPr>
              <a:t>situs web</a:t>
            </a:r>
            <a:r>
              <a:rPr b="0" i="0" lang="en-US" sz="1600" u="none" cap="none" strike="noStrike">
                <a:solidFill>
                  <a:srgbClr val="000000"/>
                </a:solidFill>
                <a:latin typeface="Arial"/>
                <a:ea typeface="Arial"/>
                <a:cs typeface="Arial"/>
                <a:sym typeface="Arial"/>
              </a:rPr>
              <a:t>. Google Sites memudahkan untuk menuangkan semua di satu tempat dan situs web Anda akan tampak hebat!</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8"/>
          <p:cNvSpPr txBox="1"/>
          <p:nvPr/>
        </p:nvSpPr>
        <p:spPr>
          <a:xfrm>
            <a:off x="355350" y="1396275"/>
            <a:ext cx="2589900" cy="3331200"/>
          </a:xfrm>
          <a:prstGeom prst="rect">
            <a:avLst/>
          </a:prstGeom>
          <a:noFill/>
          <a:ln>
            <a:noFill/>
          </a:ln>
        </p:spPr>
        <p:txBody>
          <a:bodyPr anchorCtr="0" anchor="t" bIns="92375" lIns="92375" spcFirstLastPara="1" rIns="92375" wrap="square" tIns="92375">
            <a:spAutoFit/>
          </a:bodyPr>
          <a:lstStyle/>
          <a:p>
            <a:pPr indent="0" lvl="0" marL="0" marR="0" rtl="0" algn="just">
              <a:lnSpc>
                <a:spcPct val="115000"/>
              </a:lnSpc>
              <a:spcBef>
                <a:spcPts val="0"/>
              </a:spcBef>
              <a:spcAft>
                <a:spcPts val="0"/>
              </a:spcAft>
              <a:buClr>
                <a:srgbClr val="000000"/>
              </a:buClr>
              <a:buSzPts val="1700"/>
              <a:buFont typeface="Arial"/>
              <a:buNone/>
            </a:pPr>
            <a:r>
              <a:rPr b="0" i="0" lang="en-US" sz="1800" u="none" cap="none" strike="noStrike">
                <a:solidFill>
                  <a:srgbClr val="000000"/>
                </a:solidFill>
                <a:latin typeface="Arial"/>
                <a:ea typeface="Arial"/>
                <a:cs typeface="Arial"/>
                <a:sym typeface="Arial"/>
              </a:rPr>
              <a:t>Semua file ditampilkan di ruang kerja utama Google Drive. Dalam pelajaran ini, kita akan fokus pada tab </a:t>
            </a:r>
            <a:r>
              <a:rPr b="1" i="0" lang="en-US" sz="1800" u="none" cap="none" strike="noStrike">
                <a:solidFill>
                  <a:srgbClr val="000000"/>
                </a:solidFill>
                <a:latin typeface="Arial"/>
                <a:ea typeface="Arial"/>
                <a:cs typeface="Arial"/>
                <a:sym typeface="Arial"/>
              </a:rPr>
              <a:t>Drive Saya</a:t>
            </a:r>
            <a:r>
              <a:rPr b="0" i="0" lang="en-US" sz="1800" u="none" cap="none" strike="noStrike">
                <a:solidFill>
                  <a:srgbClr val="000000"/>
                </a:solidFill>
                <a:latin typeface="Arial"/>
                <a:ea typeface="Arial"/>
                <a:cs typeface="Arial"/>
                <a:sym typeface="Arial"/>
              </a:rPr>
              <a:t>. Untuk memastikan Anda berada di tab yang benar, terlebih dahulu klik </a:t>
            </a:r>
            <a:r>
              <a:rPr b="1" i="0" lang="en-US" sz="1800" u="none" cap="none" strike="noStrike">
                <a:solidFill>
                  <a:srgbClr val="000000"/>
                </a:solidFill>
                <a:latin typeface="Arial"/>
                <a:ea typeface="Arial"/>
                <a:cs typeface="Arial"/>
                <a:sym typeface="Arial"/>
              </a:rPr>
              <a:t>Drive Saya</a:t>
            </a:r>
            <a:r>
              <a:rPr b="0" i="0" lang="en-US" sz="18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id="514" name="Google Shape;514;p58"/>
          <p:cNvPicPr preferRelativeResize="0"/>
          <p:nvPr/>
        </p:nvPicPr>
        <p:blipFill rotWithShape="1">
          <a:blip r:embed="rId3">
            <a:alphaModFix/>
          </a:blip>
          <a:srcRect b="0" l="0" r="0" t="0"/>
          <a:stretch/>
        </p:blipFill>
        <p:spPr>
          <a:xfrm>
            <a:off x="3132075" y="1533150"/>
            <a:ext cx="5839926" cy="3159025"/>
          </a:xfrm>
          <a:prstGeom prst="rect">
            <a:avLst/>
          </a:prstGeom>
          <a:noFill/>
          <a:ln cap="flat" cmpd="sng" w="9525">
            <a:solidFill>
              <a:srgbClr val="CCCCCC"/>
            </a:solidFill>
            <a:prstDash val="solid"/>
            <a:round/>
            <a:headEnd len="sm" w="sm" type="none"/>
            <a:tailEnd len="sm" w="sm" type="none"/>
          </a:ln>
        </p:spPr>
      </p:pic>
      <p:sp>
        <p:nvSpPr>
          <p:cNvPr id="515" name="Google Shape;515;p5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SzPts val="3600"/>
              <a:buNone/>
            </a:pPr>
            <a:r>
              <a:rPr b="1" lang="en-US" sz="4100">
                <a:solidFill>
                  <a:schemeClr val="dk1"/>
                </a:solidFill>
                <a:latin typeface="Arial"/>
                <a:ea typeface="Arial"/>
                <a:cs typeface="Arial"/>
                <a:sym typeface="Arial"/>
              </a:rPr>
              <a:t>Drive Saya</a:t>
            </a:r>
            <a:endParaRPr b="1" sz="4100">
              <a:solidFill>
                <a:schemeClr val="dk1"/>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0" name="Shape 2640"/>
        <p:cNvGrpSpPr/>
        <p:nvPr/>
      </p:nvGrpSpPr>
      <p:grpSpPr>
        <a:xfrm>
          <a:off x="0" y="0"/>
          <a:ext cx="0" cy="0"/>
          <a:chOff x="0" y="0"/>
          <a:chExt cx="0" cy="0"/>
        </a:xfrm>
      </p:grpSpPr>
      <p:sp>
        <p:nvSpPr>
          <p:cNvPr id="2641" name="Google Shape;2641;p27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Pemanfaatan Google Site untuk Pendidikan</a:t>
            </a:r>
            <a:endParaRPr/>
          </a:p>
        </p:txBody>
      </p:sp>
      <p:sp>
        <p:nvSpPr>
          <p:cNvPr id="2642" name="Google Shape;2642;p274"/>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3 Cara Mudah Menggunakan Google Site untuk Sekolah</a:t>
            </a:r>
            <a:endParaRPr/>
          </a:p>
        </p:txBody>
      </p:sp>
      <p:sp>
        <p:nvSpPr>
          <p:cNvPr id="2643" name="Google Shape;2643;p274"/>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4" name="Google Shape;2644;p274"/>
          <p:cNvSpPr/>
          <p:nvPr/>
        </p:nvSpPr>
        <p:spPr>
          <a:xfrm>
            <a:off x="602698" y="265404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45" name="Google Shape;2645;p274"/>
          <p:cNvGrpSpPr/>
          <p:nvPr/>
        </p:nvGrpSpPr>
        <p:grpSpPr>
          <a:xfrm>
            <a:off x="1250802" y="2240022"/>
            <a:ext cx="3128701" cy="1569903"/>
            <a:chOff x="803651" y="3133985"/>
            <a:chExt cx="2418600" cy="1569903"/>
          </a:xfrm>
        </p:grpSpPr>
        <p:sp>
          <p:nvSpPr>
            <p:cNvPr id="2646" name="Google Shape;2646;p274"/>
            <p:cNvSpPr txBox="1"/>
            <p:nvPr/>
          </p:nvSpPr>
          <p:spPr>
            <a:xfrm>
              <a:off x="803651" y="3872888"/>
              <a:ext cx="2418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menampilkan referensi seperti perpustakaan, silabus mata pelajaran, video, situs web, dan informasi lain untuk unit kelas atau lainnya</a:t>
              </a:r>
              <a:endParaRPr b="0" i="0" sz="1200" u="none" cap="none" strike="noStrike">
                <a:solidFill>
                  <a:schemeClr val="lt1"/>
                </a:solidFill>
                <a:latin typeface="Arial"/>
                <a:ea typeface="Arial"/>
                <a:cs typeface="Arial"/>
                <a:sym typeface="Arial"/>
              </a:endParaRPr>
            </a:p>
          </p:txBody>
        </p:sp>
        <p:sp>
          <p:nvSpPr>
            <p:cNvPr id="2647" name="Google Shape;2647;p274"/>
            <p:cNvSpPr txBox="1"/>
            <p:nvPr/>
          </p:nvSpPr>
          <p:spPr>
            <a:xfrm>
              <a:off x="812105" y="3133985"/>
              <a:ext cx="20598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Menampilkan Informasi Pembelajaran</a:t>
              </a:r>
              <a:endParaRPr b="1" i="0" sz="1400" u="none" cap="none" strike="noStrike">
                <a:solidFill>
                  <a:schemeClr val="lt1"/>
                </a:solidFill>
                <a:latin typeface="Arial"/>
                <a:ea typeface="Arial"/>
                <a:cs typeface="Arial"/>
                <a:sym typeface="Arial"/>
              </a:endParaRPr>
            </a:p>
          </p:txBody>
        </p:sp>
      </p:grpSp>
      <p:sp>
        <p:nvSpPr>
          <p:cNvPr id="2648" name="Google Shape;2648;p274"/>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9" name="Google Shape;2649;p274"/>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50" name="Google Shape;2650;p274"/>
          <p:cNvGrpSpPr/>
          <p:nvPr/>
        </p:nvGrpSpPr>
        <p:grpSpPr>
          <a:xfrm>
            <a:off x="5896749" y="1450630"/>
            <a:ext cx="2706632" cy="1538997"/>
            <a:chOff x="803640" y="3274210"/>
            <a:chExt cx="2092325" cy="1538997"/>
          </a:xfrm>
        </p:grpSpPr>
        <p:sp>
          <p:nvSpPr>
            <p:cNvPr id="2651" name="Google Shape;2651;p274"/>
            <p:cNvSpPr txBox="1"/>
            <p:nvPr/>
          </p:nvSpPr>
          <p:spPr>
            <a:xfrm>
              <a:off x="803640" y="3797407"/>
              <a:ext cx="2059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membantu kolega guru atau tenaga pendidikan menemukan materi dan referensi yang dibagikan dengan cepat. </a:t>
              </a:r>
              <a:endParaRPr b="0" i="0" sz="1200" u="none" cap="none" strike="noStrike">
                <a:solidFill>
                  <a:schemeClr val="lt1"/>
                </a:solidFill>
                <a:latin typeface="Arial"/>
                <a:ea typeface="Arial"/>
                <a:cs typeface="Arial"/>
                <a:sym typeface="Arial"/>
              </a:endParaRPr>
            </a:p>
          </p:txBody>
        </p:sp>
        <p:sp>
          <p:nvSpPr>
            <p:cNvPr id="2652" name="Google Shape;2652;p274"/>
            <p:cNvSpPr txBox="1"/>
            <p:nvPr/>
          </p:nvSpPr>
          <p:spPr>
            <a:xfrm>
              <a:off x="836165" y="3274210"/>
              <a:ext cx="2059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Berkolaborasi</a:t>
              </a:r>
              <a:endParaRPr b="1" i="0" sz="1400" u="none" cap="none" strike="noStrike">
                <a:solidFill>
                  <a:schemeClr val="lt1"/>
                </a:solidFill>
                <a:latin typeface="Arial"/>
                <a:ea typeface="Arial"/>
                <a:cs typeface="Arial"/>
                <a:sym typeface="Arial"/>
              </a:endParaRPr>
            </a:p>
          </p:txBody>
        </p:sp>
      </p:grpSp>
      <p:grpSp>
        <p:nvGrpSpPr>
          <p:cNvPr id="2653" name="Google Shape;2653;p274"/>
          <p:cNvGrpSpPr/>
          <p:nvPr/>
        </p:nvGrpSpPr>
        <p:grpSpPr>
          <a:xfrm>
            <a:off x="5896749" y="3555479"/>
            <a:ext cx="2664557" cy="929797"/>
            <a:chOff x="803640" y="3362835"/>
            <a:chExt cx="2059800" cy="929797"/>
          </a:xfrm>
        </p:grpSpPr>
        <p:sp>
          <p:nvSpPr>
            <p:cNvPr id="2654" name="Google Shape;2654;p274"/>
            <p:cNvSpPr txBox="1"/>
            <p:nvPr/>
          </p:nvSpPr>
          <p:spPr>
            <a:xfrm>
              <a:off x="803640" y="3646132"/>
              <a:ext cx="2059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Membuat situs web untuk tim olahraga sekolah atau ekstrakurikuler sekolah. </a:t>
              </a:r>
              <a:endParaRPr b="0" i="0" sz="1200" u="none" cap="none" strike="noStrike">
                <a:solidFill>
                  <a:schemeClr val="lt1"/>
                </a:solidFill>
                <a:latin typeface="Arial"/>
                <a:ea typeface="Arial"/>
                <a:cs typeface="Arial"/>
                <a:sym typeface="Arial"/>
              </a:endParaRPr>
            </a:p>
          </p:txBody>
        </p:sp>
        <p:sp>
          <p:nvSpPr>
            <p:cNvPr id="2655" name="Google Shape;2655;p274"/>
            <p:cNvSpPr txBox="1"/>
            <p:nvPr/>
          </p:nvSpPr>
          <p:spPr>
            <a:xfrm>
              <a:off x="803640" y="3362835"/>
              <a:ext cx="2059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grpSp>
      <p:sp>
        <p:nvSpPr>
          <p:cNvPr id="2656" name="Google Shape;2656;p274"/>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57" name="Google Shape;2657;p274"/>
          <p:cNvSpPr txBox="1"/>
          <p:nvPr/>
        </p:nvSpPr>
        <p:spPr>
          <a:xfrm>
            <a:off x="569282" y="2711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2658" name="Google Shape;2658;p274"/>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chemeClr val="accent1"/>
              </a:solidFill>
              <a:latin typeface="Arial"/>
              <a:ea typeface="Arial"/>
              <a:cs typeface="Arial"/>
              <a:sym typeface="Arial"/>
            </a:endParaRPr>
          </a:p>
        </p:txBody>
      </p:sp>
      <p:sp>
        <p:nvSpPr>
          <p:cNvPr id="2659" name="Google Shape;2659;p274"/>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chemeClr val="accent1"/>
              </a:solidFill>
              <a:latin typeface="Arial"/>
              <a:ea typeface="Arial"/>
              <a:cs typeface="Arial"/>
              <a:sym typeface="Arial"/>
            </a:endParaRPr>
          </a:p>
        </p:txBody>
      </p:sp>
      <p:sp>
        <p:nvSpPr>
          <p:cNvPr id="2660" name="Google Shape;2660;p274"/>
          <p:cNvSpPr txBox="1"/>
          <p:nvPr/>
        </p:nvSpPr>
        <p:spPr>
          <a:xfrm>
            <a:off x="5896736" y="3264305"/>
            <a:ext cx="2664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Membuat Web untuk Ekstrakurikuler Sekolah</a:t>
            </a:r>
            <a:endParaRPr b="1" i="0" sz="1400" u="none" cap="none" strike="noStrike">
              <a:solidFill>
                <a:schemeClr val="lt1"/>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4" name="Shape 2664"/>
        <p:cNvGrpSpPr/>
        <p:nvPr/>
      </p:nvGrpSpPr>
      <p:grpSpPr>
        <a:xfrm>
          <a:off x="0" y="0"/>
          <a:ext cx="0" cy="0"/>
          <a:chOff x="0" y="0"/>
          <a:chExt cx="0" cy="0"/>
        </a:xfrm>
      </p:grpSpPr>
      <p:sp>
        <p:nvSpPr>
          <p:cNvPr id="2665" name="Google Shape;2665;p275"/>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Website Sekolah Google Site</a:t>
            </a:r>
            <a:endParaRPr/>
          </a:p>
        </p:txBody>
      </p:sp>
      <p:sp>
        <p:nvSpPr>
          <p:cNvPr id="2666" name="Google Shape;2666;p275"/>
          <p:cNvSpPr txBox="1"/>
          <p:nvPr>
            <p:ph idx="2" type="body"/>
          </p:nvPr>
        </p:nvSpPr>
        <p:spPr>
          <a:xfrm>
            <a:off x="0" y="681496"/>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1400"/>
              <a:buNone/>
            </a:pPr>
            <a:r>
              <a:rPr lang="en-US"/>
              <a:t>Contoh Portofolio Google Site yang dibangun dengan Cepat dan Mudah</a:t>
            </a:r>
            <a:endParaRPr/>
          </a:p>
        </p:txBody>
      </p:sp>
      <p:grpSp>
        <p:nvGrpSpPr>
          <p:cNvPr id="2667" name="Google Shape;2667;p275"/>
          <p:cNvGrpSpPr/>
          <p:nvPr/>
        </p:nvGrpSpPr>
        <p:grpSpPr>
          <a:xfrm>
            <a:off x="251520" y="3350185"/>
            <a:ext cx="1656563" cy="1181833"/>
            <a:chOff x="251520" y="3350185"/>
            <a:chExt cx="1656563" cy="1181833"/>
          </a:xfrm>
        </p:grpSpPr>
        <p:grpSp>
          <p:nvGrpSpPr>
            <p:cNvPr id="2668" name="Google Shape;2668;p275"/>
            <p:cNvGrpSpPr/>
            <p:nvPr/>
          </p:nvGrpSpPr>
          <p:grpSpPr>
            <a:xfrm>
              <a:off x="251696" y="3350185"/>
              <a:ext cx="1656387" cy="511811"/>
              <a:chOff x="3779911" y="3327771"/>
              <a:chExt cx="1584301" cy="511811"/>
            </a:xfrm>
          </p:grpSpPr>
          <p:sp>
            <p:nvSpPr>
              <p:cNvPr id="2669" name="Google Shape;2669;p275"/>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INFO SEKOLAH</a:t>
                </a:r>
                <a:endParaRPr b="1" i="0" sz="1400" u="none" cap="none" strike="noStrike">
                  <a:solidFill>
                    <a:srgbClr val="3F3F3F"/>
                  </a:solidFill>
                  <a:latin typeface="Arial"/>
                  <a:ea typeface="Arial"/>
                  <a:cs typeface="Arial"/>
                  <a:sym typeface="Arial"/>
                </a:endParaRPr>
              </a:p>
            </p:txBody>
          </p:sp>
          <p:sp>
            <p:nvSpPr>
              <p:cNvPr id="2670" name="Google Shape;2670;p275"/>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671" name="Google Shape;2671;p275"/>
            <p:cNvSpPr txBox="1"/>
            <p:nvPr/>
          </p:nvSpPr>
          <p:spPr>
            <a:xfrm>
              <a:off x="251520" y="3885518"/>
              <a:ext cx="1656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Informasi identitas sekolah, logo, foto dan peta</a:t>
              </a:r>
              <a:endParaRPr b="0" i="0" sz="1200" u="none" cap="none" strike="noStrike">
                <a:solidFill>
                  <a:srgbClr val="3F3F3F"/>
                </a:solidFill>
                <a:latin typeface="Arial"/>
                <a:ea typeface="Arial"/>
                <a:cs typeface="Arial"/>
                <a:sym typeface="Arial"/>
              </a:endParaRPr>
            </a:p>
          </p:txBody>
        </p:sp>
      </p:grpSp>
      <p:grpSp>
        <p:nvGrpSpPr>
          <p:cNvPr id="2672" name="Google Shape;2672;p275"/>
          <p:cNvGrpSpPr/>
          <p:nvPr/>
        </p:nvGrpSpPr>
        <p:grpSpPr>
          <a:xfrm>
            <a:off x="7272888" y="3442585"/>
            <a:ext cx="1656563" cy="812233"/>
            <a:chOff x="251520" y="3350185"/>
            <a:chExt cx="1656563" cy="812233"/>
          </a:xfrm>
        </p:grpSpPr>
        <p:grpSp>
          <p:nvGrpSpPr>
            <p:cNvPr id="2673" name="Google Shape;2673;p275"/>
            <p:cNvGrpSpPr/>
            <p:nvPr/>
          </p:nvGrpSpPr>
          <p:grpSpPr>
            <a:xfrm>
              <a:off x="251696" y="3350185"/>
              <a:ext cx="1656387" cy="511811"/>
              <a:chOff x="3779911" y="3327771"/>
              <a:chExt cx="1584301" cy="511811"/>
            </a:xfrm>
          </p:grpSpPr>
          <p:sp>
            <p:nvSpPr>
              <p:cNvPr id="2674" name="Google Shape;2674;p275"/>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DOWNLOAD BUKU</a:t>
                </a:r>
                <a:endParaRPr b="1" i="0" sz="1400" u="none" cap="none" strike="noStrike">
                  <a:solidFill>
                    <a:srgbClr val="3F3F3F"/>
                  </a:solidFill>
                  <a:latin typeface="Arial"/>
                  <a:ea typeface="Arial"/>
                  <a:cs typeface="Arial"/>
                  <a:sym typeface="Arial"/>
                </a:endParaRPr>
              </a:p>
            </p:txBody>
          </p:sp>
          <p:sp>
            <p:nvSpPr>
              <p:cNvPr id="2675" name="Google Shape;2675;p275"/>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676" name="Google Shape;2676;p275"/>
            <p:cNvSpPr txBox="1"/>
            <p:nvPr/>
          </p:nvSpPr>
          <p:spPr>
            <a:xfrm>
              <a:off x="251520" y="3885518"/>
              <a:ext cx="1656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Download PDF Buku</a:t>
              </a:r>
              <a:endParaRPr b="0" i="0" sz="1200" u="none" cap="none" strike="noStrike">
                <a:solidFill>
                  <a:srgbClr val="3F3F3F"/>
                </a:solidFill>
                <a:latin typeface="Arial"/>
                <a:ea typeface="Arial"/>
                <a:cs typeface="Arial"/>
                <a:sym typeface="Arial"/>
              </a:endParaRPr>
            </a:p>
          </p:txBody>
        </p:sp>
      </p:grpSp>
      <p:pic>
        <p:nvPicPr>
          <p:cNvPr id="2677" name="Google Shape;2677;p275"/>
          <p:cNvPicPr preferRelativeResize="0"/>
          <p:nvPr/>
        </p:nvPicPr>
        <p:blipFill rotWithShape="1">
          <a:blip r:embed="rId3">
            <a:alphaModFix/>
          </a:blip>
          <a:srcRect b="0" l="0" r="0" t="0"/>
          <a:stretch/>
        </p:blipFill>
        <p:spPr>
          <a:xfrm>
            <a:off x="2390475" y="969525"/>
            <a:ext cx="4203318" cy="2174130"/>
          </a:xfrm>
          <a:prstGeom prst="rect">
            <a:avLst/>
          </a:prstGeom>
          <a:noFill/>
          <a:ln>
            <a:noFill/>
          </a:ln>
        </p:spPr>
      </p:pic>
      <p:grpSp>
        <p:nvGrpSpPr>
          <p:cNvPr id="2678" name="Google Shape;2678;p275"/>
          <p:cNvGrpSpPr/>
          <p:nvPr/>
        </p:nvGrpSpPr>
        <p:grpSpPr>
          <a:xfrm>
            <a:off x="4878263" y="3350185"/>
            <a:ext cx="1656563" cy="812233"/>
            <a:chOff x="251520" y="3350185"/>
            <a:chExt cx="1656563" cy="812233"/>
          </a:xfrm>
        </p:grpSpPr>
        <p:grpSp>
          <p:nvGrpSpPr>
            <p:cNvPr id="2679" name="Google Shape;2679;p275"/>
            <p:cNvGrpSpPr/>
            <p:nvPr/>
          </p:nvGrpSpPr>
          <p:grpSpPr>
            <a:xfrm>
              <a:off x="251696" y="3350185"/>
              <a:ext cx="1656387" cy="511811"/>
              <a:chOff x="3779911" y="3327771"/>
              <a:chExt cx="1584301" cy="511811"/>
            </a:xfrm>
          </p:grpSpPr>
          <p:sp>
            <p:nvSpPr>
              <p:cNvPr id="2680" name="Google Shape;2680;p275"/>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VIDEO MATERI</a:t>
                </a:r>
                <a:endParaRPr b="1" i="0" sz="1400" u="none" cap="none" strike="noStrike">
                  <a:solidFill>
                    <a:srgbClr val="3F3F3F"/>
                  </a:solidFill>
                  <a:latin typeface="Arial"/>
                  <a:ea typeface="Arial"/>
                  <a:cs typeface="Arial"/>
                  <a:sym typeface="Arial"/>
                </a:endParaRPr>
              </a:p>
            </p:txBody>
          </p:sp>
          <p:sp>
            <p:nvSpPr>
              <p:cNvPr id="2681" name="Google Shape;2681;p275"/>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682" name="Google Shape;2682;p275"/>
            <p:cNvSpPr txBox="1"/>
            <p:nvPr/>
          </p:nvSpPr>
          <p:spPr>
            <a:xfrm>
              <a:off x="251520" y="3885518"/>
              <a:ext cx="16563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Materi Audio Visual</a:t>
              </a:r>
              <a:endParaRPr b="0" i="0" sz="1200" u="none" cap="none" strike="noStrike">
                <a:solidFill>
                  <a:srgbClr val="3F3F3F"/>
                </a:solidFill>
                <a:latin typeface="Arial"/>
                <a:ea typeface="Arial"/>
                <a:cs typeface="Arial"/>
                <a:sym typeface="Arial"/>
              </a:endParaRPr>
            </a:p>
          </p:txBody>
        </p:sp>
      </p:grpSp>
      <p:grpSp>
        <p:nvGrpSpPr>
          <p:cNvPr id="2683" name="Google Shape;2683;p275"/>
          <p:cNvGrpSpPr/>
          <p:nvPr/>
        </p:nvGrpSpPr>
        <p:grpSpPr>
          <a:xfrm>
            <a:off x="2632013" y="3350185"/>
            <a:ext cx="1656563" cy="997033"/>
            <a:chOff x="251520" y="3350185"/>
            <a:chExt cx="1656563" cy="997033"/>
          </a:xfrm>
        </p:grpSpPr>
        <p:grpSp>
          <p:nvGrpSpPr>
            <p:cNvPr id="2684" name="Google Shape;2684;p275"/>
            <p:cNvGrpSpPr/>
            <p:nvPr/>
          </p:nvGrpSpPr>
          <p:grpSpPr>
            <a:xfrm>
              <a:off x="251696" y="3350185"/>
              <a:ext cx="1656387" cy="511811"/>
              <a:chOff x="3779911" y="3327771"/>
              <a:chExt cx="1584301" cy="511811"/>
            </a:xfrm>
          </p:grpSpPr>
          <p:sp>
            <p:nvSpPr>
              <p:cNvPr id="2685" name="Google Shape;2685;p275"/>
              <p:cNvSpPr txBox="1"/>
              <p:nvPr/>
            </p:nvSpPr>
            <p:spPr>
              <a:xfrm>
                <a:off x="3779911" y="3327771"/>
                <a:ext cx="1584300" cy="246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400"/>
                  <a:buFont typeface="Arial"/>
                  <a:buNone/>
                </a:pPr>
                <a:r>
                  <a:rPr b="1" i="0" lang="en-US" sz="1400" u="none" cap="none" strike="noStrike">
                    <a:solidFill>
                      <a:srgbClr val="3F3F3F"/>
                    </a:solidFill>
                    <a:latin typeface="Arial"/>
                    <a:ea typeface="Arial"/>
                    <a:cs typeface="Arial"/>
                    <a:sym typeface="Arial"/>
                  </a:rPr>
                  <a:t>MENU BUKU PELAJARAN</a:t>
                </a:r>
                <a:endParaRPr b="1" i="0" sz="1400" u="none" cap="none" strike="noStrike">
                  <a:solidFill>
                    <a:srgbClr val="3F3F3F"/>
                  </a:solidFill>
                  <a:latin typeface="Arial"/>
                  <a:ea typeface="Arial"/>
                  <a:cs typeface="Arial"/>
                  <a:sym typeface="Arial"/>
                </a:endParaRPr>
              </a:p>
            </p:txBody>
          </p:sp>
          <p:sp>
            <p:nvSpPr>
              <p:cNvPr id="2686" name="Google Shape;2686;p275"/>
              <p:cNvSpPr txBox="1"/>
              <p:nvPr/>
            </p:nvSpPr>
            <p:spPr>
              <a:xfrm>
                <a:off x="3779912" y="3589982"/>
                <a:ext cx="1584300" cy="24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1200"/>
                  <a:buFont typeface="Arial"/>
                  <a:buNone/>
                </a:pPr>
                <a:r>
                  <a:t/>
                </a:r>
                <a:endParaRPr b="1" i="0" sz="1200" u="none" cap="none" strike="noStrike">
                  <a:solidFill>
                    <a:srgbClr val="0070C0"/>
                  </a:solidFill>
                  <a:latin typeface="Arial"/>
                  <a:ea typeface="Arial"/>
                  <a:cs typeface="Arial"/>
                  <a:sym typeface="Arial"/>
                </a:endParaRPr>
              </a:p>
            </p:txBody>
          </p:sp>
        </p:grpSp>
        <p:sp>
          <p:nvSpPr>
            <p:cNvPr id="2687" name="Google Shape;2687;p275"/>
            <p:cNvSpPr txBox="1"/>
            <p:nvPr/>
          </p:nvSpPr>
          <p:spPr>
            <a:xfrm>
              <a:off x="251520" y="3885518"/>
              <a:ext cx="1656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Buku Pelajaran kelas 10-12</a:t>
              </a:r>
              <a:endParaRPr b="0" i="0" sz="1200" u="none" cap="none" strike="noStrike">
                <a:solidFill>
                  <a:srgbClr val="3F3F3F"/>
                </a:solidFill>
                <a:latin typeface="Arial"/>
                <a:ea typeface="Arial"/>
                <a:cs typeface="Arial"/>
                <a:sym typeface="Arial"/>
              </a:endParaRPr>
            </a:p>
          </p:txBody>
        </p:sp>
      </p:gr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1" name="Shape 2691"/>
        <p:cNvGrpSpPr/>
        <p:nvPr/>
      </p:nvGrpSpPr>
      <p:grpSpPr>
        <a:xfrm>
          <a:off x="0" y="0"/>
          <a:ext cx="0" cy="0"/>
          <a:chOff x="0" y="0"/>
          <a:chExt cx="0" cy="0"/>
        </a:xfrm>
      </p:grpSpPr>
      <p:sp>
        <p:nvSpPr>
          <p:cNvPr id="2692" name="Google Shape;2692;p276"/>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693" name="Google Shape;2693;p276"/>
          <p:cNvSpPr txBox="1"/>
          <p:nvPr/>
        </p:nvSpPr>
        <p:spPr>
          <a:xfrm>
            <a:off x="392425" y="384600"/>
            <a:ext cx="6195600" cy="17349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rPr b="1" i="0" lang="en-US" sz="1600" u="none" cap="none" strike="noStrike">
                <a:solidFill>
                  <a:srgbClr val="000000"/>
                </a:solidFill>
                <a:latin typeface="Arial"/>
                <a:ea typeface="Arial"/>
                <a:cs typeface="Arial"/>
                <a:sym typeface="Arial"/>
              </a:rPr>
              <a:t>Membuka Google Sites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Untuk membuat situs baru, buka browser Anda dan buka halaman beranda Google (seperti pada pelajaran sebelumnya). Klik Peluncur Aplikasi dan cari 'Sites'.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Klik Sites.</a:t>
            </a:r>
            <a:endParaRPr b="1" i="0" sz="1600" u="none" cap="none" strike="noStrike">
              <a:solidFill>
                <a:srgbClr val="000000"/>
              </a:solidFill>
              <a:latin typeface="Arial"/>
              <a:ea typeface="Arial"/>
              <a:cs typeface="Arial"/>
              <a:sym typeface="Arial"/>
            </a:endParaRPr>
          </a:p>
        </p:txBody>
      </p:sp>
      <p:sp>
        <p:nvSpPr>
          <p:cNvPr id="2694" name="Google Shape;2694;p276"/>
          <p:cNvSpPr txBox="1"/>
          <p:nvPr/>
        </p:nvSpPr>
        <p:spPr>
          <a:xfrm>
            <a:off x="215525" y="3871974"/>
            <a:ext cx="6195600" cy="117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startAt="2"/>
            </a:pPr>
            <a:r>
              <a:rPr b="0" i="0" lang="en-US" sz="1600" u="none" cap="none" strike="noStrike">
                <a:solidFill>
                  <a:srgbClr val="000000"/>
                </a:solidFill>
                <a:latin typeface="Arial"/>
                <a:ea typeface="Arial"/>
                <a:cs typeface="Arial"/>
                <a:sym typeface="Arial"/>
              </a:rPr>
              <a:t>Jika belum masuk, Anda akan diminta masuk dengan cara yang persis sama seperti di pelajaran sebelumnya.</a:t>
            </a:r>
            <a:endParaRPr b="0" i="0" sz="1600" u="none" cap="none" strike="noStrike">
              <a:solidFill>
                <a:srgbClr val="000000"/>
              </a:solidFill>
              <a:latin typeface="Arial"/>
              <a:ea typeface="Arial"/>
              <a:cs typeface="Arial"/>
              <a:sym typeface="Arial"/>
            </a:endParaRPr>
          </a:p>
        </p:txBody>
      </p:sp>
      <p:pic>
        <p:nvPicPr>
          <p:cNvPr id="2695" name="Google Shape;2695;p276"/>
          <p:cNvPicPr preferRelativeResize="0"/>
          <p:nvPr/>
        </p:nvPicPr>
        <p:blipFill rotWithShape="1">
          <a:blip r:embed="rId3">
            <a:alphaModFix/>
          </a:blip>
          <a:srcRect b="0" l="0" r="0" t="0"/>
          <a:stretch/>
        </p:blipFill>
        <p:spPr>
          <a:xfrm>
            <a:off x="1044025" y="2229824"/>
            <a:ext cx="3368183" cy="173490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9" name="Shape 2699"/>
        <p:cNvGrpSpPr/>
        <p:nvPr/>
      </p:nvGrpSpPr>
      <p:grpSpPr>
        <a:xfrm>
          <a:off x="0" y="0"/>
          <a:ext cx="0" cy="0"/>
          <a:chOff x="0" y="0"/>
          <a:chExt cx="0" cy="0"/>
        </a:xfrm>
      </p:grpSpPr>
      <p:sp>
        <p:nvSpPr>
          <p:cNvPr id="2700" name="Google Shape;2700;p277"/>
          <p:cNvSpPr txBox="1"/>
          <p:nvPr/>
        </p:nvSpPr>
        <p:spPr>
          <a:xfrm>
            <a:off x="215525" y="177375"/>
            <a:ext cx="6195600" cy="185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Membuat situs web dengan Google Sites</a:t>
            </a:r>
            <a:endParaRPr b="1"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Setelah membuka halaman beranda Google Sites, Anda dapat membuat situs baru.</a:t>
            </a:r>
            <a:endParaRPr b="0" i="0" sz="16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untuk membuat situs baru.</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701" name="Google Shape;2701;p277"/>
          <p:cNvPicPr preferRelativeResize="0"/>
          <p:nvPr/>
        </p:nvPicPr>
        <p:blipFill rotWithShape="1">
          <a:blip r:embed="rId3">
            <a:alphaModFix/>
          </a:blip>
          <a:srcRect b="0" l="0" r="0" t="0"/>
          <a:stretch/>
        </p:blipFill>
        <p:spPr>
          <a:xfrm>
            <a:off x="1218425" y="1357266"/>
            <a:ext cx="280800" cy="271227"/>
          </a:xfrm>
          <a:prstGeom prst="rect">
            <a:avLst/>
          </a:prstGeom>
          <a:noFill/>
          <a:ln>
            <a:noFill/>
          </a:ln>
        </p:spPr>
      </p:pic>
      <p:sp>
        <p:nvSpPr>
          <p:cNvPr id="2702" name="Google Shape;2702;p277"/>
          <p:cNvSpPr txBox="1"/>
          <p:nvPr/>
        </p:nvSpPr>
        <p:spPr>
          <a:xfrm>
            <a:off x="215525" y="4109791"/>
            <a:ext cx="6195600" cy="990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Anda juga dapat memilih template dari (2) atau membuka situs yang ada dari (3).</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703" name="Google Shape;2703;p277"/>
          <p:cNvPicPr preferRelativeResize="0"/>
          <p:nvPr/>
        </p:nvPicPr>
        <p:blipFill rotWithShape="1">
          <a:blip r:embed="rId4">
            <a:alphaModFix/>
          </a:blip>
          <a:srcRect b="0" l="0" r="0" t="0"/>
          <a:stretch/>
        </p:blipFill>
        <p:spPr>
          <a:xfrm>
            <a:off x="787225" y="1788850"/>
            <a:ext cx="4356601" cy="2168551"/>
          </a:xfrm>
          <a:prstGeom prst="rect">
            <a:avLst/>
          </a:prstGeom>
          <a:noFill/>
          <a:ln cap="flat" cmpd="sng" w="9525">
            <a:solidFill>
              <a:srgbClr val="B7B7B7"/>
            </a:solidFill>
            <a:prstDash val="solid"/>
            <a:round/>
            <a:headEnd len="sm" w="sm" type="none"/>
            <a:tailEnd len="sm" w="sm" type="none"/>
          </a:ln>
        </p:spPr>
      </p:pic>
      <p:sp>
        <p:nvSpPr>
          <p:cNvPr id="2704" name="Google Shape;2704;p277"/>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278"/>
          <p:cNvSpPr txBox="1"/>
          <p:nvPr/>
        </p:nvSpPr>
        <p:spPr>
          <a:xfrm>
            <a:off x="215525" y="177375"/>
            <a:ext cx="6195600" cy="56379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Memberi nama situs web</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Situs baru Anda akan terbuka. Layar Anda akan terlihat seperti ini:</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Beri judul situs web. </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Klik kotak yang menunjukkan </a:t>
            </a:r>
            <a:r>
              <a:rPr b="1" i="0" lang="en-US" sz="1600" u="none" cap="none" strike="noStrike">
                <a:solidFill>
                  <a:srgbClr val="000000"/>
                </a:solidFill>
                <a:latin typeface="Arial"/>
                <a:ea typeface="Arial"/>
                <a:cs typeface="Arial"/>
                <a:sym typeface="Arial"/>
              </a:rPr>
              <a:t>Situs tanpa judul</a:t>
            </a:r>
            <a:r>
              <a:rPr b="0" i="0" lang="en-US" sz="1600" u="none" cap="none" strike="noStrike">
                <a:solidFill>
                  <a:srgbClr val="000000"/>
                </a:solidFill>
                <a:latin typeface="Arial"/>
                <a:ea typeface="Arial"/>
                <a:cs typeface="Arial"/>
                <a:sym typeface="Arial"/>
              </a:rPr>
              <a:t> di sudut kiri atas layar Anda.</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Masukkan nama situs web. Tentang apa situs web Anda? Setelah Anda memasukkan nama, tekan tombol </a:t>
            </a:r>
            <a:r>
              <a:rPr b="1" i="0" lang="en-US" sz="1600" u="none" cap="none" strike="noStrike">
                <a:solidFill>
                  <a:srgbClr val="000000"/>
                </a:solidFill>
                <a:latin typeface="Arial"/>
                <a:ea typeface="Arial"/>
                <a:cs typeface="Arial"/>
                <a:sym typeface="Arial"/>
              </a:rPr>
              <a:t>Enter</a:t>
            </a:r>
            <a:r>
              <a:rPr b="0" i="0" lang="en-US" sz="1600" u="none" cap="none" strike="noStrike">
                <a:solidFill>
                  <a:srgbClr val="000000"/>
                </a:solidFill>
                <a:latin typeface="Arial"/>
                <a:ea typeface="Arial"/>
                <a:cs typeface="Arial"/>
                <a:sym typeface="Arial"/>
              </a:rPr>
              <a:t> di keyboard. </a:t>
            </a:r>
            <a:endParaRPr b="0" i="0" sz="1600" u="none" cap="none" strike="noStrike">
              <a:solidFill>
                <a:srgbClr val="000000"/>
              </a:solidFill>
              <a:latin typeface="Arial"/>
              <a:ea typeface="Arial"/>
              <a:cs typeface="Arial"/>
              <a:sym typeface="Arial"/>
            </a:endParaRPr>
          </a:p>
        </p:txBody>
      </p:sp>
      <p:pic>
        <p:nvPicPr>
          <p:cNvPr id="2710" name="Google Shape;2710;p278"/>
          <p:cNvPicPr preferRelativeResize="0"/>
          <p:nvPr/>
        </p:nvPicPr>
        <p:blipFill rotWithShape="1">
          <a:blip r:embed="rId3">
            <a:alphaModFix/>
          </a:blip>
          <a:srcRect b="0" l="0" r="0" t="0"/>
          <a:stretch/>
        </p:blipFill>
        <p:spPr>
          <a:xfrm>
            <a:off x="1227125" y="1468400"/>
            <a:ext cx="3063551" cy="1586000"/>
          </a:xfrm>
          <a:prstGeom prst="rect">
            <a:avLst/>
          </a:prstGeom>
          <a:noFill/>
          <a:ln cap="flat" cmpd="sng" w="9525">
            <a:solidFill>
              <a:srgbClr val="B7B7B7"/>
            </a:solidFill>
            <a:prstDash val="solid"/>
            <a:round/>
            <a:headEnd len="sm" w="sm" type="none"/>
            <a:tailEnd len="sm" w="sm" type="none"/>
          </a:ln>
        </p:spPr>
      </p:pic>
      <p:sp>
        <p:nvSpPr>
          <p:cNvPr id="2711" name="Google Shape;2711;p278"/>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5" name="Shape 2715"/>
        <p:cNvGrpSpPr/>
        <p:nvPr/>
      </p:nvGrpSpPr>
      <p:grpSpPr>
        <a:xfrm>
          <a:off x="0" y="0"/>
          <a:ext cx="0" cy="0"/>
          <a:chOff x="0" y="0"/>
          <a:chExt cx="0" cy="0"/>
        </a:xfrm>
      </p:grpSpPr>
      <p:sp>
        <p:nvSpPr>
          <p:cNvPr id="2716" name="Google Shape;2716;p279"/>
          <p:cNvSpPr txBox="1"/>
          <p:nvPr/>
        </p:nvSpPr>
        <p:spPr>
          <a:xfrm>
            <a:off x="215525" y="177375"/>
            <a:ext cx="6195600" cy="6241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Beri nama halaman pertama</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Ini adalah 'halaman beranda' situs Anda, halaman pertama yang akan dilihat orang ketika mereka mengunjungi situs web Anda.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Cari 'Judul Halaman Anda' di bagian atas layar. Klik di kotak di akhir kata 'Judul'.</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Gunakan tombol backspace di keyboard untuk menghapus kata 'Judul Halaman Anda'.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Sekarang Anda dapat memasukkan judul Anda sendiri.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717" name="Google Shape;2717;p279"/>
          <p:cNvPicPr preferRelativeResize="0"/>
          <p:nvPr/>
        </p:nvPicPr>
        <p:blipFill rotWithShape="1">
          <a:blip r:embed="rId3">
            <a:alphaModFix/>
          </a:blip>
          <a:srcRect b="0" l="0" r="0" t="0"/>
          <a:stretch/>
        </p:blipFill>
        <p:spPr>
          <a:xfrm>
            <a:off x="700975" y="1239075"/>
            <a:ext cx="4058775" cy="2103400"/>
          </a:xfrm>
          <a:prstGeom prst="rect">
            <a:avLst/>
          </a:prstGeom>
          <a:noFill/>
          <a:ln cap="flat" cmpd="sng" w="9525">
            <a:solidFill>
              <a:srgbClr val="B7B7B7"/>
            </a:solidFill>
            <a:prstDash val="solid"/>
            <a:round/>
            <a:headEnd len="sm" w="sm" type="none"/>
            <a:tailEnd len="sm" w="sm" type="none"/>
          </a:ln>
        </p:spPr>
      </p:pic>
      <p:sp>
        <p:nvSpPr>
          <p:cNvPr id="2718" name="Google Shape;2718;p279"/>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2" name="Shape 2722"/>
        <p:cNvGrpSpPr/>
        <p:nvPr/>
      </p:nvGrpSpPr>
      <p:grpSpPr>
        <a:xfrm>
          <a:off x="0" y="0"/>
          <a:ext cx="0" cy="0"/>
          <a:chOff x="0" y="0"/>
          <a:chExt cx="0" cy="0"/>
        </a:xfrm>
      </p:grpSpPr>
      <p:sp>
        <p:nvSpPr>
          <p:cNvPr id="2723" name="Google Shape;2723;p280"/>
          <p:cNvSpPr txBox="1"/>
          <p:nvPr/>
        </p:nvSpPr>
        <p:spPr>
          <a:xfrm>
            <a:off x="215525" y="177375"/>
            <a:ext cx="6195600" cy="63231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gambar</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Anda dapat mengubah gambar latar belakang yang muncul di bawah judul.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Pindahkan penunjuk mouse Anda ke sudut kiri bawah kotak judul halaman. Anda akan melihat tombol 'Ubah gambar' muncul.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a:t>
            </a:r>
            <a:r>
              <a:rPr b="1" i="0" lang="en-US" sz="1600" u="none" cap="none" strike="noStrike">
                <a:solidFill>
                  <a:srgbClr val="000000"/>
                </a:solidFill>
                <a:latin typeface="Arial"/>
                <a:ea typeface="Arial"/>
                <a:cs typeface="Arial"/>
                <a:sym typeface="Arial"/>
              </a:rPr>
              <a:t>Pilih gambar</a:t>
            </a:r>
            <a:r>
              <a:rPr b="0" i="0" lang="en-US" sz="1600" u="none" cap="none" strike="noStrike">
                <a:solidFill>
                  <a:srgbClr val="000000"/>
                </a:solidFill>
                <a:latin typeface="Arial"/>
                <a:ea typeface="Arial"/>
                <a:cs typeface="Arial"/>
                <a:sym typeface="Arial"/>
              </a:rPr>
              <a:t> dari menu yang terbuka.</a:t>
            </a:r>
            <a:endParaRPr b="0" i="0" sz="1600" u="none" cap="none" strike="noStrike">
              <a:solidFill>
                <a:srgbClr val="000000"/>
              </a:solidFill>
              <a:latin typeface="Arial"/>
              <a:ea typeface="Arial"/>
              <a:cs typeface="Arial"/>
              <a:sym typeface="Arial"/>
            </a:endParaRPr>
          </a:p>
        </p:txBody>
      </p:sp>
      <p:pic>
        <p:nvPicPr>
          <p:cNvPr id="2724" name="Google Shape;2724;p280"/>
          <p:cNvPicPr preferRelativeResize="0"/>
          <p:nvPr/>
        </p:nvPicPr>
        <p:blipFill rotWithShape="1">
          <a:blip r:embed="rId3">
            <a:alphaModFix/>
          </a:blip>
          <a:srcRect b="0" l="0" r="0" t="0"/>
          <a:stretch/>
        </p:blipFill>
        <p:spPr>
          <a:xfrm>
            <a:off x="614624" y="1160500"/>
            <a:ext cx="4368450" cy="2263325"/>
          </a:xfrm>
          <a:prstGeom prst="rect">
            <a:avLst/>
          </a:prstGeom>
          <a:noFill/>
          <a:ln cap="flat" cmpd="sng" w="9525">
            <a:solidFill>
              <a:srgbClr val="B7B7B7"/>
            </a:solidFill>
            <a:prstDash val="solid"/>
            <a:round/>
            <a:headEnd len="sm" w="sm" type="none"/>
            <a:tailEnd len="sm" w="sm" type="none"/>
          </a:ln>
        </p:spPr>
      </p:pic>
      <p:sp>
        <p:nvSpPr>
          <p:cNvPr id="2725" name="Google Shape;2725;p280"/>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9" name="Shape 2729"/>
        <p:cNvGrpSpPr/>
        <p:nvPr/>
      </p:nvGrpSpPr>
      <p:grpSpPr>
        <a:xfrm>
          <a:off x="0" y="0"/>
          <a:ext cx="0" cy="0"/>
          <a:chOff x="0" y="0"/>
          <a:chExt cx="0" cy="0"/>
        </a:xfrm>
      </p:grpSpPr>
      <p:sp>
        <p:nvSpPr>
          <p:cNvPr id="2730" name="Google Shape;2730;p281"/>
          <p:cNvSpPr txBox="1"/>
          <p:nvPr/>
        </p:nvSpPr>
        <p:spPr>
          <a:xfrm>
            <a:off x="268775" y="3046575"/>
            <a:ext cx="6029100" cy="2061000"/>
          </a:xfrm>
          <a:prstGeom prst="rect">
            <a:avLst/>
          </a:prstGeom>
          <a:noFill/>
          <a:ln>
            <a:noFill/>
          </a:ln>
        </p:spPr>
        <p:txBody>
          <a:bodyPr anchorCtr="0" anchor="t" bIns="100675" lIns="100675" spcFirstLastPara="1" rIns="100675" wrap="square" tIns="100675">
            <a:noAutofit/>
          </a:bodyPr>
          <a:lstStyle/>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 	Klik salah satu gambar yang muncul di kotak. Anda akan melihat kotak biru di sekeliling kotak yang telah Anda pilih.</a:t>
            </a:r>
            <a:endParaRPr b="0" i="0" sz="1600" u="none" cap="none" strike="noStrike">
              <a:solidFill>
                <a:srgbClr val="000000"/>
              </a:solidFill>
              <a:latin typeface="Arial"/>
              <a:ea typeface="Arial"/>
              <a:cs typeface="Arial"/>
              <a:sym typeface="Arial"/>
            </a:endParaRPr>
          </a:p>
          <a:p>
            <a:pPr indent="-36195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 	Klik tombol </a:t>
            </a:r>
            <a:r>
              <a:rPr b="1" i="0" lang="en-US" sz="1600" u="none" cap="none" strike="noStrike">
                <a:solidFill>
                  <a:srgbClr val="000000"/>
                </a:solidFill>
                <a:latin typeface="Arial"/>
                <a:ea typeface="Arial"/>
                <a:cs typeface="Arial"/>
                <a:sym typeface="Arial"/>
              </a:rPr>
              <a:t>Pilih</a:t>
            </a:r>
            <a:r>
              <a:rPr b="0" i="0" lang="en-US" sz="1600" u="none" cap="none" strike="noStrike">
                <a:solidFill>
                  <a:srgbClr val="000000"/>
                </a:solidFill>
                <a:latin typeface="Arial"/>
                <a:ea typeface="Arial"/>
                <a:cs typeface="Arial"/>
                <a:sym typeface="Arial"/>
              </a:rPr>
              <a:t> di sudut kiri bawah. Sekarang situs Anda akan memiliki gambar baru.</a:t>
            </a:r>
            <a:endParaRPr b="0" i="0" sz="1600" u="none" cap="none" strike="noStrike">
              <a:solidFill>
                <a:srgbClr val="000000"/>
              </a:solidFill>
              <a:latin typeface="Arial"/>
              <a:ea typeface="Arial"/>
              <a:cs typeface="Arial"/>
              <a:sym typeface="Arial"/>
            </a:endParaRPr>
          </a:p>
        </p:txBody>
      </p:sp>
      <p:pic>
        <p:nvPicPr>
          <p:cNvPr id="2731" name="Google Shape;2731;p281"/>
          <p:cNvPicPr preferRelativeResize="0"/>
          <p:nvPr/>
        </p:nvPicPr>
        <p:blipFill rotWithShape="1">
          <a:blip r:embed="rId3">
            <a:alphaModFix/>
          </a:blip>
          <a:srcRect b="0" l="0" r="0" t="0"/>
          <a:stretch/>
        </p:blipFill>
        <p:spPr>
          <a:xfrm>
            <a:off x="1124500" y="177375"/>
            <a:ext cx="4494628" cy="2519999"/>
          </a:xfrm>
          <a:prstGeom prst="rect">
            <a:avLst/>
          </a:prstGeom>
          <a:noFill/>
          <a:ln cap="flat" cmpd="sng" w="9525">
            <a:solidFill>
              <a:srgbClr val="B7B7B7"/>
            </a:solidFill>
            <a:prstDash val="solid"/>
            <a:round/>
            <a:headEnd len="sm" w="sm" type="none"/>
            <a:tailEnd len="sm" w="sm" type="none"/>
          </a:ln>
        </p:spPr>
      </p:pic>
      <p:sp>
        <p:nvSpPr>
          <p:cNvPr id="2732" name="Google Shape;2732;p281"/>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6" name="Shape 2736"/>
        <p:cNvGrpSpPr/>
        <p:nvPr/>
      </p:nvGrpSpPr>
      <p:grpSpPr>
        <a:xfrm>
          <a:off x="0" y="0"/>
          <a:ext cx="0" cy="0"/>
          <a:chOff x="0" y="0"/>
          <a:chExt cx="0" cy="0"/>
        </a:xfrm>
      </p:grpSpPr>
      <p:sp>
        <p:nvSpPr>
          <p:cNvPr id="2737" name="Google Shape;2737;p282"/>
          <p:cNvSpPr txBox="1"/>
          <p:nvPr/>
        </p:nvSpPr>
        <p:spPr>
          <a:xfrm>
            <a:off x="323650" y="177375"/>
            <a:ext cx="6195600" cy="594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tema situs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Anda juga memiliki opsi untuk mengatur tampilan situs Anda. Warna, font, dan gaya dapat diubah.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sebelah kanan layar, klik </a:t>
            </a:r>
            <a:r>
              <a:rPr b="1" i="0" lang="en-US" sz="1400" u="none" cap="none" strike="noStrike">
                <a:solidFill>
                  <a:srgbClr val="000000"/>
                </a:solidFill>
                <a:latin typeface="Arial"/>
                <a:ea typeface="Arial"/>
                <a:cs typeface="Arial"/>
                <a:sym typeface="Arial"/>
              </a:rPr>
              <a:t>Tema</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Anda akan melihat berbagai pilihan gaya di sana. Pilih salah satu yang Anda suka dengan mengkliknya. Anda akan segera melihat perubahan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Semua gaya memiliki pilihan warna dan font. Klik salah satu warna untuk mengubah warna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a:t>
            </a:r>
            <a:r>
              <a:rPr b="1" i="0" lang="en-US" sz="1400" u="none" cap="none" strike="noStrike">
                <a:solidFill>
                  <a:srgbClr val="000000"/>
                </a:solidFill>
                <a:latin typeface="Arial"/>
                <a:ea typeface="Arial"/>
                <a:cs typeface="Arial"/>
                <a:sym typeface="Arial"/>
              </a:rPr>
              <a:t>Gaya font</a:t>
            </a:r>
            <a:r>
              <a:rPr b="0" i="0" lang="en-US" sz="1400" u="none" cap="none" strike="noStrike">
                <a:solidFill>
                  <a:srgbClr val="000000"/>
                </a:solidFill>
                <a:latin typeface="Arial"/>
                <a:ea typeface="Arial"/>
                <a:cs typeface="Arial"/>
                <a:sym typeface="Arial"/>
              </a:rPr>
              <a:t> dan pilih salah satu pilihan font tersebut.</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p282"/>
          <p:cNvSpPr txBox="1"/>
          <p:nvPr/>
        </p:nvSpPr>
        <p:spPr>
          <a:xfrm>
            <a:off x="-448400" y="5275391"/>
            <a:ext cx="7212300" cy="1553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p282"/>
          <p:cNvSpPr txBox="1"/>
          <p:nvPr/>
        </p:nvSpPr>
        <p:spPr>
          <a:xfrm>
            <a:off x="4980925" y="4755721"/>
            <a:ext cx="423000" cy="34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Arial"/>
              <a:ea typeface="Arial"/>
              <a:cs typeface="Arial"/>
              <a:sym typeface="Arial"/>
            </a:endParaRPr>
          </a:p>
        </p:txBody>
      </p:sp>
      <p:pic>
        <p:nvPicPr>
          <p:cNvPr id="2740" name="Google Shape;2740;p282"/>
          <p:cNvPicPr preferRelativeResize="0"/>
          <p:nvPr/>
        </p:nvPicPr>
        <p:blipFill rotWithShape="1">
          <a:blip r:embed="rId3">
            <a:alphaModFix/>
          </a:blip>
          <a:srcRect b="7481" l="0" r="0" t="-15753"/>
          <a:stretch/>
        </p:blipFill>
        <p:spPr>
          <a:xfrm>
            <a:off x="961700" y="1134275"/>
            <a:ext cx="4070826" cy="1987151"/>
          </a:xfrm>
          <a:prstGeom prst="rect">
            <a:avLst/>
          </a:prstGeom>
          <a:noFill/>
          <a:ln cap="flat" cmpd="sng" w="9525">
            <a:solidFill>
              <a:srgbClr val="B7B7B7"/>
            </a:solidFill>
            <a:prstDash val="solid"/>
            <a:round/>
            <a:headEnd len="sm" w="sm" type="none"/>
            <a:tailEnd len="sm" w="sm" type="none"/>
          </a:ln>
        </p:spPr>
      </p:pic>
      <p:sp>
        <p:nvSpPr>
          <p:cNvPr id="2741" name="Google Shape;2741;p282"/>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5" name="Shape 2745"/>
        <p:cNvGrpSpPr/>
        <p:nvPr/>
      </p:nvGrpSpPr>
      <p:grpSpPr>
        <a:xfrm>
          <a:off x="0" y="0"/>
          <a:ext cx="0" cy="0"/>
          <a:chOff x="0" y="0"/>
          <a:chExt cx="0" cy="0"/>
        </a:xfrm>
      </p:grpSpPr>
      <p:sp>
        <p:nvSpPr>
          <p:cNvPr id="2746" name="Google Shape;2746;p283"/>
          <p:cNvSpPr txBox="1"/>
          <p:nvPr/>
        </p:nvSpPr>
        <p:spPr>
          <a:xfrm>
            <a:off x="136225" y="-43000"/>
            <a:ext cx="6195600" cy="6505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400" u="none" cap="none" strike="noStrike">
                <a:solidFill>
                  <a:srgbClr val="000000"/>
                </a:solidFill>
                <a:latin typeface="Arial"/>
                <a:ea typeface="Arial"/>
                <a:cs typeface="Arial"/>
                <a:sym typeface="Arial"/>
              </a:rPr>
              <a:t>Menambahkan isi situs</a:t>
            </a:r>
            <a:endParaRPr b="1"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Google Sites dapat memiliki beragam isi yang berbeda; gambar, teks, video, link, item dari Google Drive Anda dan banyak lagi. Mari kita mulai dengan menambahkan beberapa teks.</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sisi kanan, Anda akan melihat menu pilihan. Pastikan Anda berada di tab </a:t>
            </a:r>
            <a:r>
              <a:rPr b="1" i="0" lang="en-US" sz="1400" u="none" cap="none" strike="noStrike">
                <a:solidFill>
                  <a:srgbClr val="000000"/>
                </a:solidFill>
                <a:latin typeface="Arial"/>
                <a:ea typeface="Arial"/>
                <a:cs typeface="Arial"/>
                <a:sym typeface="Arial"/>
              </a:rPr>
              <a:t>Sisipkan</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ikon </a:t>
            </a:r>
            <a:r>
              <a:rPr b="1" i="0" lang="en-US" sz="1400" u="none" cap="none" strike="noStrike">
                <a:solidFill>
                  <a:srgbClr val="000000"/>
                </a:solidFill>
                <a:latin typeface="Arial"/>
                <a:ea typeface="Arial"/>
                <a:cs typeface="Arial"/>
                <a:sym typeface="Arial"/>
              </a:rPr>
              <a:t>Kotak Teks</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Kotak teks baru akan muncul di situs Anda.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None/>
            </a:pPr>
            <a:r>
              <a:t/>
            </a:r>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p283"/>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id="2748" name="Google Shape;2748;p283"/>
          <p:cNvPicPr preferRelativeResize="0"/>
          <p:nvPr/>
        </p:nvPicPr>
        <p:blipFill rotWithShape="1">
          <a:blip r:embed="rId3">
            <a:alphaModFix/>
          </a:blip>
          <a:srcRect b="0" l="0" r="0" t="0"/>
          <a:stretch/>
        </p:blipFill>
        <p:spPr>
          <a:xfrm>
            <a:off x="836150" y="1334424"/>
            <a:ext cx="3503176" cy="1813775"/>
          </a:xfrm>
          <a:prstGeom prst="rect">
            <a:avLst/>
          </a:prstGeom>
          <a:noFill/>
          <a:ln cap="flat" cmpd="sng" w="9525">
            <a:solidFill>
              <a:srgbClr val="B7B7B7"/>
            </a:solidFill>
            <a:prstDash val="solid"/>
            <a:round/>
            <a:headEnd len="sm" w="sm" type="none"/>
            <a:tailEnd len="sm" w="sm" type="none"/>
          </a:ln>
        </p:spPr>
      </p:pic>
      <p:sp>
        <p:nvSpPr>
          <p:cNvPr id="2749" name="Google Shape;2749;p283"/>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5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solidFill>
                  <a:schemeClr val="hlink"/>
                </a:solidFill>
              </a:rPr>
              <a:t>Dasar berbagi file dan folder</a:t>
            </a:r>
            <a:endParaRPr/>
          </a:p>
        </p:txBody>
      </p:sp>
      <p:sp>
        <p:nvSpPr>
          <p:cNvPr id="521" name="Google Shape;521;p59"/>
          <p:cNvSpPr txBox="1"/>
          <p:nvPr/>
        </p:nvSpPr>
        <p:spPr>
          <a:xfrm>
            <a:off x="807384" y="1289196"/>
            <a:ext cx="2156100" cy="3458400"/>
          </a:xfrm>
          <a:prstGeom prst="rect">
            <a:avLst/>
          </a:prstGeom>
          <a:noFill/>
          <a:ln>
            <a:noFill/>
          </a:ln>
        </p:spPr>
        <p:txBody>
          <a:bodyPr anchorCtr="0" anchor="t" bIns="92375" lIns="92375" spcFirstLastPara="1" rIns="92375" wrap="square" tIns="92375">
            <a:noAutofit/>
          </a:bodyPr>
          <a:lstStyle/>
          <a:p>
            <a:pPr indent="0" lvl="0" marL="0" marR="0" rtl="0" algn="l">
              <a:lnSpc>
                <a:spcPct val="115000"/>
              </a:lnSpc>
              <a:spcBef>
                <a:spcPts val="0"/>
              </a:spcBef>
              <a:spcAft>
                <a:spcPts val="0"/>
              </a:spcAft>
              <a:buClr>
                <a:srgbClr val="000000"/>
              </a:buClr>
              <a:buSzPts val="1700"/>
              <a:buFont typeface="Arial"/>
              <a:buNone/>
            </a:pPr>
            <a:r>
              <a:rPr b="0" i="0" lang="en-US" sz="1400" u="none" cap="none" strike="noStrike">
                <a:solidFill>
                  <a:schemeClr val="lt1"/>
                </a:solidFill>
                <a:latin typeface="Arial"/>
                <a:ea typeface="Arial"/>
                <a:cs typeface="Arial"/>
                <a:sym typeface="Arial"/>
              </a:rPr>
              <a:t>Berbagi file dan folder adalah inti kolaborasi. Dengan menggunakan fitur berbagi bawaan Drive, Anda dapat memastikan siapa saja memiliki akses ke file yang sama dan tidak ada salinan tambahan yang dibuat. Setelah folder dibuat, mari kita bagikan folder tersebut kepada kolega.</a:t>
            </a:r>
            <a:endParaRPr b="0" i="0" sz="13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400" u="none" cap="none" strike="noStrike">
              <a:solidFill>
                <a:schemeClr val="lt1"/>
              </a:solidFill>
              <a:latin typeface="Arial"/>
              <a:ea typeface="Arial"/>
              <a:cs typeface="Arial"/>
              <a:sym typeface="Arial"/>
            </a:endParaRPr>
          </a:p>
        </p:txBody>
      </p:sp>
      <p:pic>
        <p:nvPicPr>
          <p:cNvPr id="522" name="Google Shape;522;p59"/>
          <p:cNvPicPr preferRelativeResize="0"/>
          <p:nvPr/>
        </p:nvPicPr>
        <p:blipFill rotWithShape="1">
          <a:blip r:embed="rId3">
            <a:alphaModFix/>
          </a:blip>
          <a:srcRect b="0" l="0" r="0" t="0"/>
          <a:stretch/>
        </p:blipFill>
        <p:spPr>
          <a:xfrm>
            <a:off x="3731875" y="1627600"/>
            <a:ext cx="2989791" cy="2599201"/>
          </a:xfrm>
          <a:prstGeom prst="rect">
            <a:avLst/>
          </a:prstGeom>
          <a:noFill/>
          <a:ln cap="flat" cmpd="sng" w="9525">
            <a:solidFill>
              <a:srgbClr val="CCCCCC"/>
            </a:solidFill>
            <a:prstDash val="solid"/>
            <a:round/>
            <a:headEnd len="sm" w="sm" type="none"/>
            <a:tailEnd len="sm" w="sm" type="none"/>
          </a:ln>
        </p:spPr>
      </p:pic>
      <p:sp>
        <p:nvSpPr>
          <p:cNvPr id="523" name="Google Shape;523;p59"/>
          <p:cNvSpPr txBox="1"/>
          <p:nvPr/>
        </p:nvSpPr>
        <p:spPr>
          <a:xfrm>
            <a:off x="6961800" y="1644275"/>
            <a:ext cx="1989000" cy="2586000"/>
          </a:xfrm>
          <a:prstGeom prst="rect">
            <a:avLst/>
          </a:prstGeom>
          <a:noFill/>
          <a:ln>
            <a:noFill/>
          </a:ln>
        </p:spPr>
        <p:txBody>
          <a:bodyPr anchorCtr="0" anchor="t" bIns="91425" lIns="91425" spcFirstLastPara="1" rIns="91425" wrap="square" tIns="91425">
            <a:spAutoFit/>
          </a:bodyPr>
          <a:lstStyle/>
          <a:p>
            <a:pPr indent="-247650" lvl="0" marL="28575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Klik kanan pada folder atau file yang ingin Anda bagikan.</a:t>
            </a:r>
            <a:endParaRPr b="0" i="0" sz="1200" u="none" cap="none" strike="noStrike">
              <a:solidFill>
                <a:srgbClr val="000000"/>
              </a:solidFill>
              <a:latin typeface="Arial"/>
              <a:ea typeface="Arial"/>
              <a:cs typeface="Arial"/>
              <a:sym typeface="Arial"/>
            </a:endParaRPr>
          </a:p>
          <a:p>
            <a:pPr indent="-247650" lvl="0" marL="28575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Pilih Bagikan dari menu.</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Perlu diperhatikan:</a:t>
            </a:r>
            <a:r>
              <a:rPr b="0" i="0" lang="en-US" sz="1200" u="none" cap="none" strike="noStrike">
                <a:solidFill>
                  <a:srgbClr val="000000"/>
                </a:solidFill>
                <a:latin typeface="Arial"/>
                <a:ea typeface="Arial"/>
                <a:cs typeface="Arial"/>
                <a:sym typeface="Arial"/>
              </a:rPr>
              <a:t> saat berbagi folder dengan seseorang, semua file di dalam folder itu juga akan dibagikan kepada orang tersebut.</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3" name="Shape 2753"/>
        <p:cNvGrpSpPr/>
        <p:nvPr/>
      </p:nvGrpSpPr>
      <p:grpSpPr>
        <a:xfrm>
          <a:off x="0" y="0"/>
          <a:ext cx="0" cy="0"/>
          <a:chOff x="0" y="0"/>
          <a:chExt cx="0" cy="0"/>
        </a:xfrm>
      </p:grpSpPr>
      <p:sp>
        <p:nvSpPr>
          <p:cNvPr id="2754" name="Google Shape;2754;p284"/>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55" name="Google Shape;2755;p284"/>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756" name="Google Shape;2756;p284"/>
          <p:cNvSpPr txBox="1"/>
          <p:nvPr/>
        </p:nvSpPr>
        <p:spPr>
          <a:xfrm>
            <a:off x="274055" y="177378"/>
            <a:ext cx="6195600" cy="6195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Menambahkan gambar ke situs</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Anda dapat menambahkan gambar Anda sendiri ke situs atau mencari gambar di internet untuk ditambahkan. Penambahan gambar di Google Sites sangat mudah dilakukan.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Di sisi kanan, Anda akan melihat menu pilihan. Pastikan Anda berada di tab ‘Sisipkan’.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ikon </a:t>
            </a:r>
            <a:r>
              <a:rPr b="1" i="0" lang="en-US" sz="1600" u="none" cap="none" strike="noStrike">
                <a:solidFill>
                  <a:schemeClr val="dk1"/>
                </a:solidFill>
                <a:latin typeface="Arial"/>
                <a:ea typeface="Arial"/>
                <a:cs typeface="Arial"/>
                <a:sym typeface="Arial"/>
              </a:rPr>
              <a:t>Gambar</a:t>
            </a:r>
            <a:r>
              <a:rPr b="0"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Kemudian klik </a:t>
            </a:r>
            <a:r>
              <a:rPr b="1" i="0" lang="en-US" sz="1600" u="none" cap="none" strike="noStrike">
                <a:solidFill>
                  <a:schemeClr val="dk1"/>
                </a:solidFill>
                <a:latin typeface="Arial"/>
                <a:ea typeface="Arial"/>
                <a:cs typeface="Arial"/>
                <a:sym typeface="Arial"/>
              </a:rPr>
              <a:t>Pilih</a:t>
            </a:r>
            <a:r>
              <a:rPr b="0" i="0" lang="en-US" sz="1600" u="none" cap="none" strike="noStrike">
                <a:solidFill>
                  <a:schemeClr val="dk1"/>
                </a:solidFill>
                <a:latin typeface="Arial"/>
                <a:ea typeface="Arial"/>
                <a:cs typeface="Arial"/>
                <a:sym typeface="Arial"/>
              </a:rPr>
              <a:t> agar bisa memilih sesuatu dari internet.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p:txBody>
      </p:sp>
      <p:pic>
        <p:nvPicPr>
          <p:cNvPr id="2757" name="Google Shape;2757;p284"/>
          <p:cNvPicPr preferRelativeResize="0"/>
          <p:nvPr/>
        </p:nvPicPr>
        <p:blipFill rotWithShape="1">
          <a:blip r:embed="rId3">
            <a:alphaModFix/>
          </a:blip>
          <a:srcRect b="0" l="0" r="0" t="0"/>
          <a:stretch/>
        </p:blipFill>
        <p:spPr>
          <a:xfrm>
            <a:off x="579808" y="1820133"/>
            <a:ext cx="2399748" cy="1581436"/>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1" name="Shape 2761"/>
        <p:cNvGrpSpPr/>
        <p:nvPr/>
      </p:nvGrpSpPr>
      <p:grpSpPr>
        <a:xfrm>
          <a:off x="0" y="0"/>
          <a:ext cx="0" cy="0"/>
          <a:chOff x="0" y="0"/>
          <a:chExt cx="0" cy="0"/>
        </a:xfrm>
      </p:grpSpPr>
      <p:sp>
        <p:nvSpPr>
          <p:cNvPr id="2762" name="Google Shape;2762;p285"/>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63" name="Google Shape;2763;p285"/>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pic>
        <p:nvPicPr>
          <p:cNvPr id="2764" name="Google Shape;2764;p285"/>
          <p:cNvPicPr preferRelativeResize="0"/>
          <p:nvPr/>
        </p:nvPicPr>
        <p:blipFill rotWithShape="1">
          <a:blip r:embed="rId3">
            <a:alphaModFix/>
          </a:blip>
          <a:srcRect b="0" l="0" r="0" t="0"/>
          <a:stretch/>
        </p:blipFill>
        <p:spPr>
          <a:xfrm>
            <a:off x="1502919" y="462172"/>
            <a:ext cx="3581145" cy="1880796"/>
          </a:xfrm>
          <a:prstGeom prst="rect">
            <a:avLst/>
          </a:prstGeom>
          <a:noFill/>
          <a:ln cap="flat" cmpd="sng" w="9525">
            <a:solidFill>
              <a:srgbClr val="B7B7B7"/>
            </a:solidFill>
            <a:prstDash val="solid"/>
            <a:round/>
            <a:headEnd len="sm" w="sm" type="none"/>
            <a:tailEnd len="sm" w="sm" type="none"/>
          </a:ln>
        </p:spPr>
      </p:pic>
      <p:sp>
        <p:nvSpPr>
          <p:cNvPr id="2765" name="Google Shape;2765;p285"/>
          <p:cNvSpPr txBox="1"/>
          <p:nvPr/>
        </p:nvSpPr>
        <p:spPr>
          <a:xfrm>
            <a:off x="335846" y="2202780"/>
            <a:ext cx="6195600" cy="26700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4. 	Sebuah kotak akan terbuka dengan beberapa pilihan di atasnya. Klik </a:t>
            </a:r>
            <a:r>
              <a:rPr b="1" i="0" lang="en-US" sz="1600" u="none" cap="none" strike="noStrike">
                <a:solidFill>
                  <a:schemeClr val="dk1"/>
                </a:solidFill>
                <a:latin typeface="Arial"/>
                <a:ea typeface="Arial"/>
                <a:cs typeface="Arial"/>
                <a:sym typeface="Arial"/>
              </a:rPr>
              <a:t>Penelusuran gambar Google</a:t>
            </a:r>
            <a:r>
              <a:rPr b="0"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5, 	Masukkan gambar yang ingin Anda cari.</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6.	Pilih satu atau banyak gambar dengan mengkliknya satu kali. Anda akan melihat tanda centang biru pada gambar yang Anda pilih.</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7.	Klik </a:t>
            </a:r>
            <a:r>
              <a:rPr b="1" i="0" lang="en-US" sz="1600" u="none" cap="none" strike="noStrike">
                <a:solidFill>
                  <a:schemeClr val="dk1"/>
                </a:solidFill>
                <a:latin typeface="Arial"/>
                <a:ea typeface="Arial"/>
                <a:cs typeface="Arial"/>
                <a:sym typeface="Arial"/>
              </a:rPr>
              <a:t>Sisipkan</a:t>
            </a:r>
            <a:r>
              <a:rPr b="0" i="0" lang="en-US" sz="1600" u="none" cap="none" strike="noStrike">
                <a:solidFill>
                  <a:schemeClr val="dk1"/>
                </a:solidFill>
                <a:latin typeface="Arial"/>
                <a:ea typeface="Arial"/>
                <a:cs typeface="Arial"/>
                <a:sym typeface="Arial"/>
              </a:rPr>
              <a:t> di batang biru di bagian bawah.</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9" name="Shape 2769"/>
        <p:cNvGrpSpPr/>
        <p:nvPr/>
      </p:nvGrpSpPr>
      <p:grpSpPr>
        <a:xfrm>
          <a:off x="0" y="0"/>
          <a:ext cx="0" cy="0"/>
          <a:chOff x="0" y="0"/>
          <a:chExt cx="0" cy="0"/>
        </a:xfrm>
      </p:grpSpPr>
      <p:sp>
        <p:nvSpPr>
          <p:cNvPr id="2770" name="Google Shape;2770;p286"/>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71" name="Google Shape;2771;p286"/>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772" name="Google Shape;2772;p286"/>
          <p:cNvSpPr txBox="1"/>
          <p:nvPr/>
        </p:nvSpPr>
        <p:spPr>
          <a:xfrm>
            <a:off x="335846" y="217160"/>
            <a:ext cx="6195600" cy="6319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Mengedit objek di halaman</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Semua objek yang Anda tambahkan ke halaman dapat dengan mudah dipangkas, diubah ukurannya, atau dihapus.</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Klik gambar yang baru saja Anda tambahkan. Anda akan melihat beberapa hal muncul di layar di sekitar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Pangkas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Hapus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Tarik titik biru untuk mengubah ukuran gambar.</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p:txBody>
      </p:sp>
      <p:pic>
        <p:nvPicPr>
          <p:cNvPr id="2773" name="Google Shape;2773;p286"/>
          <p:cNvPicPr preferRelativeResize="0"/>
          <p:nvPr/>
        </p:nvPicPr>
        <p:blipFill rotWithShape="1">
          <a:blip r:embed="rId3">
            <a:alphaModFix/>
          </a:blip>
          <a:srcRect b="0" l="0" r="0" t="0"/>
          <a:stretch/>
        </p:blipFill>
        <p:spPr>
          <a:xfrm>
            <a:off x="1591764" y="1584666"/>
            <a:ext cx="2747561" cy="174375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7" name="Shape 2777"/>
        <p:cNvGrpSpPr/>
        <p:nvPr/>
      </p:nvGrpSpPr>
      <p:grpSpPr>
        <a:xfrm>
          <a:off x="0" y="0"/>
          <a:ext cx="0" cy="0"/>
          <a:chOff x="0" y="0"/>
          <a:chExt cx="0" cy="0"/>
        </a:xfrm>
      </p:grpSpPr>
      <p:sp>
        <p:nvSpPr>
          <p:cNvPr id="2778" name="Google Shape;2778;p287"/>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79" name="Google Shape;2779;p287"/>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780" name="Google Shape;2780;p287"/>
          <p:cNvSpPr txBox="1"/>
          <p:nvPr/>
        </p:nvSpPr>
        <p:spPr>
          <a:xfrm>
            <a:off x="352292" y="177378"/>
            <a:ext cx="6195600" cy="6061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Demikian juga saat Anda mengklik kotak teks mana pun.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Mengedit teks di dalam kotak.</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Menghapus kotak teks.</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Menarik titik biru untuk mengubah ukuran kotak teks.</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Memindahkan berbagai hal di halaman</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Anda juga dapat menarik item di sekitar halaman untuk menempatkannya di tempat yang Anda inginkan. Saat Anda melihat simbol pindah, itu artinya Anda dapat mengklik lama untuk menarik item ke posisi baru.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Klik item dan lihat apakah Anda dapat memindahkannya ke tempat lain di halaman.</a:t>
            </a:r>
            <a:endParaRPr b="0" i="0" sz="1600" u="none" cap="none" strike="noStrike">
              <a:solidFill>
                <a:schemeClr val="dk1"/>
              </a:solidFill>
              <a:latin typeface="Arial"/>
              <a:ea typeface="Arial"/>
              <a:cs typeface="Arial"/>
              <a:sym typeface="Arial"/>
            </a:endParaRPr>
          </a:p>
        </p:txBody>
      </p:sp>
      <p:pic>
        <p:nvPicPr>
          <p:cNvPr id="2781" name="Google Shape;2781;p287"/>
          <p:cNvPicPr preferRelativeResize="0"/>
          <p:nvPr/>
        </p:nvPicPr>
        <p:blipFill rotWithShape="1">
          <a:blip r:embed="rId3">
            <a:alphaModFix/>
          </a:blip>
          <a:srcRect b="0" l="0" r="0" t="0"/>
          <a:stretch/>
        </p:blipFill>
        <p:spPr>
          <a:xfrm>
            <a:off x="1170843" y="771302"/>
            <a:ext cx="2943956" cy="867003"/>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288"/>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87" name="Google Shape;2787;p288"/>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788" name="Google Shape;2788;p288"/>
          <p:cNvSpPr txBox="1"/>
          <p:nvPr/>
        </p:nvSpPr>
        <p:spPr>
          <a:xfrm>
            <a:off x="352292" y="253736"/>
            <a:ext cx="6195600" cy="6195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Mempublikasikan situs</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Setelah siap untuk membagikan situs ke khalayak ramai, Anda perlu mempublikasikannya.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tombol </a:t>
            </a:r>
            <a:r>
              <a:rPr b="1" i="0" lang="en-US" sz="1600" u="none" cap="none" strike="noStrike">
                <a:solidFill>
                  <a:schemeClr val="dk1"/>
                </a:solidFill>
                <a:latin typeface="Arial"/>
                <a:ea typeface="Arial"/>
                <a:cs typeface="Arial"/>
                <a:sym typeface="Arial"/>
              </a:rPr>
              <a:t>Publikasikan</a:t>
            </a:r>
            <a:r>
              <a:rPr b="0" i="0" lang="en-US" sz="1600" u="none" cap="none" strike="noStrike">
                <a:solidFill>
                  <a:schemeClr val="dk1"/>
                </a:solidFill>
                <a:latin typeface="Arial"/>
                <a:ea typeface="Arial"/>
                <a:cs typeface="Arial"/>
                <a:sym typeface="Arial"/>
              </a:rPr>
              <a:t> di pojok kanan atas layar Anda.</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2. Klik </a:t>
            </a:r>
            <a:r>
              <a:rPr b="1" i="0" lang="en-US" sz="1600" u="none" cap="none" strike="noStrike">
                <a:solidFill>
                  <a:schemeClr val="dk1"/>
                </a:solidFill>
                <a:latin typeface="Arial"/>
                <a:ea typeface="Arial"/>
                <a:cs typeface="Arial"/>
                <a:sym typeface="Arial"/>
              </a:rPr>
              <a:t>Publikasikan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2789" name="Google Shape;2789;p288"/>
          <p:cNvPicPr preferRelativeResize="0"/>
          <p:nvPr/>
        </p:nvPicPr>
        <p:blipFill rotWithShape="1">
          <a:blip r:embed="rId3">
            <a:alphaModFix/>
          </a:blip>
          <a:srcRect b="0" l="0" r="0" t="0"/>
          <a:stretch/>
        </p:blipFill>
        <p:spPr>
          <a:xfrm>
            <a:off x="974912" y="1820432"/>
            <a:ext cx="4840673" cy="1039888"/>
          </a:xfrm>
          <a:prstGeom prst="rect">
            <a:avLst/>
          </a:prstGeom>
          <a:noFill/>
          <a:ln cap="flat" cmpd="sng" w="9525">
            <a:solidFill>
              <a:srgbClr val="B7B7B7"/>
            </a:solidFill>
            <a:prstDash val="solid"/>
            <a:round/>
            <a:headEnd len="sm" w="sm" type="none"/>
            <a:tailEnd len="sm" w="sm" type="none"/>
          </a:ln>
        </p:spPr>
      </p:pic>
      <p:pic>
        <p:nvPicPr>
          <p:cNvPr id="2790" name="Google Shape;2790;p288"/>
          <p:cNvPicPr preferRelativeResize="0"/>
          <p:nvPr/>
        </p:nvPicPr>
        <p:blipFill rotWithShape="1">
          <a:blip r:embed="rId4">
            <a:alphaModFix/>
          </a:blip>
          <a:srcRect b="0" l="0" r="0" t="0"/>
          <a:stretch/>
        </p:blipFill>
        <p:spPr>
          <a:xfrm>
            <a:off x="1396945" y="3277518"/>
            <a:ext cx="2942380" cy="1404210"/>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p289"/>
          <p:cNvSpPr txBox="1"/>
          <p:nvPr/>
        </p:nvSpPr>
        <p:spPr>
          <a:xfrm>
            <a:off x="4339325" y="2436166"/>
            <a:ext cx="323700" cy="35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796" name="Google Shape;2796;p289"/>
          <p:cNvSpPr txBox="1"/>
          <p:nvPr/>
        </p:nvSpPr>
        <p:spPr>
          <a:xfrm>
            <a:off x="6763892" y="771302"/>
            <a:ext cx="18003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Sekilas Langkah Mudah</a:t>
            </a:r>
            <a:endParaRPr b="1" i="0" sz="2800" u="none" cap="none" strike="noStrike">
              <a:solidFill>
                <a:schemeClr val="lt1"/>
              </a:solidFill>
              <a:latin typeface="Arial"/>
              <a:ea typeface="Arial"/>
              <a:cs typeface="Arial"/>
              <a:sym typeface="Arial"/>
            </a:endParaRPr>
          </a:p>
        </p:txBody>
      </p:sp>
      <p:sp>
        <p:nvSpPr>
          <p:cNvPr id="2797" name="Google Shape;2797;p289"/>
          <p:cNvSpPr txBox="1"/>
          <p:nvPr/>
        </p:nvSpPr>
        <p:spPr>
          <a:xfrm>
            <a:off x="215516" y="235448"/>
            <a:ext cx="6195600" cy="6061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Membagikan situs</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simbol link di bagian atas halaman.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Sebuah kotak akan terbuka, dan menunjukkan alamat web (URL) untuk situs web Anda. Klik tombol </a:t>
            </a:r>
            <a:r>
              <a:rPr b="1" i="0" lang="en-US" sz="1600" u="none" cap="none" strike="noStrike">
                <a:solidFill>
                  <a:schemeClr val="dk1"/>
                </a:solidFill>
                <a:latin typeface="Arial"/>
                <a:ea typeface="Arial"/>
                <a:cs typeface="Arial"/>
                <a:sym typeface="Arial"/>
              </a:rPr>
              <a:t>Salin link</a:t>
            </a:r>
            <a:r>
              <a:rPr b="0" i="0" lang="en-US" sz="1600" u="none" cap="none" strike="noStrike">
                <a:solidFill>
                  <a:schemeClr val="dk1"/>
                </a:solidFill>
                <a:latin typeface="Arial"/>
                <a:ea typeface="Arial"/>
                <a:cs typeface="Arial"/>
                <a:sym typeface="Arial"/>
              </a:rPr>
              <a:t>. Anda dapat membagikan link ini kepada siswa atau kolega agar mereka dapat mengunjungi situs Anda. Tempel link ini ke dalam pesan email (lihat langkah 3).</a:t>
            </a:r>
            <a:endParaRPr b="0" i="0" sz="1600" u="none" cap="none" strike="noStrike">
              <a:solidFill>
                <a:schemeClr val="dk1"/>
              </a:solidFill>
              <a:latin typeface="Arial"/>
              <a:ea typeface="Arial"/>
              <a:cs typeface="Arial"/>
              <a:sym typeface="Arial"/>
            </a:endParaRPr>
          </a:p>
        </p:txBody>
      </p:sp>
      <p:pic>
        <p:nvPicPr>
          <p:cNvPr id="2798" name="Google Shape;2798;p289"/>
          <p:cNvPicPr preferRelativeResize="0"/>
          <p:nvPr/>
        </p:nvPicPr>
        <p:blipFill rotWithShape="1">
          <a:blip r:embed="rId3">
            <a:alphaModFix/>
          </a:blip>
          <a:srcRect b="0" l="0" r="0" t="0"/>
          <a:stretch/>
        </p:blipFill>
        <p:spPr>
          <a:xfrm>
            <a:off x="579808" y="1229603"/>
            <a:ext cx="5849201" cy="633425"/>
          </a:xfrm>
          <a:prstGeom prst="rect">
            <a:avLst/>
          </a:prstGeom>
          <a:noFill/>
          <a:ln cap="flat" cmpd="sng" w="9525">
            <a:solidFill>
              <a:srgbClr val="B7B7B7"/>
            </a:solidFill>
            <a:prstDash val="solid"/>
            <a:round/>
            <a:headEnd len="sm" w="sm" type="none"/>
            <a:tailEnd len="sm" w="sm" type="none"/>
          </a:ln>
        </p:spPr>
      </p:pic>
      <p:pic>
        <p:nvPicPr>
          <p:cNvPr id="2799" name="Google Shape;2799;p289"/>
          <p:cNvPicPr preferRelativeResize="0"/>
          <p:nvPr/>
        </p:nvPicPr>
        <p:blipFill rotWithShape="1">
          <a:blip r:embed="rId4">
            <a:alphaModFix/>
          </a:blip>
          <a:srcRect b="0" l="0" r="0" t="0"/>
          <a:stretch/>
        </p:blipFill>
        <p:spPr>
          <a:xfrm>
            <a:off x="955157" y="3438277"/>
            <a:ext cx="4716317" cy="1297548"/>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3" name="Shape 2803"/>
        <p:cNvGrpSpPr/>
        <p:nvPr/>
      </p:nvGrpSpPr>
      <p:grpSpPr>
        <a:xfrm>
          <a:off x="0" y="0"/>
          <a:ext cx="0" cy="0"/>
          <a:chOff x="0" y="0"/>
          <a:chExt cx="0" cy="0"/>
        </a:xfrm>
      </p:grpSpPr>
      <p:sp>
        <p:nvSpPr>
          <p:cNvPr id="2804" name="Google Shape;2804;p290"/>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2805" name="Google Shape;2805;p290"/>
          <p:cNvSpPr txBox="1"/>
          <p:nvPr>
            <p:ph idx="2" type="body"/>
          </p:nvPr>
        </p:nvSpPr>
        <p:spPr>
          <a:xfrm>
            <a:off x="0" y="833896"/>
            <a:ext cx="9144000" cy="8310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Kolaborasi, Sisip Gambar Dan Kutipan, Terjemahan Multi Bahasa dan Voice Typing</a:t>
            </a:r>
            <a:endParaRPr sz="2400"/>
          </a:p>
        </p:txBody>
      </p:sp>
      <p:sp>
        <p:nvSpPr>
          <p:cNvPr id="2806" name="Google Shape;2806;p290"/>
          <p:cNvSpPr/>
          <p:nvPr>
            <p:ph idx="3" type="pic"/>
          </p:nvPr>
        </p:nvSpPr>
        <p:spPr>
          <a:xfrm>
            <a:off x="5617625" y="2290775"/>
            <a:ext cx="2663100" cy="1969200"/>
          </a:xfrm>
          <a:prstGeom prst="rect">
            <a:avLst/>
          </a:prstGeom>
          <a:solidFill>
            <a:srgbClr val="F2F2F2"/>
          </a:solidFill>
          <a:ln>
            <a:noFill/>
          </a:ln>
        </p:spPr>
      </p:sp>
      <p:sp>
        <p:nvSpPr>
          <p:cNvPr id="2807" name="Google Shape;2807;p290"/>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1" name="Shape 2811"/>
        <p:cNvGrpSpPr/>
        <p:nvPr/>
      </p:nvGrpSpPr>
      <p:grpSpPr>
        <a:xfrm>
          <a:off x="0" y="0"/>
          <a:ext cx="0" cy="0"/>
          <a:chOff x="0" y="0"/>
          <a:chExt cx="0" cy="0"/>
        </a:xfrm>
      </p:grpSpPr>
      <p:sp>
        <p:nvSpPr>
          <p:cNvPr id="2812" name="Google Shape;2812;p291"/>
          <p:cNvSpPr txBox="1"/>
          <p:nvPr/>
        </p:nvSpPr>
        <p:spPr>
          <a:xfrm>
            <a:off x="392425" y="384600"/>
            <a:ext cx="4617600" cy="39780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rPr b="1" i="0" lang="en-US" sz="1600" u="none" cap="none" strike="noStrike">
                <a:solidFill>
                  <a:srgbClr val="000000"/>
                </a:solidFill>
                <a:latin typeface="Arial"/>
                <a:ea typeface="Arial"/>
                <a:cs typeface="Arial"/>
                <a:sym typeface="Arial"/>
              </a:rPr>
              <a:t>Membuka Google Sites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Untuk membuat situs baru, buka browser Anda dan buka halaman beranda Google (seperti pada pelajaran sebelumnya). Klik Peluncur Aplikasi dan cari 'Sites'.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Klik Sites.</a:t>
            </a:r>
            <a:endParaRPr/>
          </a:p>
          <a:p>
            <a:pPr indent="-342900" lvl="0" marL="457200" marR="0" rtl="0" algn="just">
              <a:lnSpc>
                <a:spcPct val="115000"/>
              </a:lnSpc>
              <a:spcBef>
                <a:spcPts val="0"/>
              </a:spcBef>
              <a:spcAft>
                <a:spcPts val="0"/>
              </a:spcAft>
              <a:buNone/>
            </a:pPr>
            <a:r>
              <a:rPr b="0" i="0" lang="en-US" sz="1600" u="none" cap="none" strike="noStrike">
                <a:solidFill>
                  <a:srgbClr val="000000"/>
                </a:solidFill>
                <a:latin typeface="Arial"/>
                <a:ea typeface="Arial"/>
                <a:cs typeface="Arial"/>
                <a:sym typeface="Arial"/>
              </a:rPr>
              <a:t>2.  Jika belum masuk, Anda akan diminta masuk dengan cara yang persis sama seperti di pelajaran sebelumnya.</a:t>
            </a:r>
            <a:endParaRPr/>
          </a:p>
          <a:p>
            <a:pPr indent="0" lvl="0" marL="457200" marR="0" rtl="0" algn="just">
              <a:lnSpc>
                <a:spcPct val="115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2813" name="Google Shape;2813;p291"/>
          <p:cNvSpPr txBox="1"/>
          <p:nvPr/>
        </p:nvSpPr>
        <p:spPr>
          <a:xfrm>
            <a:off x="234575" y="3581100"/>
            <a:ext cx="6195600" cy="117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200"/>
              <a:buFont typeface="Arial"/>
              <a:buNone/>
            </a:pPr>
            <a:r>
              <a:t/>
            </a:r>
            <a:endParaRPr b="0" i="0" sz="1600" u="none" cap="none" strike="noStrike">
              <a:solidFill>
                <a:srgbClr val="000000"/>
              </a:solidFill>
              <a:latin typeface="Arial"/>
              <a:ea typeface="Arial"/>
              <a:cs typeface="Arial"/>
              <a:sym typeface="Arial"/>
            </a:endParaRPr>
          </a:p>
        </p:txBody>
      </p:sp>
      <p:grpSp>
        <p:nvGrpSpPr>
          <p:cNvPr id="2814" name="Google Shape;2814;p291"/>
          <p:cNvGrpSpPr/>
          <p:nvPr/>
        </p:nvGrpSpPr>
        <p:grpSpPr>
          <a:xfrm>
            <a:off x="6216490" y="384600"/>
            <a:ext cx="2692935" cy="3977850"/>
            <a:chOff x="6216490" y="384600"/>
            <a:chExt cx="2692935" cy="3977850"/>
          </a:xfrm>
        </p:grpSpPr>
        <p:pic>
          <p:nvPicPr>
            <p:cNvPr id="2815" name="Google Shape;2815;p291"/>
            <p:cNvPicPr preferRelativeResize="0"/>
            <p:nvPr/>
          </p:nvPicPr>
          <p:blipFill rotWithShape="1">
            <a:blip r:embed="rId3">
              <a:alphaModFix/>
            </a:blip>
            <a:srcRect b="0" l="0" r="0" t="0"/>
            <a:stretch/>
          </p:blipFill>
          <p:spPr>
            <a:xfrm>
              <a:off x="6216490" y="384600"/>
              <a:ext cx="2692935" cy="3977850"/>
            </a:xfrm>
            <a:prstGeom prst="rect">
              <a:avLst/>
            </a:prstGeom>
            <a:noFill/>
            <a:ln>
              <a:noFill/>
            </a:ln>
          </p:spPr>
        </p:pic>
        <p:sp>
          <p:nvSpPr>
            <p:cNvPr id="2816" name="Google Shape;2816;p291"/>
            <p:cNvSpPr/>
            <p:nvPr/>
          </p:nvSpPr>
          <p:spPr>
            <a:xfrm>
              <a:off x="6572250" y="2373524"/>
              <a:ext cx="639000" cy="8079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gr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0" name="Shape 2820"/>
        <p:cNvGrpSpPr/>
        <p:nvPr/>
      </p:nvGrpSpPr>
      <p:grpSpPr>
        <a:xfrm>
          <a:off x="0" y="0"/>
          <a:ext cx="0" cy="0"/>
          <a:chOff x="0" y="0"/>
          <a:chExt cx="0" cy="0"/>
        </a:xfrm>
      </p:grpSpPr>
      <p:sp>
        <p:nvSpPr>
          <p:cNvPr id="2821" name="Google Shape;2821;p292"/>
          <p:cNvSpPr txBox="1"/>
          <p:nvPr/>
        </p:nvSpPr>
        <p:spPr>
          <a:xfrm>
            <a:off x="215525" y="177375"/>
            <a:ext cx="6195600" cy="185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Membuat situs web dengan Google Sites</a:t>
            </a:r>
            <a:endParaRPr b="1"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Setelah membuka halaman beranda Google Sites, Anda dapat membuat situs baru.</a:t>
            </a:r>
            <a:endParaRPr b="0" i="0" sz="16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untuk membuat situs baru.</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822" name="Google Shape;2822;p292"/>
          <p:cNvPicPr preferRelativeResize="0"/>
          <p:nvPr/>
        </p:nvPicPr>
        <p:blipFill rotWithShape="1">
          <a:blip r:embed="rId3">
            <a:alphaModFix/>
          </a:blip>
          <a:srcRect b="0" l="0" r="0" t="0"/>
          <a:stretch/>
        </p:blipFill>
        <p:spPr>
          <a:xfrm>
            <a:off x="1218425" y="1357266"/>
            <a:ext cx="280800" cy="271227"/>
          </a:xfrm>
          <a:prstGeom prst="rect">
            <a:avLst/>
          </a:prstGeom>
          <a:noFill/>
          <a:ln>
            <a:noFill/>
          </a:ln>
        </p:spPr>
      </p:pic>
      <p:grpSp>
        <p:nvGrpSpPr>
          <p:cNvPr id="2823" name="Google Shape;2823;p292"/>
          <p:cNvGrpSpPr/>
          <p:nvPr/>
        </p:nvGrpSpPr>
        <p:grpSpPr>
          <a:xfrm>
            <a:off x="696817" y="1843859"/>
            <a:ext cx="7367529" cy="2526934"/>
            <a:chOff x="696817" y="1843859"/>
            <a:chExt cx="7367529" cy="2526934"/>
          </a:xfrm>
        </p:grpSpPr>
        <p:pic>
          <p:nvPicPr>
            <p:cNvPr id="2824" name="Google Shape;2824;p292"/>
            <p:cNvPicPr preferRelativeResize="0"/>
            <p:nvPr/>
          </p:nvPicPr>
          <p:blipFill rotWithShape="1">
            <a:blip r:embed="rId4">
              <a:alphaModFix/>
            </a:blip>
            <a:srcRect b="0" l="0" r="0" t="0"/>
            <a:stretch/>
          </p:blipFill>
          <p:spPr>
            <a:xfrm>
              <a:off x="696817" y="1843859"/>
              <a:ext cx="7367529" cy="2526934"/>
            </a:xfrm>
            <a:prstGeom prst="rect">
              <a:avLst/>
            </a:prstGeom>
            <a:noFill/>
            <a:ln>
              <a:noFill/>
            </a:ln>
          </p:spPr>
        </p:pic>
        <p:cxnSp>
          <p:nvCxnSpPr>
            <p:cNvPr id="2825" name="Google Shape;2825;p292"/>
            <p:cNvCxnSpPr/>
            <p:nvPr/>
          </p:nvCxnSpPr>
          <p:spPr>
            <a:xfrm>
              <a:off x="892366" y="2798284"/>
              <a:ext cx="1278000" cy="1542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9" name="Shape 2829"/>
        <p:cNvGrpSpPr/>
        <p:nvPr/>
      </p:nvGrpSpPr>
      <p:grpSpPr>
        <a:xfrm>
          <a:off x="0" y="0"/>
          <a:ext cx="0" cy="0"/>
          <a:chOff x="0" y="0"/>
          <a:chExt cx="0" cy="0"/>
        </a:xfrm>
      </p:grpSpPr>
      <p:pic>
        <p:nvPicPr>
          <p:cNvPr id="2830" name="Google Shape;2830;p293"/>
          <p:cNvPicPr preferRelativeResize="0"/>
          <p:nvPr/>
        </p:nvPicPr>
        <p:blipFill rotWithShape="1">
          <a:blip r:embed="rId3">
            <a:alphaModFix/>
          </a:blip>
          <a:srcRect b="0" l="0" r="0" t="0"/>
          <a:stretch/>
        </p:blipFill>
        <p:spPr>
          <a:xfrm>
            <a:off x="1453727" y="1152565"/>
            <a:ext cx="5365713" cy="2394865"/>
          </a:xfrm>
          <a:prstGeom prst="rect">
            <a:avLst/>
          </a:prstGeom>
          <a:noFill/>
          <a:ln>
            <a:noFill/>
          </a:ln>
        </p:spPr>
      </p:pic>
      <p:grpSp>
        <p:nvGrpSpPr>
          <p:cNvPr id="2831" name="Google Shape;2831;p293"/>
          <p:cNvGrpSpPr/>
          <p:nvPr/>
        </p:nvGrpSpPr>
        <p:grpSpPr>
          <a:xfrm>
            <a:off x="215525" y="177375"/>
            <a:ext cx="8609100" cy="4427700"/>
            <a:chOff x="215525" y="177375"/>
            <a:chExt cx="8609100" cy="4427700"/>
          </a:xfrm>
        </p:grpSpPr>
        <p:sp>
          <p:nvSpPr>
            <p:cNvPr id="2832" name="Google Shape;2832;p293"/>
            <p:cNvSpPr txBox="1"/>
            <p:nvPr/>
          </p:nvSpPr>
          <p:spPr>
            <a:xfrm>
              <a:off x="215525" y="177375"/>
              <a:ext cx="8609100" cy="44277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Memberi nama situs web</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Situs baru Anda akan terbuka. Layar Anda akan terlihat seperti ini:</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127000" marR="0" rtl="0" algn="just">
                <a:lnSpc>
                  <a:spcPct val="115000"/>
                </a:lnSpc>
                <a:spcBef>
                  <a:spcPts val="0"/>
                </a:spcBef>
                <a:spcAft>
                  <a:spcPts val="0"/>
                </a:spcAft>
                <a:buNone/>
              </a:pPr>
              <a:r>
                <a:rPr b="0" i="0" lang="en-US" sz="1600" u="none" cap="none" strike="noStrike">
                  <a:solidFill>
                    <a:srgbClr val="000000"/>
                  </a:solidFill>
                  <a:latin typeface="Arial"/>
                  <a:ea typeface="Arial"/>
                  <a:cs typeface="Arial"/>
                  <a:sym typeface="Arial"/>
                </a:rPr>
                <a:t>2.     Beri judul situs web. </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Klik kotak yang menunjukkan </a:t>
              </a:r>
              <a:r>
                <a:rPr b="1" i="0" lang="en-US" sz="1600" u="none" cap="none" strike="noStrike">
                  <a:solidFill>
                    <a:srgbClr val="000000"/>
                  </a:solidFill>
                  <a:latin typeface="Arial"/>
                  <a:ea typeface="Arial"/>
                  <a:cs typeface="Arial"/>
                  <a:sym typeface="Arial"/>
                </a:rPr>
                <a:t>Situs tanpa judul</a:t>
              </a:r>
              <a:r>
                <a:rPr b="0" i="0" lang="en-US" sz="1600" u="none" cap="none" strike="noStrike">
                  <a:solidFill>
                    <a:srgbClr val="000000"/>
                  </a:solidFill>
                  <a:latin typeface="Arial"/>
                  <a:ea typeface="Arial"/>
                  <a:cs typeface="Arial"/>
                  <a:sym typeface="Arial"/>
                </a:rPr>
                <a:t> di sudut kiri atas layar Anda.</a:t>
              </a:r>
              <a:endParaRPr b="0" i="0" sz="1600" u="none" cap="none" strike="noStrike">
                <a:solidFill>
                  <a:srgbClr val="000000"/>
                </a:solidFill>
                <a:latin typeface="Arial"/>
                <a:ea typeface="Arial"/>
                <a:cs typeface="Arial"/>
                <a:sym typeface="Arial"/>
              </a:endParaRPr>
            </a:p>
            <a:p>
              <a:pPr indent="-330199" lvl="0" marL="899999" marR="0" rtl="0" algn="just">
                <a:lnSpc>
                  <a:spcPct val="115000"/>
                </a:lnSpc>
                <a:spcBef>
                  <a:spcPts val="0"/>
                </a:spcBef>
                <a:spcAft>
                  <a:spcPts val="0"/>
                </a:spcAft>
                <a:buClr>
                  <a:srgbClr val="000000"/>
                </a:buClr>
                <a:buSzPts val="1600"/>
                <a:buFont typeface="Arial"/>
                <a:buAutoNum type="alphaLcPeriod"/>
              </a:pPr>
              <a:r>
                <a:rPr b="0" i="0" lang="en-US" sz="1600" u="none" cap="none" strike="noStrike">
                  <a:solidFill>
                    <a:srgbClr val="000000"/>
                  </a:solidFill>
                  <a:latin typeface="Arial"/>
                  <a:ea typeface="Arial"/>
                  <a:cs typeface="Arial"/>
                  <a:sym typeface="Arial"/>
                </a:rPr>
                <a:t>Masukkan nama situs web. Tentang apa situs web Anda? Setelah Anda memasukkan nama, tekan tombol </a:t>
              </a:r>
              <a:r>
                <a:rPr b="1" i="0" lang="en-US" sz="1600" u="none" cap="none" strike="noStrike">
                  <a:solidFill>
                    <a:srgbClr val="000000"/>
                  </a:solidFill>
                  <a:latin typeface="Arial"/>
                  <a:ea typeface="Arial"/>
                  <a:cs typeface="Arial"/>
                  <a:sym typeface="Arial"/>
                </a:rPr>
                <a:t>Enter</a:t>
              </a:r>
              <a:r>
                <a:rPr b="0" i="0" lang="en-US" sz="1600" u="none" cap="none" strike="noStrike">
                  <a:solidFill>
                    <a:srgbClr val="000000"/>
                  </a:solidFill>
                  <a:latin typeface="Arial"/>
                  <a:ea typeface="Arial"/>
                  <a:cs typeface="Arial"/>
                  <a:sym typeface="Arial"/>
                </a:rPr>
                <a:t> di keyboard. </a:t>
              </a:r>
              <a:endParaRPr b="0" i="0" sz="1600" u="none" cap="none" strike="noStrike">
                <a:solidFill>
                  <a:srgbClr val="000000"/>
                </a:solidFill>
                <a:latin typeface="Arial"/>
                <a:ea typeface="Arial"/>
                <a:cs typeface="Arial"/>
                <a:sym typeface="Arial"/>
              </a:endParaRPr>
            </a:p>
          </p:txBody>
        </p:sp>
        <p:cxnSp>
          <p:nvCxnSpPr>
            <p:cNvPr id="2833" name="Google Shape;2833;p293"/>
            <p:cNvCxnSpPr/>
            <p:nvPr/>
          </p:nvCxnSpPr>
          <p:spPr>
            <a:xfrm flipH="1" rot="10800000">
              <a:off x="892366" y="1432084"/>
              <a:ext cx="914400" cy="13662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0"/>
          <p:cNvSpPr txBox="1"/>
          <p:nvPr>
            <p:ph idx="1" type="body"/>
          </p:nvPr>
        </p:nvSpPr>
        <p:spPr>
          <a:xfrm>
            <a:off x="0" y="3043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Berbagi File</a:t>
            </a:r>
            <a:endParaRPr/>
          </a:p>
        </p:txBody>
      </p:sp>
      <p:sp>
        <p:nvSpPr>
          <p:cNvPr id="529" name="Google Shape;529;p60"/>
          <p:cNvSpPr txBox="1"/>
          <p:nvPr>
            <p:ph idx="2" type="body"/>
          </p:nvPr>
        </p:nvSpPr>
        <p:spPr>
          <a:xfrm>
            <a:off x="323450" y="1239675"/>
            <a:ext cx="4448400" cy="34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80"/>
              </a:spcBef>
              <a:spcAft>
                <a:spcPts val="0"/>
              </a:spcAft>
              <a:buSzPts val="1400"/>
              <a:buNone/>
            </a:pPr>
            <a:r>
              <a:rPr lang="en-US" sz="1600"/>
              <a:t>Kotak dialog baru terbuka, dan Anda dapat mengatur izin berbagi.</a:t>
            </a:r>
            <a:endParaRPr/>
          </a:p>
        </p:txBody>
      </p:sp>
      <p:pic>
        <p:nvPicPr>
          <p:cNvPr id="530" name="Google Shape;530;p60"/>
          <p:cNvPicPr preferRelativeResize="0"/>
          <p:nvPr/>
        </p:nvPicPr>
        <p:blipFill rotWithShape="1">
          <a:blip r:embed="rId3">
            <a:alphaModFix/>
          </a:blip>
          <a:srcRect b="0" l="0" r="0" t="0"/>
          <a:stretch/>
        </p:blipFill>
        <p:spPr>
          <a:xfrm>
            <a:off x="323450" y="2099525"/>
            <a:ext cx="3848399" cy="2025685"/>
          </a:xfrm>
          <a:prstGeom prst="rect">
            <a:avLst/>
          </a:prstGeom>
          <a:noFill/>
          <a:ln cap="flat" cmpd="sng" w="9525">
            <a:solidFill>
              <a:srgbClr val="CCCCCC"/>
            </a:solidFill>
            <a:prstDash val="solid"/>
            <a:round/>
            <a:headEnd len="sm" w="sm" type="none"/>
            <a:tailEnd len="sm" w="sm" type="none"/>
          </a:ln>
        </p:spPr>
      </p:pic>
      <p:sp>
        <p:nvSpPr>
          <p:cNvPr id="531" name="Google Shape;531;p60"/>
          <p:cNvSpPr txBox="1"/>
          <p:nvPr>
            <p:ph idx="2" type="body"/>
          </p:nvPr>
        </p:nvSpPr>
        <p:spPr>
          <a:xfrm>
            <a:off x="4599000" y="1239750"/>
            <a:ext cx="4362000" cy="34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80"/>
              </a:spcBef>
              <a:spcAft>
                <a:spcPts val="0"/>
              </a:spcAft>
              <a:buSzPts val="1400"/>
              <a:buNone/>
            </a:pPr>
            <a:r>
              <a:rPr lang="en-US" sz="1200"/>
              <a:t>Masukkan alamat email orang yang ingin Anda bagikan file/ folder ini. </a:t>
            </a:r>
            <a:endParaRPr sz="1200"/>
          </a:p>
          <a:p>
            <a:pPr indent="0" lvl="0" marL="0" rtl="0" algn="l">
              <a:lnSpc>
                <a:spcPct val="100000"/>
              </a:lnSpc>
              <a:spcBef>
                <a:spcPts val="280"/>
              </a:spcBef>
              <a:spcAft>
                <a:spcPts val="0"/>
              </a:spcAft>
              <a:buSzPts val="1400"/>
              <a:buNone/>
            </a:pPr>
            <a:r>
              <a:rPr lang="en-US" sz="1200"/>
              <a:t>Pilih tingkat izin yang ingin Anda berikan:</a:t>
            </a:r>
            <a:endParaRPr sz="1200"/>
          </a:p>
          <a:p>
            <a:pPr indent="0" lvl="0" marL="0" rtl="0" algn="l">
              <a:lnSpc>
                <a:spcPct val="100000"/>
              </a:lnSpc>
              <a:spcBef>
                <a:spcPts val="280"/>
              </a:spcBef>
              <a:spcAft>
                <a:spcPts val="0"/>
              </a:spcAft>
              <a:buSzPts val="1400"/>
              <a:buNone/>
            </a:pPr>
            <a:r>
              <a:rPr b="1" lang="en-US" sz="1200"/>
              <a:t>Pengakses lihat-saja: </a:t>
            </a:r>
            <a:r>
              <a:rPr lang="en-US" sz="1200"/>
              <a:t>Pengakses lihat-saja hanya dapat melihat file dan folder.</a:t>
            </a:r>
            <a:endParaRPr sz="1200"/>
          </a:p>
          <a:p>
            <a:pPr indent="0" lvl="0" marL="0" rtl="0" algn="l">
              <a:lnSpc>
                <a:spcPct val="100000"/>
              </a:lnSpc>
              <a:spcBef>
                <a:spcPts val="280"/>
              </a:spcBef>
              <a:spcAft>
                <a:spcPts val="0"/>
              </a:spcAft>
              <a:buSzPts val="1400"/>
              <a:buNone/>
            </a:pPr>
            <a:r>
              <a:rPr b="1" lang="en-US" sz="1200">
                <a:solidFill>
                  <a:schemeClr val="hlink"/>
                </a:solidFill>
              </a:rPr>
              <a:t>Editor: </a:t>
            </a:r>
            <a:r>
              <a:rPr lang="en-US" sz="1200"/>
              <a:t>Editor dapat menambahkan, mengedit, dan berbagi file dengan orang lain.</a:t>
            </a:r>
            <a:endParaRPr sz="1200"/>
          </a:p>
          <a:p>
            <a:pPr indent="0" lvl="0" marL="0" rtl="0" algn="l">
              <a:lnSpc>
                <a:spcPct val="100000"/>
              </a:lnSpc>
              <a:spcBef>
                <a:spcPts val="280"/>
              </a:spcBef>
              <a:spcAft>
                <a:spcPts val="0"/>
              </a:spcAft>
              <a:buSzPts val="1400"/>
              <a:buNone/>
            </a:pPr>
            <a:r>
              <a:rPr b="1" lang="en-US" sz="1200"/>
              <a:t>Pemberi komentar:</a:t>
            </a:r>
            <a:r>
              <a:rPr lang="en-US" sz="1200"/>
              <a:t> Pemberi komentar dapat meninggalkan komentar pada file, tetapi tidak dapat mengedit isinya. (Anda hanya akan melihat opsi ini saat melihat file, bukan folder)</a:t>
            </a:r>
            <a:endParaRPr sz="1200"/>
          </a:p>
          <a:p>
            <a:pPr indent="0" lvl="0" marL="0" rtl="0" algn="l">
              <a:lnSpc>
                <a:spcPct val="100000"/>
              </a:lnSpc>
              <a:spcBef>
                <a:spcPts val="280"/>
              </a:spcBef>
              <a:spcAft>
                <a:spcPts val="0"/>
              </a:spcAft>
              <a:buSzPts val="1400"/>
              <a:buNone/>
            </a:pPr>
            <a:r>
              <a:t/>
            </a:r>
            <a:endParaRPr sz="1200"/>
          </a:p>
          <a:p>
            <a:pPr indent="0" lvl="0" marL="0" marR="2007392" rtl="0" algn="l">
              <a:lnSpc>
                <a:spcPct val="100000"/>
              </a:lnSpc>
              <a:spcBef>
                <a:spcPts val="280"/>
              </a:spcBef>
              <a:spcAft>
                <a:spcPts val="0"/>
              </a:spcAft>
              <a:buSzPts val="1400"/>
              <a:buNone/>
            </a:pPr>
            <a:r>
              <a:rPr lang="en-US" sz="1200"/>
              <a:t>Kita akan membahas lebih banyak opsi saat berbagi file dan folder dalam pelajaran tentang 'berbagi dan berkolaborasi'.</a:t>
            </a:r>
            <a:endParaRPr sz="1200"/>
          </a:p>
        </p:txBody>
      </p:sp>
      <p:pic>
        <p:nvPicPr>
          <p:cNvPr id="532" name="Google Shape;532;p60"/>
          <p:cNvPicPr preferRelativeResize="0"/>
          <p:nvPr/>
        </p:nvPicPr>
        <p:blipFill rotWithShape="1">
          <a:blip r:embed="rId4">
            <a:alphaModFix/>
          </a:blip>
          <a:srcRect b="0" l="0" r="0" t="0"/>
          <a:stretch/>
        </p:blipFill>
        <p:spPr>
          <a:xfrm>
            <a:off x="6973800" y="3432500"/>
            <a:ext cx="1987200" cy="1329300"/>
          </a:xfrm>
          <a:prstGeom prst="ellipse">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7" name="Shape 2837"/>
        <p:cNvGrpSpPr/>
        <p:nvPr/>
      </p:nvGrpSpPr>
      <p:grpSpPr>
        <a:xfrm>
          <a:off x="0" y="0"/>
          <a:ext cx="0" cy="0"/>
          <a:chOff x="0" y="0"/>
          <a:chExt cx="0" cy="0"/>
        </a:xfrm>
      </p:grpSpPr>
      <p:sp>
        <p:nvSpPr>
          <p:cNvPr id="2838" name="Google Shape;2838;p294"/>
          <p:cNvSpPr txBox="1"/>
          <p:nvPr/>
        </p:nvSpPr>
        <p:spPr>
          <a:xfrm>
            <a:off x="215524" y="177375"/>
            <a:ext cx="8697000" cy="6241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Beri nama halaman pertama</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Ini adalah 'halaman beranda' situs Anda, halaman pertama yang akan dilihat orang ketika mereka mengunjungi situs web Anda.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Cari 'Judul Halaman Anda' di bagian atas layar. Klik di kotak di akhir kata 'Judul'.</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Gunakan tombol backspace di keyboard untuk menghapus kata 'Judul Halaman Anda'.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Sekarang Anda dapat memasukkan judul Anda sendiri.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p:txBody>
      </p:sp>
      <p:pic>
        <p:nvPicPr>
          <p:cNvPr id="2839" name="Google Shape;2839;p294"/>
          <p:cNvPicPr preferRelativeResize="0"/>
          <p:nvPr/>
        </p:nvPicPr>
        <p:blipFill rotWithShape="1">
          <a:blip r:embed="rId3">
            <a:alphaModFix/>
          </a:blip>
          <a:srcRect b="0" l="0" r="0" t="0"/>
          <a:stretch/>
        </p:blipFill>
        <p:spPr>
          <a:xfrm>
            <a:off x="1090668" y="1235372"/>
            <a:ext cx="6180463" cy="2672755"/>
          </a:xfrm>
          <a:prstGeom prst="rect">
            <a:avLst/>
          </a:prstGeom>
          <a:noFill/>
          <a:ln>
            <a:noFill/>
          </a:ln>
        </p:spPr>
      </p:pic>
      <p:cxnSp>
        <p:nvCxnSpPr>
          <p:cNvPr id="2840" name="Google Shape;2840;p294"/>
          <p:cNvCxnSpPr/>
          <p:nvPr/>
        </p:nvCxnSpPr>
        <p:spPr>
          <a:xfrm flipH="1" rot="10800000">
            <a:off x="1872869" y="2401568"/>
            <a:ext cx="914400" cy="13662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4" name="Shape 2844"/>
        <p:cNvGrpSpPr/>
        <p:nvPr/>
      </p:nvGrpSpPr>
      <p:grpSpPr>
        <a:xfrm>
          <a:off x="0" y="0"/>
          <a:ext cx="0" cy="0"/>
          <a:chOff x="0" y="0"/>
          <a:chExt cx="0" cy="0"/>
        </a:xfrm>
      </p:grpSpPr>
      <p:sp>
        <p:nvSpPr>
          <p:cNvPr id="2845" name="Google Shape;2845;p295"/>
          <p:cNvSpPr txBox="1"/>
          <p:nvPr/>
        </p:nvSpPr>
        <p:spPr>
          <a:xfrm>
            <a:off x="215525" y="177375"/>
            <a:ext cx="8785200" cy="63231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gambar</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rgbClr val="000000"/>
                </a:solidFill>
                <a:latin typeface="Arial"/>
                <a:ea typeface="Arial"/>
                <a:cs typeface="Arial"/>
                <a:sym typeface="Arial"/>
              </a:rPr>
              <a:t>Anda dapat mengubah gambar latar belakang yang muncul di bawah judul.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Pindahkan penunjuk mouse Anda ke sudut kiri bawah kotak judul halaman. Anda akan melihat tombol 'Ubah gambar' muncul. </a:t>
            </a:r>
            <a:endParaRPr b="0" i="0" sz="1600" u="none" cap="none" strike="noStrike">
              <a:solidFill>
                <a:srgbClr val="000000"/>
              </a:solidFill>
              <a:latin typeface="Arial"/>
              <a:ea typeface="Arial"/>
              <a:cs typeface="Arial"/>
              <a:sym typeface="Arial"/>
            </a:endParaRPr>
          </a:p>
          <a:p>
            <a:pPr indent="-330200" lvl="0" marL="457200" marR="0" rtl="0" algn="just">
              <a:lnSpc>
                <a:spcPct val="115000"/>
              </a:lnSpc>
              <a:spcBef>
                <a:spcPts val="0"/>
              </a:spcBef>
              <a:spcAft>
                <a:spcPts val="0"/>
              </a:spcAft>
              <a:buClr>
                <a:srgbClr val="000000"/>
              </a:buClr>
              <a:buSzPts val="1600"/>
              <a:buFont typeface="Arial"/>
              <a:buAutoNum type="arabicPeriod"/>
            </a:pPr>
            <a:r>
              <a:rPr b="0" i="0" lang="en-US" sz="1600" u="none" cap="none" strike="noStrike">
                <a:solidFill>
                  <a:srgbClr val="000000"/>
                </a:solidFill>
                <a:latin typeface="Arial"/>
                <a:ea typeface="Arial"/>
                <a:cs typeface="Arial"/>
                <a:sym typeface="Arial"/>
              </a:rPr>
              <a:t>Klik </a:t>
            </a:r>
            <a:r>
              <a:rPr b="1" i="0" lang="en-US" sz="1600" u="none" cap="none" strike="noStrike">
                <a:solidFill>
                  <a:srgbClr val="000000"/>
                </a:solidFill>
                <a:latin typeface="Arial"/>
                <a:ea typeface="Arial"/>
                <a:cs typeface="Arial"/>
                <a:sym typeface="Arial"/>
              </a:rPr>
              <a:t>Pilih gambar</a:t>
            </a:r>
            <a:r>
              <a:rPr b="0" i="0" lang="en-US" sz="1600" u="none" cap="none" strike="noStrike">
                <a:solidFill>
                  <a:srgbClr val="000000"/>
                </a:solidFill>
                <a:latin typeface="Arial"/>
                <a:ea typeface="Arial"/>
                <a:cs typeface="Arial"/>
                <a:sym typeface="Arial"/>
              </a:rPr>
              <a:t> dari menu yang terbuka.</a:t>
            </a:r>
            <a:endParaRPr b="0" i="0" sz="1600" u="none" cap="none" strike="noStrike">
              <a:solidFill>
                <a:srgbClr val="000000"/>
              </a:solidFill>
              <a:latin typeface="Arial"/>
              <a:ea typeface="Arial"/>
              <a:cs typeface="Arial"/>
              <a:sym typeface="Arial"/>
            </a:endParaRPr>
          </a:p>
        </p:txBody>
      </p:sp>
      <p:grpSp>
        <p:nvGrpSpPr>
          <p:cNvPr id="2846" name="Google Shape;2846;p295"/>
          <p:cNvGrpSpPr/>
          <p:nvPr/>
        </p:nvGrpSpPr>
        <p:grpSpPr>
          <a:xfrm>
            <a:off x="616944" y="989362"/>
            <a:ext cx="7210539" cy="2797983"/>
            <a:chOff x="616944" y="989362"/>
            <a:chExt cx="7210539" cy="2797983"/>
          </a:xfrm>
        </p:grpSpPr>
        <p:pic>
          <p:nvPicPr>
            <p:cNvPr id="2847" name="Google Shape;2847;p295"/>
            <p:cNvPicPr preferRelativeResize="0"/>
            <p:nvPr/>
          </p:nvPicPr>
          <p:blipFill rotWithShape="1">
            <a:blip r:embed="rId3">
              <a:alphaModFix/>
            </a:blip>
            <a:srcRect b="0" l="0" r="0" t="0"/>
            <a:stretch/>
          </p:blipFill>
          <p:spPr>
            <a:xfrm>
              <a:off x="1316515" y="989362"/>
              <a:ext cx="6510968" cy="2797983"/>
            </a:xfrm>
            <a:prstGeom prst="rect">
              <a:avLst/>
            </a:prstGeom>
            <a:noFill/>
            <a:ln>
              <a:noFill/>
            </a:ln>
          </p:spPr>
        </p:pic>
        <p:cxnSp>
          <p:nvCxnSpPr>
            <p:cNvPr id="2848" name="Google Shape;2848;p295"/>
            <p:cNvCxnSpPr/>
            <p:nvPr/>
          </p:nvCxnSpPr>
          <p:spPr>
            <a:xfrm flipH="1" rot="10800000">
              <a:off x="616944" y="2809447"/>
              <a:ext cx="1289100" cy="6168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2" name="Shape 2852"/>
        <p:cNvGrpSpPr/>
        <p:nvPr/>
      </p:nvGrpSpPr>
      <p:grpSpPr>
        <a:xfrm>
          <a:off x="0" y="0"/>
          <a:ext cx="0" cy="0"/>
          <a:chOff x="0" y="0"/>
          <a:chExt cx="0" cy="0"/>
        </a:xfrm>
      </p:grpSpPr>
      <p:sp>
        <p:nvSpPr>
          <p:cNvPr id="2853" name="Google Shape;2853;p296"/>
          <p:cNvSpPr txBox="1"/>
          <p:nvPr/>
        </p:nvSpPr>
        <p:spPr>
          <a:xfrm>
            <a:off x="323859" y="3179451"/>
            <a:ext cx="8280300" cy="2035500"/>
          </a:xfrm>
          <a:prstGeom prst="rect">
            <a:avLst/>
          </a:prstGeom>
          <a:noFill/>
          <a:ln>
            <a:noFill/>
          </a:ln>
        </p:spPr>
        <p:txBody>
          <a:bodyPr anchorCtr="0" anchor="t" bIns="100675" lIns="100675" spcFirstLastPara="1" rIns="100675" wrap="square" tIns="100675">
            <a:noAutofit/>
          </a:bodyPr>
          <a:lstStyle/>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3. 	Klik salah satu gambar yang muncul di kotak. Anda akan melihat kotak biru di sekeliling kotak yang telah Anda pilih.</a:t>
            </a:r>
            <a:endParaRPr b="0" i="0" sz="1600" u="none" cap="none" strike="noStrike">
              <a:solidFill>
                <a:srgbClr val="000000"/>
              </a:solidFill>
              <a:latin typeface="Arial"/>
              <a:ea typeface="Arial"/>
              <a:cs typeface="Arial"/>
              <a:sym typeface="Arial"/>
            </a:endParaRPr>
          </a:p>
          <a:p>
            <a:pPr indent="-36195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4. 	Klik tombol </a:t>
            </a:r>
            <a:r>
              <a:rPr b="1" i="0" lang="en-US" sz="1600" u="none" cap="none" strike="noStrike">
                <a:solidFill>
                  <a:srgbClr val="000000"/>
                </a:solidFill>
                <a:latin typeface="Arial"/>
                <a:ea typeface="Arial"/>
                <a:cs typeface="Arial"/>
                <a:sym typeface="Arial"/>
              </a:rPr>
              <a:t>Pilih</a:t>
            </a:r>
            <a:r>
              <a:rPr b="0" i="0" lang="en-US" sz="1600" u="none" cap="none" strike="noStrike">
                <a:solidFill>
                  <a:srgbClr val="000000"/>
                </a:solidFill>
                <a:latin typeface="Arial"/>
                <a:ea typeface="Arial"/>
                <a:cs typeface="Arial"/>
                <a:sym typeface="Arial"/>
              </a:rPr>
              <a:t> di sudut kiri bawah. Sekarang situs Anda akan memiliki gambar baru.</a:t>
            </a:r>
            <a:endParaRPr b="0" i="0" sz="1600" u="none" cap="none" strike="noStrike">
              <a:solidFill>
                <a:srgbClr val="000000"/>
              </a:solidFill>
              <a:latin typeface="Arial"/>
              <a:ea typeface="Arial"/>
              <a:cs typeface="Arial"/>
              <a:sym typeface="Arial"/>
            </a:endParaRPr>
          </a:p>
        </p:txBody>
      </p:sp>
      <p:grpSp>
        <p:nvGrpSpPr>
          <p:cNvPr id="2854" name="Google Shape;2854;p296"/>
          <p:cNvGrpSpPr/>
          <p:nvPr/>
        </p:nvGrpSpPr>
        <p:grpSpPr>
          <a:xfrm>
            <a:off x="1035586" y="193720"/>
            <a:ext cx="5794012" cy="2908613"/>
            <a:chOff x="1035586" y="193720"/>
            <a:chExt cx="5794012" cy="2908613"/>
          </a:xfrm>
        </p:grpSpPr>
        <p:pic>
          <p:nvPicPr>
            <p:cNvPr id="2855" name="Google Shape;2855;p296"/>
            <p:cNvPicPr preferRelativeResize="0"/>
            <p:nvPr/>
          </p:nvPicPr>
          <p:blipFill rotWithShape="1">
            <a:blip r:embed="rId3">
              <a:alphaModFix/>
            </a:blip>
            <a:srcRect b="0" l="0" r="0" t="0"/>
            <a:stretch/>
          </p:blipFill>
          <p:spPr>
            <a:xfrm>
              <a:off x="1762458" y="193720"/>
              <a:ext cx="5067140" cy="2908612"/>
            </a:xfrm>
            <a:prstGeom prst="rect">
              <a:avLst/>
            </a:prstGeom>
            <a:noFill/>
            <a:ln>
              <a:noFill/>
            </a:ln>
          </p:spPr>
        </p:pic>
        <p:cxnSp>
          <p:nvCxnSpPr>
            <p:cNvPr id="2856" name="Google Shape;2856;p296"/>
            <p:cNvCxnSpPr/>
            <p:nvPr/>
          </p:nvCxnSpPr>
          <p:spPr>
            <a:xfrm flipH="1" rot="10800000">
              <a:off x="1035586" y="2793933"/>
              <a:ext cx="1289100" cy="3084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0" name="Shape 2860"/>
        <p:cNvGrpSpPr/>
        <p:nvPr/>
      </p:nvGrpSpPr>
      <p:grpSpPr>
        <a:xfrm>
          <a:off x="0" y="0"/>
          <a:ext cx="0" cy="0"/>
          <a:chOff x="0" y="0"/>
          <a:chExt cx="0" cy="0"/>
        </a:xfrm>
      </p:grpSpPr>
      <p:sp>
        <p:nvSpPr>
          <p:cNvPr id="2861" name="Google Shape;2861;p297"/>
          <p:cNvSpPr txBox="1"/>
          <p:nvPr/>
        </p:nvSpPr>
        <p:spPr>
          <a:xfrm>
            <a:off x="323650" y="177375"/>
            <a:ext cx="8717400" cy="5947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rgbClr val="000000"/>
                </a:solidFill>
                <a:latin typeface="Arial"/>
                <a:ea typeface="Arial"/>
                <a:cs typeface="Arial"/>
                <a:sym typeface="Arial"/>
              </a:rPr>
              <a:t>Mengubah tema situs</a:t>
            </a:r>
            <a:endParaRPr b="1"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Anda juga memiliki opsi untuk mengatur tampilan situs Anda. Warna, font, dan gaya dapat diubah.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sebelah kanan layar, klik </a:t>
            </a:r>
            <a:r>
              <a:rPr b="1" i="0" lang="en-US" sz="1400" u="none" cap="none" strike="noStrike">
                <a:solidFill>
                  <a:srgbClr val="000000"/>
                </a:solidFill>
                <a:latin typeface="Arial"/>
                <a:ea typeface="Arial"/>
                <a:cs typeface="Arial"/>
                <a:sym typeface="Arial"/>
              </a:rPr>
              <a:t>Tema</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Anda akan melihat berbagai pilihan gaya di sana. Pilih salah satu yang Anda suka dengan mengkliknya. Anda akan segera melihat perubahan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Semua gaya memiliki pilihan warna dan font. Klik salah satu warna untuk mengubah warna di situs Anda.</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a:t>
            </a:r>
            <a:r>
              <a:rPr b="1" i="0" lang="en-US" sz="1400" u="none" cap="none" strike="noStrike">
                <a:solidFill>
                  <a:srgbClr val="000000"/>
                </a:solidFill>
                <a:latin typeface="Arial"/>
                <a:ea typeface="Arial"/>
                <a:cs typeface="Arial"/>
                <a:sym typeface="Arial"/>
              </a:rPr>
              <a:t>Gaya font</a:t>
            </a:r>
            <a:r>
              <a:rPr b="0" i="0" lang="en-US" sz="1400" u="none" cap="none" strike="noStrike">
                <a:solidFill>
                  <a:srgbClr val="000000"/>
                </a:solidFill>
                <a:latin typeface="Arial"/>
                <a:ea typeface="Arial"/>
                <a:cs typeface="Arial"/>
                <a:sym typeface="Arial"/>
              </a:rPr>
              <a:t> dan pilih salah satu pilihan font tersebut.</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grpSp>
        <p:nvGrpSpPr>
          <p:cNvPr id="2862" name="Google Shape;2862;p297"/>
          <p:cNvGrpSpPr/>
          <p:nvPr/>
        </p:nvGrpSpPr>
        <p:grpSpPr>
          <a:xfrm>
            <a:off x="982980" y="874543"/>
            <a:ext cx="7178039" cy="2585205"/>
            <a:chOff x="982980" y="874543"/>
            <a:chExt cx="7178039" cy="2585205"/>
          </a:xfrm>
        </p:grpSpPr>
        <p:pic>
          <p:nvPicPr>
            <p:cNvPr id="2863" name="Google Shape;2863;p297"/>
            <p:cNvPicPr preferRelativeResize="0"/>
            <p:nvPr/>
          </p:nvPicPr>
          <p:blipFill rotWithShape="1">
            <a:blip r:embed="rId3">
              <a:alphaModFix/>
            </a:blip>
            <a:srcRect b="0" l="0" r="0" t="0"/>
            <a:stretch/>
          </p:blipFill>
          <p:spPr>
            <a:xfrm>
              <a:off x="982980" y="874543"/>
              <a:ext cx="7178039" cy="2520168"/>
            </a:xfrm>
            <a:prstGeom prst="rect">
              <a:avLst/>
            </a:prstGeom>
            <a:noFill/>
            <a:ln>
              <a:noFill/>
            </a:ln>
          </p:spPr>
        </p:pic>
        <p:cxnSp>
          <p:nvCxnSpPr>
            <p:cNvPr id="2864" name="Google Shape;2864;p297"/>
            <p:cNvCxnSpPr/>
            <p:nvPr/>
          </p:nvCxnSpPr>
          <p:spPr>
            <a:xfrm flipH="1" rot="10800000">
              <a:off x="6521986" y="1273605"/>
              <a:ext cx="1289100" cy="308400"/>
            </a:xfrm>
            <a:prstGeom prst="straightConnector1">
              <a:avLst/>
            </a:prstGeom>
            <a:noFill/>
            <a:ln cap="flat" cmpd="sng" w="57150">
              <a:solidFill>
                <a:srgbClr val="FF0000"/>
              </a:solidFill>
              <a:prstDash val="solid"/>
              <a:round/>
              <a:headEnd len="sm" w="sm" type="none"/>
              <a:tailEnd len="med" w="med" type="triangle"/>
            </a:ln>
          </p:spPr>
        </p:cxnSp>
        <p:cxnSp>
          <p:nvCxnSpPr>
            <p:cNvPr id="2865" name="Google Shape;2865;p297"/>
            <p:cNvCxnSpPr/>
            <p:nvPr/>
          </p:nvCxnSpPr>
          <p:spPr>
            <a:xfrm flipH="1" rot="10800000">
              <a:off x="5550666" y="3151348"/>
              <a:ext cx="1289100" cy="3084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9" name="Shape 2869"/>
        <p:cNvGrpSpPr/>
        <p:nvPr/>
      </p:nvGrpSpPr>
      <p:grpSpPr>
        <a:xfrm>
          <a:off x="0" y="0"/>
          <a:ext cx="0" cy="0"/>
          <a:chOff x="0" y="0"/>
          <a:chExt cx="0" cy="0"/>
        </a:xfrm>
      </p:grpSpPr>
      <p:sp>
        <p:nvSpPr>
          <p:cNvPr id="2870" name="Google Shape;2870;p298"/>
          <p:cNvSpPr txBox="1"/>
          <p:nvPr/>
        </p:nvSpPr>
        <p:spPr>
          <a:xfrm>
            <a:off x="215524" y="177375"/>
            <a:ext cx="8675100" cy="6505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400" u="none" cap="none" strike="noStrike">
                <a:solidFill>
                  <a:srgbClr val="000000"/>
                </a:solidFill>
                <a:latin typeface="Arial"/>
                <a:ea typeface="Arial"/>
                <a:cs typeface="Arial"/>
                <a:sym typeface="Arial"/>
              </a:rPr>
              <a:t>Menambahkan isi situs</a:t>
            </a:r>
            <a:endParaRPr b="1"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400" u="none" cap="none" strike="noStrike">
                <a:solidFill>
                  <a:srgbClr val="000000"/>
                </a:solidFill>
                <a:latin typeface="Arial"/>
                <a:ea typeface="Arial"/>
                <a:cs typeface="Arial"/>
                <a:sym typeface="Arial"/>
              </a:rPr>
              <a:t>Google Sites dapat memiliki beragam isi yang berbeda; gambar, teks, video, link, item dari Google Drive Anda dan banyak lagi. Mari kita mulai dengan menambahkan beberapa teks.</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Di sisi kanan, Anda akan melihat menu pilihan. Pastikan Anda berada di tab </a:t>
            </a:r>
            <a:r>
              <a:rPr b="1" i="0" lang="en-US" sz="1400" u="none" cap="none" strike="noStrike">
                <a:solidFill>
                  <a:srgbClr val="000000"/>
                </a:solidFill>
                <a:latin typeface="Arial"/>
                <a:ea typeface="Arial"/>
                <a:cs typeface="Arial"/>
                <a:sym typeface="Arial"/>
              </a:rPr>
              <a:t>Sisipkan</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Klik ikon </a:t>
            </a:r>
            <a:r>
              <a:rPr b="1" i="0" lang="en-US" sz="1400" u="none" cap="none" strike="noStrike">
                <a:solidFill>
                  <a:srgbClr val="000000"/>
                </a:solidFill>
                <a:latin typeface="Arial"/>
                <a:ea typeface="Arial"/>
                <a:cs typeface="Arial"/>
                <a:sym typeface="Arial"/>
              </a:rPr>
              <a:t>Kotak Teks</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7500" lvl="0" marL="457200" marR="0" rtl="0" algn="just">
              <a:lnSpc>
                <a:spcPct val="115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Arial"/>
                <a:ea typeface="Arial"/>
                <a:cs typeface="Arial"/>
                <a:sym typeface="Arial"/>
              </a:rPr>
              <a:t>Kotak teks baru akan muncul di situs Anda.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None/>
            </a:pPr>
            <a:r>
              <a:rPr b="0" i="0" lang="en-US" sz="1400" u="none" cap="none" strike="noStrike">
                <a:solidFill>
                  <a:schemeClr val="dk1"/>
                </a:solidFill>
                <a:latin typeface="Arial"/>
                <a:ea typeface="Arial"/>
                <a:cs typeface="Arial"/>
                <a:sym typeface="Arial"/>
              </a:rPr>
              <a:t>Masukkan beberapa teks di dalam kotak. Misalnya, pesan selamat datang. Sama seperti di </a:t>
            </a:r>
            <a:r>
              <a:rPr b="0" i="0" lang="en-US" sz="1400" u="sng" cap="none" strike="noStrike">
                <a:solidFill>
                  <a:schemeClr val="hlink"/>
                </a:solidFill>
                <a:latin typeface="Arial"/>
                <a:ea typeface="Arial"/>
                <a:cs typeface="Arial"/>
                <a:sym typeface="Arial"/>
                <a:hlinkClick r:id="rId3"/>
              </a:rPr>
              <a:t>pelajaran Pendahuluan Dokumen</a:t>
            </a:r>
            <a:r>
              <a:rPr b="0" i="0" lang="en-US" sz="1400" u="none" cap="none" strike="noStrike">
                <a:solidFill>
                  <a:schemeClr val="dk1"/>
                </a:solidFill>
                <a:latin typeface="Arial"/>
                <a:ea typeface="Arial"/>
                <a:cs typeface="Arial"/>
                <a:sym typeface="Arial"/>
              </a:rPr>
              <a:t>, teks dapat diformat dalam beberapa cara yang berbeda. Klik </a:t>
            </a:r>
            <a:r>
              <a:rPr b="1" i="0" lang="en-US" sz="1400" u="none" cap="none" strike="noStrike">
                <a:solidFill>
                  <a:schemeClr val="dk1"/>
                </a:solidFill>
                <a:latin typeface="Arial"/>
                <a:ea typeface="Arial"/>
                <a:cs typeface="Arial"/>
                <a:sym typeface="Arial"/>
              </a:rPr>
              <a:t>Teks normal </a:t>
            </a:r>
            <a:r>
              <a:rPr b="0" i="0" lang="en-US" sz="1400" u="none" cap="none" strike="noStrike">
                <a:solidFill>
                  <a:schemeClr val="dk1"/>
                </a:solidFill>
                <a:latin typeface="Arial"/>
                <a:ea typeface="Arial"/>
                <a:cs typeface="Arial"/>
                <a:sym typeface="Arial"/>
              </a:rPr>
              <a:t>dan Anda akan melihat beberapa opsi yang berbeda.</a:t>
            </a:r>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1" name="Google Shape;2871;p298"/>
          <p:cNvPicPr preferRelativeResize="0"/>
          <p:nvPr/>
        </p:nvPicPr>
        <p:blipFill rotWithShape="1">
          <a:blip r:embed="rId4">
            <a:alphaModFix/>
          </a:blip>
          <a:srcRect b="0" l="0" r="0" t="0"/>
          <a:stretch/>
        </p:blipFill>
        <p:spPr>
          <a:xfrm>
            <a:off x="815249" y="1038378"/>
            <a:ext cx="7249099" cy="2113473"/>
          </a:xfrm>
          <a:prstGeom prst="rect">
            <a:avLst/>
          </a:prstGeom>
          <a:noFill/>
          <a:ln>
            <a:noFill/>
          </a:ln>
        </p:spPr>
      </p:pic>
      <p:cxnSp>
        <p:nvCxnSpPr>
          <p:cNvPr id="2872" name="Google Shape;2872;p298"/>
          <p:cNvCxnSpPr/>
          <p:nvPr/>
        </p:nvCxnSpPr>
        <p:spPr>
          <a:xfrm flipH="1" rot="10800000">
            <a:off x="5451515" y="1498818"/>
            <a:ext cx="1289100" cy="308400"/>
          </a:xfrm>
          <a:prstGeom prst="straightConnector1">
            <a:avLst/>
          </a:prstGeom>
          <a:noFill/>
          <a:ln cap="flat" cmpd="sng" w="57150">
            <a:solidFill>
              <a:srgbClr val="FF0000"/>
            </a:solidFill>
            <a:prstDash val="solid"/>
            <a:round/>
            <a:headEnd len="sm" w="sm" type="none"/>
            <a:tailEnd len="med" w="med" type="triangle"/>
          </a:ln>
        </p:spPr>
      </p:cxnSp>
      <p:cxnSp>
        <p:nvCxnSpPr>
          <p:cNvPr id="2873" name="Google Shape;2873;p298"/>
          <p:cNvCxnSpPr/>
          <p:nvPr/>
        </p:nvCxnSpPr>
        <p:spPr>
          <a:xfrm flipH="1" rot="10800000">
            <a:off x="253389" y="2688225"/>
            <a:ext cx="1090800" cy="3639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7" name="Shape 2877"/>
        <p:cNvGrpSpPr/>
        <p:nvPr/>
      </p:nvGrpSpPr>
      <p:grpSpPr>
        <a:xfrm>
          <a:off x="0" y="0"/>
          <a:ext cx="0" cy="0"/>
          <a:chOff x="0" y="0"/>
          <a:chExt cx="0" cy="0"/>
        </a:xfrm>
      </p:grpSpPr>
      <p:sp>
        <p:nvSpPr>
          <p:cNvPr id="2878" name="Google Shape;2878;p299"/>
          <p:cNvSpPr txBox="1"/>
          <p:nvPr/>
        </p:nvSpPr>
        <p:spPr>
          <a:xfrm>
            <a:off x="274055" y="177378"/>
            <a:ext cx="8726700" cy="6195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Menambahkan gambar ke situs</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Anda dapat menambahkan gambar Anda sendiri ke situs atau mencari gambar di internet untuk ditambahkan. Penambahan gambar di Google Sites sangat mudah dilakukan.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Di sisi kanan, Anda akan melihat menu pilihan. Pastikan Anda berada di tab ‘Sisipkan’.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ikon </a:t>
            </a:r>
            <a:r>
              <a:rPr b="1" i="0" lang="en-US" sz="1600" u="none" cap="none" strike="noStrike">
                <a:solidFill>
                  <a:schemeClr val="dk1"/>
                </a:solidFill>
                <a:latin typeface="Arial"/>
                <a:ea typeface="Arial"/>
                <a:cs typeface="Arial"/>
                <a:sym typeface="Arial"/>
              </a:rPr>
              <a:t>Gambar</a:t>
            </a:r>
            <a:r>
              <a:rPr b="0"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Kemudian klik </a:t>
            </a:r>
            <a:r>
              <a:rPr b="1" i="0" lang="en-US" sz="1600" u="none" cap="none" strike="noStrike">
                <a:solidFill>
                  <a:schemeClr val="dk1"/>
                </a:solidFill>
                <a:latin typeface="Arial"/>
                <a:ea typeface="Arial"/>
                <a:cs typeface="Arial"/>
                <a:sym typeface="Arial"/>
              </a:rPr>
              <a:t>Pilih</a:t>
            </a:r>
            <a:r>
              <a:rPr b="0" i="0" lang="en-US" sz="1600" u="none" cap="none" strike="noStrike">
                <a:solidFill>
                  <a:schemeClr val="dk1"/>
                </a:solidFill>
                <a:latin typeface="Arial"/>
                <a:ea typeface="Arial"/>
                <a:cs typeface="Arial"/>
                <a:sym typeface="Arial"/>
              </a:rPr>
              <a:t> agar bisa memilih sesuatu dari internet.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p:txBody>
      </p:sp>
      <p:grpSp>
        <p:nvGrpSpPr>
          <p:cNvPr id="2879" name="Google Shape;2879;p299"/>
          <p:cNvGrpSpPr/>
          <p:nvPr/>
        </p:nvGrpSpPr>
        <p:grpSpPr>
          <a:xfrm>
            <a:off x="705081" y="1511508"/>
            <a:ext cx="7557572" cy="2042436"/>
            <a:chOff x="705081" y="1511508"/>
            <a:chExt cx="7557572" cy="2042436"/>
          </a:xfrm>
        </p:grpSpPr>
        <p:pic>
          <p:nvPicPr>
            <p:cNvPr id="2880" name="Google Shape;2880;p299"/>
            <p:cNvPicPr preferRelativeResize="0"/>
            <p:nvPr/>
          </p:nvPicPr>
          <p:blipFill rotWithShape="1">
            <a:blip r:embed="rId3">
              <a:alphaModFix/>
            </a:blip>
            <a:srcRect b="0" l="0" r="0" t="0"/>
            <a:stretch/>
          </p:blipFill>
          <p:spPr>
            <a:xfrm>
              <a:off x="705081" y="1511508"/>
              <a:ext cx="7557572" cy="2042436"/>
            </a:xfrm>
            <a:prstGeom prst="rect">
              <a:avLst/>
            </a:prstGeom>
            <a:noFill/>
            <a:ln>
              <a:noFill/>
            </a:ln>
          </p:spPr>
        </p:pic>
        <p:cxnSp>
          <p:nvCxnSpPr>
            <p:cNvPr id="2881" name="Google Shape;2881;p299"/>
            <p:cNvCxnSpPr/>
            <p:nvPr/>
          </p:nvCxnSpPr>
          <p:spPr>
            <a:xfrm flipH="1" rot="10800000">
              <a:off x="5739789" y="2005179"/>
              <a:ext cx="1090800" cy="363900"/>
            </a:xfrm>
            <a:prstGeom prst="straightConnector1">
              <a:avLst/>
            </a:prstGeom>
            <a:noFill/>
            <a:ln cap="flat" cmpd="sng" w="57150">
              <a:solidFill>
                <a:srgbClr val="FF0000"/>
              </a:solidFill>
              <a:prstDash val="solid"/>
              <a:round/>
              <a:headEnd len="sm" w="sm" type="none"/>
              <a:tailEnd len="med" w="med" type="triangle"/>
            </a:ln>
          </p:spPr>
        </p:cxnSp>
        <p:cxnSp>
          <p:nvCxnSpPr>
            <p:cNvPr id="2882" name="Google Shape;2882;p299"/>
            <p:cNvCxnSpPr/>
            <p:nvPr/>
          </p:nvCxnSpPr>
          <p:spPr>
            <a:xfrm flipH="1" rot="10800000">
              <a:off x="6499952" y="2410522"/>
              <a:ext cx="1090800" cy="3639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6" name="Shape 2886"/>
        <p:cNvGrpSpPr/>
        <p:nvPr/>
      </p:nvGrpSpPr>
      <p:grpSpPr>
        <a:xfrm>
          <a:off x="0" y="0"/>
          <a:ext cx="0" cy="0"/>
          <a:chOff x="0" y="0"/>
          <a:chExt cx="0" cy="0"/>
        </a:xfrm>
      </p:grpSpPr>
      <p:sp>
        <p:nvSpPr>
          <p:cNvPr id="2887" name="Google Shape;2887;p300"/>
          <p:cNvSpPr txBox="1"/>
          <p:nvPr/>
        </p:nvSpPr>
        <p:spPr>
          <a:xfrm>
            <a:off x="300125" y="2571750"/>
            <a:ext cx="8543700" cy="26700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4. 	Sebuah kotak akan terbuka dengan beberapa pilihan di atasnya. Klik </a:t>
            </a:r>
            <a:r>
              <a:rPr b="1" i="0" lang="en-US" sz="1600" u="none" cap="none" strike="noStrike">
                <a:solidFill>
                  <a:schemeClr val="dk1"/>
                </a:solidFill>
                <a:latin typeface="Arial"/>
                <a:ea typeface="Arial"/>
                <a:cs typeface="Arial"/>
                <a:sym typeface="Arial"/>
              </a:rPr>
              <a:t>Penelusuran gambar Google</a:t>
            </a:r>
            <a:r>
              <a:rPr b="0" i="0" lang="en-US"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5, 	Masukkan gambar yang ingin Anda cari.</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6.	Pilih satu atau banyak gambar dengan mengkliknya satu kali. Anda akan melihat tanda centang biru pada gambar yang Anda pilih.</a:t>
            </a:r>
            <a:endParaRPr b="0" i="0" sz="1600" u="none" cap="none" strike="noStrike">
              <a:solidFill>
                <a:schemeClr val="dk1"/>
              </a:solidFill>
              <a:latin typeface="Arial"/>
              <a:ea typeface="Arial"/>
              <a:cs typeface="Arial"/>
              <a:sym typeface="Arial"/>
            </a:endParaRPr>
          </a:p>
          <a:p>
            <a:pPr indent="-360000" lvl="0" marL="45000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7.	Klik </a:t>
            </a:r>
            <a:r>
              <a:rPr b="1" i="0" lang="en-US" sz="1600" u="none" cap="none" strike="noStrike">
                <a:solidFill>
                  <a:schemeClr val="dk1"/>
                </a:solidFill>
                <a:latin typeface="Arial"/>
                <a:ea typeface="Arial"/>
                <a:cs typeface="Arial"/>
                <a:sym typeface="Arial"/>
              </a:rPr>
              <a:t>Sisipkan</a:t>
            </a:r>
            <a:r>
              <a:rPr b="0" i="0" lang="en-US" sz="1600" u="none" cap="none" strike="noStrike">
                <a:solidFill>
                  <a:schemeClr val="dk1"/>
                </a:solidFill>
                <a:latin typeface="Arial"/>
                <a:ea typeface="Arial"/>
                <a:cs typeface="Arial"/>
                <a:sym typeface="Arial"/>
              </a:rPr>
              <a:t> di batang biru di bagian bawah.</a:t>
            </a:r>
            <a:endParaRPr b="0" i="0" sz="1600" u="none" cap="none" strike="noStrike">
              <a:solidFill>
                <a:schemeClr val="dk1"/>
              </a:solidFill>
              <a:latin typeface="Arial"/>
              <a:ea typeface="Arial"/>
              <a:cs typeface="Arial"/>
              <a:sym typeface="Arial"/>
            </a:endParaRPr>
          </a:p>
        </p:txBody>
      </p:sp>
      <p:pic>
        <p:nvPicPr>
          <p:cNvPr id="2888" name="Google Shape;2888;p300"/>
          <p:cNvPicPr preferRelativeResize="0"/>
          <p:nvPr/>
        </p:nvPicPr>
        <p:blipFill rotWithShape="1">
          <a:blip r:embed="rId3">
            <a:alphaModFix/>
          </a:blip>
          <a:srcRect b="0" l="0" r="0" t="0"/>
          <a:stretch/>
        </p:blipFill>
        <p:spPr>
          <a:xfrm>
            <a:off x="1233888" y="144370"/>
            <a:ext cx="6433851" cy="2671724"/>
          </a:xfrm>
          <a:prstGeom prst="rect">
            <a:avLst/>
          </a:prstGeom>
          <a:noFill/>
          <a:ln>
            <a:noFill/>
          </a:ln>
        </p:spPr>
      </p:pic>
      <p:cxnSp>
        <p:nvCxnSpPr>
          <p:cNvPr id="2889" name="Google Shape;2889;p300"/>
          <p:cNvCxnSpPr/>
          <p:nvPr/>
        </p:nvCxnSpPr>
        <p:spPr>
          <a:xfrm flipH="1" rot="10800000">
            <a:off x="2302525" y="653060"/>
            <a:ext cx="583800" cy="7050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3" name="Shape 2893"/>
        <p:cNvGrpSpPr/>
        <p:nvPr/>
      </p:nvGrpSpPr>
      <p:grpSpPr>
        <a:xfrm>
          <a:off x="0" y="0"/>
          <a:ext cx="0" cy="0"/>
          <a:chOff x="0" y="0"/>
          <a:chExt cx="0" cy="0"/>
        </a:xfrm>
      </p:grpSpPr>
      <p:sp>
        <p:nvSpPr>
          <p:cNvPr id="2894" name="Google Shape;2894;p301"/>
          <p:cNvSpPr txBox="1"/>
          <p:nvPr/>
        </p:nvSpPr>
        <p:spPr>
          <a:xfrm>
            <a:off x="335845" y="217160"/>
            <a:ext cx="8587800" cy="63195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Mengedit objek di halaman</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Semua objek yang Anda tambahkan ke halaman dapat dengan mudah dipangkas, diubah ukurannya, atau dihapus.</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Klik gambar yang baru saja Anda tambahkan. Anda akan melihat beberapa hal muncul di layar di sekitar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Pangkas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Hapus gambar.</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Tarik titik biru untuk mengubah ukuran gambar.</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p:txBody>
      </p:sp>
      <p:pic>
        <p:nvPicPr>
          <p:cNvPr id="2895" name="Google Shape;2895;p301"/>
          <p:cNvPicPr preferRelativeResize="0"/>
          <p:nvPr/>
        </p:nvPicPr>
        <p:blipFill rotWithShape="1">
          <a:blip r:embed="rId3">
            <a:alphaModFix/>
          </a:blip>
          <a:srcRect b="0" l="0" r="0" t="0"/>
          <a:stretch/>
        </p:blipFill>
        <p:spPr>
          <a:xfrm>
            <a:off x="1773315" y="1407011"/>
            <a:ext cx="3713085" cy="1928050"/>
          </a:xfrm>
          <a:prstGeom prst="rect">
            <a:avLst/>
          </a:prstGeom>
          <a:noFill/>
          <a:ln>
            <a:noFill/>
          </a:ln>
        </p:spPr>
      </p:pic>
      <p:cxnSp>
        <p:nvCxnSpPr>
          <p:cNvPr id="2896" name="Google Shape;2896;p301"/>
          <p:cNvCxnSpPr/>
          <p:nvPr/>
        </p:nvCxnSpPr>
        <p:spPr>
          <a:xfrm flipH="1" rot="10800000">
            <a:off x="1269208" y="2170350"/>
            <a:ext cx="1008300" cy="4014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0" name="Shape 2900"/>
        <p:cNvGrpSpPr/>
        <p:nvPr/>
      </p:nvGrpSpPr>
      <p:grpSpPr>
        <a:xfrm>
          <a:off x="0" y="0"/>
          <a:ext cx="0" cy="0"/>
          <a:chOff x="0" y="0"/>
          <a:chExt cx="0" cy="0"/>
        </a:xfrm>
      </p:grpSpPr>
      <p:sp>
        <p:nvSpPr>
          <p:cNvPr id="2901" name="Google Shape;2901;p302"/>
          <p:cNvSpPr txBox="1"/>
          <p:nvPr/>
        </p:nvSpPr>
        <p:spPr>
          <a:xfrm>
            <a:off x="352292" y="177378"/>
            <a:ext cx="8615400" cy="6061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Demikian juga saat Anda mengklik kotak teks mana pun.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Mengedit teks di dalam kotak.</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Menghapus kotak teks.</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Menarik titik biru untuk mengubah ukuran kotak teks.</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US" sz="1600" u="none" cap="none" strike="noStrike">
                <a:solidFill>
                  <a:schemeClr val="dk1"/>
                </a:solidFill>
                <a:latin typeface="Arial"/>
                <a:ea typeface="Arial"/>
                <a:cs typeface="Arial"/>
                <a:sym typeface="Arial"/>
              </a:rPr>
              <a:t>Memindahkan berbagai hal di halaman</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Anda juga dapat menarik item di sekitar halaman untuk menempatkannya di tempat yang Anda inginkan. Saat Anda melihat simbol pindah, itu artinya Anda dapat mengklik lama untuk menarik item ke posisi baru.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Klik item dan lihat apakah Anda dapat memindahkannya ke tempat lain di halaman.</a:t>
            </a:r>
            <a:endParaRPr b="0" i="0" sz="1600" u="none" cap="none" strike="noStrike">
              <a:solidFill>
                <a:schemeClr val="dk1"/>
              </a:solidFill>
              <a:latin typeface="Arial"/>
              <a:ea typeface="Arial"/>
              <a:cs typeface="Arial"/>
              <a:sym typeface="Arial"/>
            </a:endParaRPr>
          </a:p>
        </p:txBody>
      </p:sp>
      <p:grpSp>
        <p:nvGrpSpPr>
          <p:cNvPr id="2902" name="Google Shape;2902;p302"/>
          <p:cNvGrpSpPr/>
          <p:nvPr/>
        </p:nvGrpSpPr>
        <p:grpSpPr>
          <a:xfrm>
            <a:off x="176270" y="738131"/>
            <a:ext cx="8460955" cy="1622856"/>
            <a:chOff x="176270" y="738131"/>
            <a:chExt cx="8460955" cy="1622856"/>
          </a:xfrm>
        </p:grpSpPr>
        <p:pic>
          <p:nvPicPr>
            <p:cNvPr id="2903" name="Google Shape;2903;p302"/>
            <p:cNvPicPr preferRelativeResize="0"/>
            <p:nvPr/>
          </p:nvPicPr>
          <p:blipFill rotWithShape="1">
            <a:blip r:embed="rId3">
              <a:alphaModFix/>
            </a:blip>
            <a:srcRect b="0" l="0" r="0" t="0"/>
            <a:stretch/>
          </p:blipFill>
          <p:spPr>
            <a:xfrm>
              <a:off x="176270" y="738131"/>
              <a:ext cx="8460955" cy="1615659"/>
            </a:xfrm>
            <a:prstGeom prst="rect">
              <a:avLst/>
            </a:prstGeom>
            <a:noFill/>
            <a:ln>
              <a:noFill/>
            </a:ln>
          </p:spPr>
        </p:pic>
        <p:cxnSp>
          <p:nvCxnSpPr>
            <p:cNvPr id="2904" name="Google Shape;2904;p302"/>
            <p:cNvCxnSpPr/>
            <p:nvPr/>
          </p:nvCxnSpPr>
          <p:spPr>
            <a:xfrm flipH="1" rot="10800000">
              <a:off x="5709005" y="1674569"/>
              <a:ext cx="1033200" cy="403800"/>
            </a:xfrm>
            <a:prstGeom prst="straightConnector1">
              <a:avLst/>
            </a:prstGeom>
            <a:noFill/>
            <a:ln cap="flat" cmpd="sng" w="57150">
              <a:solidFill>
                <a:srgbClr val="FF0000"/>
              </a:solidFill>
              <a:prstDash val="solid"/>
              <a:round/>
              <a:headEnd len="sm" w="sm" type="none"/>
              <a:tailEnd len="med" w="med" type="triangle"/>
            </a:ln>
          </p:spPr>
        </p:cxnSp>
        <p:cxnSp>
          <p:nvCxnSpPr>
            <p:cNvPr id="2905" name="Google Shape;2905;p302"/>
            <p:cNvCxnSpPr/>
            <p:nvPr/>
          </p:nvCxnSpPr>
          <p:spPr>
            <a:xfrm flipH="1" rot="10800000">
              <a:off x="7290158" y="1959587"/>
              <a:ext cx="1008300" cy="4014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9" name="Shape 2909"/>
        <p:cNvGrpSpPr/>
        <p:nvPr/>
      </p:nvGrpSpPr>
      <p:grpSpPr>
        <a:xfrm>
          <a:off x="0" y="0"/>
          <a:ext cx="0" cy="0"/>
          <a:chOff x="0" y="0"/>
          <a:chExt cx="0" cy="0"/>
        </a:xfrm>
      </p:grpSpPr>
      <p:sp>
        <p:nvSpPr>
          <p:cNvPr id="2910" name="Google Shape;2910;p303"/>
          <p:cNvSpPr txBox="1"/>
          <p:nvPr/>
        </p:nvSpPr>
        <p:spPr>
          <a:xfrm>
            <a:off x="374326" y="209669"/>
            <a:ext cx="8659500" cy="61956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Mempublikasikan situs</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600" u="none" cap="none" strike="noStrike">
                <a:solidFill>
                  <a:schemeClr val="dk1"/>
                </a:solidFill>
                <a:latin typeface="Arial"/>
                <a:ea typeface="Arial"/>
                <a:cs typeface="Arial"/>
                <a:sym typeface="Arial"/>
              </a:rPr>
              <a:t>Setelah siap untuk membagikan situs ke khalayak ramai, Anda perlu mempublikasikannya. </a:t>
            </a:r>
            <a:endParaRPr b="0"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tombol </a:t>
            </a:r>
            <a:r>
              <a:rPr b="1" i="0" lang="en-US" sz="1600" u="none" cap="none" strike="noStrike">
                <a:solidFill>
                  <a:schemeClr val="dk1"/>
                </a:solidFill>
                <a:latin typeface="Arial"/>
                <a:ea typeface="Arial"/>
                <a:cs typeface="Arial"/>
                <a:sym typeface="Arial"/>
              </a:rPr>
              <a:t>Publikasikan</a:t>
            </a:r>
            <a:r>
              <a:rPr b="0" i="0" lang="en-US" sz="1600" u="none" cap="none" strike="noStrike">
                <a:solidFill>
                  <a:schemeClr val="dk1"/>
                </a:solidFill>
                <a:latin typeface="Arial"/>
                <a:ea typeface="Arial"/>
                <a:cs typeface="Arial"/>
                <a:sym typeface="Arial"/>
              </a:rPr>
              <a:t> di pojok kanan atas layar Anda.</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2. Klik </a:t>
            </a:r>
            <a:r>
              <a:rPr b="1" i="0" lang="en-US" sz="1600" u="none" cap="none" strike="noStrike">
                <a:solidFill>
                  <a:schemeClr val="dk1"/>
                </a:solidFill>
                <a:latin typeface="Arial"/>
                <a:ea typeface="Arial"/>
                <a:cs typeface="Arial"/>
                <a:sym typeface="Arial"/>
              </a:rPr>
              <a:t>Publikasikan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2911" name="Google Shape;2911;p303"/>
          <p:cNvPicPr preferRelativeResize="0"/>
          <p:nvPr/>
        </p:nvPicPr>
        <p:blipFill rotWithShape="1">
          <a:blip r:embed="rId3">
            <a:alphaModFix/>
          </a:blip>
          <a:srcRect b="0" l="0" r="0" t="0"/>
          <a:stretch/>
        </p:blipFill>
        <p:spPr>
          <a:xfrm>
            <a:off x="528809" y="1443811"/>
            <a:ext cx="8086383" cy="1229369"/>
          </a:xfrm>
          <a:prstGeom prst="rect">
            <a:avLst/>
          </a:prstGeom>
          <a:noFill/>
          <a:ln>
            <a:noFill/>
          </a:ln>
        </p:spPr>
      </p:pic>
      <p:cxnSp>
        <p:nvCxnSpPr>
          <p:cNvPr id="2912" name="Google Shape;2912;p303"/>
          <p:cNvCxnSpPr/>
          <p:nvPr/>
        </p:nvCxnSpPr>
        <p:spPr>
          <a:xfrm flipH="1" rot="10800000">
            <a:off x="6447135" y="1654695"/>
            <a:ext cx="1033200" cy="403800"/>
          </a:xfrm>
          <a:prstGeom prst="straightConnector1">
            <a:avLst/>
          </a:prstGeom>
          <a:noFill/>
          <a:ln cap="flat" cmpd="sng" w="57150">
            <a:solidFill>
              <a:srgbClr val="FF0000"/>
            </a:solidFill>
            <a:prstDash val="solid"/>
            <a:round/>
            <a:headEnd len="sm" w="sm" type="none"/>
            <a:tailEnd len="med" w="med" type="triangle"/>
          </a:ln>
        </p:spPr>
      </p:cxnSp>
      <p:pic>
        <p:nvPicPr>
          <p:cNvPr id="2913" name="Google Shape;2913;p303"/>
          <p:cNvPicPr preferRelativeResize="0"/>
          <p:nvPr/>
        </p:nvPicPr>
        <p:blipFill rotWithShape="1">
          <a:blip r:embed="rId4">
            <a:alphaModFix/>
          </a:blip>
          <a:srcRect b="0" l="0" r="0" t="0"/>
          <a:stretch/>
        </p:blipFill>
        <p:spPr>
          <a:xfrm>
            <a:off x="2544896" y="3027692"/>
            <a:ext cx="3006285" cy="1759260"/>
          </a:xfrm>
          <a:prstGeom prst="rect">
            <a:avLst/>
          </a:prstGeom>
          <a:noFill/>
          <a:ln>
            <a:noFill/>
          </a:ln>
        </p:spPr>
      </p:pic>
      <p:cxnSp>
        <p:nvCxnSpPr>
          <p:cNvPr id="2914" name="Google Shape;2914;p303"/>
          <p:cNvCxnSpPr/>
          <p:nvPr/>
        </p:nvCxnSpPr>
        <p:spPr>
          <a:xfrm flipH="1" rot="10800000">
            <a:off x="3812267" y="4585054"/>
            <a:ext cx="1033200" cy="403800"/>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1"/>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538" name="Google Shape;538;p61"/>
          <p:cNvSpPr txBox="1"/>
          <p:nvPr>
            <p:ph idx="2" type="body"/>
          </p:nvPr>
        </p:nvSpPr>
        <p:spPr>
          <a:xfrm>
            <a:off x="0" y="833896"/>
            <a:ext cx="9144000" cy="9234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1800"/>
              <a:t>Memulai Drive, Drive Saya, Drive Bersama, Dibagikan Kepada Saya, Melihat Kapasitas Penyimpanan, Mengelola Drive, Mengupload File, Berbagi Folder, Berbagi File, Berbagi Folder dan File, Pengaturan Drive</a:t>
            </a:r>
            <a:endParaRPr sz="1800"/>
          </a:p>
        </p:txBody>
      </p:sp>
      <p:sp>
        <p:nvSpPr>
          <p:cNvPr id="539" name="Google Shape;539;p61"/>
          <p:cNvSpPr/>
          <p:nvPr>
            <p:ph idx="3" type="pic"/>
          </p:nvPr>
        </p:nvSpPr>
        <p:spPr>
          <a:xfrm>
            <a:off x="5617625" y="2290775"/>
            <a:ext cx="2663100" cy="1969200"/>
          </a:xfrm>
          <a:prstGeom prst="rect">
            <a:avLst/>
          </a:prstGeom>
          <a:solidFill>
            <a:srgbClr val="F2F2F2"/>
          </a:solidFill>
          <a:ln>
            <a:noFill/>
          </a:ln>
        </p:spPr>
      </p:sp>
      <p:sp>
        <p:nvSpPr>
          <p:cNvPr id="540" name="Google Shape;540;p61"/>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8" name="Shape 2918"/>
        <p:cNvGrpSpPr/>
        <p:nvPr/>
      </p:nvGrpSpPr>
      <p:grpSpPr>
        <a:xfrm>
          <a:off x="0" y="0"/>
          <a:ext cx="0" cy="0"/>
          <a:chOff x="0" y="0"/>
          <a:chExt cx="0" cy="0"/>
        </a:xfrm>
      </p:grpSpPr>
      <p:sp>
        <p:nvSpPr>
          <p:cNvPr id="2919" name="Google Shape;2919;p304"/>
          <p:cNvSpPr txBox="1"/>
          <p:nvPr/>
        </p:nvSpPr>
        <p:spPr>
          <a:xfrm>
            <a:off x="215516" y="235448"/>
            <a:ext cx="8774100" cy="60618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rPr b="1" i="0" lang="en-US" sz="1600" u="none" cap="none" strike="noStrike">
                <a:solidFill>
                  <a:schemeClr val="dk1"/>
                </a:solidFill>
                <a:latin typeface="Arial"/>
                <a:ea typeface="Arial"/>
                <a:cs typeface="Arial"/>
                <a:sym typeface="Arial"/>
              </a:rPr>
              <a:t>Membagikan situs</a:t>
            </a:r>
            <a:endParaRPr b="1" i="0" sz="1600" u="none" cap="none" strike="noStrike">
              <a:solidFill>
                <a:schemeClr val="dk1"/>
              </a:solidFill>
              <a:latin typeface="Arial"/>
              <a:ea typeface="Arial"/>
              <a:cs typeface="Arial"/>
              <a:sym typeface="Arial"/>
            </a:endParaRPr>
          </a:p>
          <a:p>
            <a:pPr indent="-330200" lvl="0" marL="457200" marR="0" rtl="0" algn="just">
              <a:lnSpc>
                <a:spcPct val="115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Arial"/>
                <a:ea typeface="Arial"/>
                <a:cs typeface="Arial"/>
                <a:sym typeface="Arial"/>
              </a:rPr>
              <a:t>Klik simbol link di bagian atas halaman.</a:t>
            </a:r>
            <a:endParaRPr b="0" i="0" sz="1600" u="none" cap="none" strike="noStrike">
              <a:solidFill>
                <a:schemeClr val="dk1"/>
              </a:solidFill>
              <a:latin typeface="Arial"/>
              <a:ea typeface="Arial"/>
              <a:cs typeface="Arial"/>
              <a:sym typeface="Arial"/>
            </a:endParaRPr>
          </a:p>
          <a:p>
            <a:pPr indent="0" lvl="0" marL="45720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a:p>
            <a:pPr indent="-334962" lvl="0" marL="461962" marR="0" rtl="0" algn="just">
              <a:lnSpc>
                <a:spcPct val="115000"/>
              </a:lnSpc>
              <a:spcBef>
                <a:spcPts val="0"/>
              </a:spcBef>
              <a:spcAft>
                <a:spcPts val="0"/>
              </a:spcAft>
              <a:buNone/>
            </a:pPr>
            <a:r>
              <a:rPr b="0" i="0" lang="en-US" sz="1600" u="none" cap="none" strike="noStrike">
                <a:solidFill>
                  <a:schemeClr val="dk1"/>
                </a:solidFill>
                <a:latin typeface="Arial"/>
                <a:ea typeface="Arial"/>
                <a:cs typeface="Arial"/>
                <a:sym typeface="Arial"/>
              </a:rPr>
              <a:t>2.   Sebuah kotak akan terbuka, dan menunjukkan alamat web (URL) untuk situs web Anda. Klik tombol </a:t>
            </a:r>
            <a:r>
              <a:rPr b="1" i="0" lang="en-US" sz="1600" u="none" cap="none" strike="noStrike">
                <a:solidFill>
                  <a:schemeClr val="dk1"/>
                </a:solidFill>
                <a:latin typeface="Arial"/>
                <a:ea typeface="Arial"/>
                <a:cs typeface="Arial"/>
                <a:sym typeface="Arial"/>
              </a:rPr>
              <a:t>Salin link</a:t>
            </a:r>
            <a:r>
              <a:rPr b="0" i="0" lang="en-US" sz="1600" u="none" cap="none" strike="noStrike">
                <a:solidFill>
                  <a:schemeClr val="dk1"/>
                </a:solidFill>
                <a:latin typeface="Arial"/>
                <a:ea typeface="Arial"/>
                <a:cs typeface="Arial"/>
                <a:sym typeface="Arial"/>
              </a:rPr>
              <a:t>. Anda dapat membagikan link ini kepada siswa atau kolega agar mereka dapat mengunjungi situs Anda. Tempel link ini ke dalam pesan email (lihat langkah 3).</a:t>
            </a:r>
            <a:endParaRPr b="0" i="0" sz="1600" u="none" cap="none" strike="noStrike">
              <a:solidFill>
                <a:schemeClr val="dk1"/>
              </a:solidFill>
              <a:latin typeface="Arial"/>
              <a:ea typeface="Arial"/>
              <a:cs typeface="Arial"/>
              <a:sym typeface="Arial"/>
            </a:endParaRPr>
          </a:p>
        </p:txBody>
      </p:sp>
      <p:grpSp>
        <p:nvGrpSpPr>
          <p:cNvPr id="2920" name="Google Shape;2920;p304"/>
          <p:cNvGrpSpPr/>
          <p:nvPr/>
        </p:nvGrpSpPr>
        <p:grpSpPr>
          <a:xfrm>
            <a:off x="793214" y="964114"/>
            <a:ext cx="6477918" cy="948569"/>
            <a:chOff x="793214" y="964114"/>
            <a:chExt cx="6477918" cy="948569"/>
          </a:xfrm>
        </p:grpSpPr>
        <p:pic>
          <p:nvPicPr>
            <p:cNvPr id="2921" name="Google Shape;2921;p304"/>
            <p:cNvPicPr preferRelativeResize="0"/>
            <p:nvPr/>
          </p:nvPicPr>
          <p:blipFill rotWithShape="1">
            <a:blip r:embed="rId3">
              <a:alphaModFix/>
            </a:blip>
            <a:srcRect b="0" l="0" r="0" t="0"/>
            <a:stretch/>
          </p:blipFill>
          <p:spPr>
            <a:xfrm>
              <a:off x="793214" y="964114"/>
              <a:ext cx="6477918" cy="948569"/>
            </a:xfrm>
            <a:prstGeom prst="rect">
              <a:avLst/>
            </a:prstGeom>
            <a:noFill/>
            <a:ln>
              <a:noFill/>
            </a:ln>
          </p:spPr>
        </p:pic>
        <p:cxnSp>
          <p:nvCxnSpPr>
            <p:cNvPr id="2922" name="Google Shape;2922;p304"/>
            <p:cNvCxnSpPr/>
            <p:nvPr/>
          </p:nvCxnSpPr>
          <p:spPr>
            <a:xfrm flipH="1" rot="10800000">
              <a:off x="4294796" y="1165058"/>
              <a:ext cx="1033200" cy="403800"/>
            </a:xfrm>
            <a:prstGeom prst="straightConnector1">
              <a:avLst/>
            </a:prstGeom>
            <a:noFill/>
            <a:ln cap="flat" cmpd="sng" w="57150">
              <a:solidFill>
                <a:srgbClr val="FF0000"/>
              </a:solidFill>
              <a:prstDash val="solid"/>
              <a:round/>
              <a:headEnd len="sm" w="sm" type="none"/>
              <a:tailEnd len="med" w="med" type="triangle"/>
            </a:ln>
          </p:spPr>
        </p:cxnSp>
      </p:grpSp>
      <p:grpSp>
        <p:nvGrpSpPr>
          <p:cNvPr id="2923" name="Google Shape;2923;p304"/>
          <p:cNvGrpSpPr/>
          <p:nvPr/>
        </p:nvGrpSpPr>
        <p:grpSpPr>
          <a:xfrm>
            <a:off x="2143441" y="3123476"/>
            <a:ext cx="4857118" cy="1709941"/>
            <a:chOff x="2143441" y="3123476"/>
            <a:chExt cx="4857118" cy="1709941"/>
          </a:xfrm>
        </p:grpSpPr>
        <p:pic>
          <p:nvPicPr>
            <p:cNvPr id="2924" name="Google Shape;2924;p304"/>
            <p:cNvPicPr preferRelativeResize="0"/>
            <p:nvPr/>
          </p:nvPicPr>
          <p:blipFill rotWithShape="1">
            <a:blip r:embed="rId4">
              <a:alphaModFix/>
            </a:blip>
            <a:srcRect b="0" l="0" r="0" t="0"/>
            <a:stretch/>
          </p:blipFill>
          <p:spPr>
            <a:xfrm>
              <a:off x="2143441" y="3123476"/>
              <a:ext cx="4857118" cy="1709941"/>
            </a:xfrm>
            <a:prstGeom prst="rect">
              <a:avLst/>
            </a:prstGeom>
            <a:noFill/>
            <a:ln>
              <a:noFill/>
            </a:ln>
          </p:spPr>
        </p:pic>
        <p:cxnSp>
          <p:nvCxnSpPr>
            <p:cNvPr id="2925" name="Google Shape;2925;p304"/>
            <p:cNvCxnSpPr/>
            <p:nvPr/>
          </p:nvCxnSpPr>
          <p:spPr>
            <a:xfrm flipH="1" rot="10800000">
              <a:off x="2706530" y="4142422"/>
              <a:ext cx="1033200" cy="4038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9" name="Shape 2929"/>
        <p:cNvGrpSpPr/>
        <p:nvPr/>
      </p:nvGrpSpPr>
      <p:grpSpPr>
        <a:xfrm>
          <a:off x="0" y="0"/>
          <a:ext cx="0" cy="0"/>
          <a:chOff x="0" y="0"/>
          <a:chExt cx="0" cy="0"/>
        </a:xfrm>
      </p:grpSpPr>
      <p:sp>
        <p:nvSpPr>
          <p:cNvPr id="2930" name="Google Shape;2930;p305"/>
          <p:cNvSpPr/>
          <p:nvPr/>
        </p:nvSpPr>
        <p:spPr>
          <a:xfrm>
            <a:off x="6651775" y="0"/>
            <a:ext cx="2016300" cy="5143500"/>
          </a:xfrm>
          <a:prstGeom prst="rect">
            <a:avLst/>
          </a:prstGeom>
          <a:gradFill>
            <a:gsLst>
              <a:gs pos="0">
                <a:srgbClr val="007BD3"/>
              </a:gs>
              <a:gs pos="100000">
                <a:srgbClr val="03437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31" name="Google Shape;2931;p305"/>
          <p:cNvSpPr txBox="1"/>
          <p:nvPr/>
        </p:nvSpPr>
        <p:spPr>
          <a:xfrm>
            <a:off x="6343152" y="771300"/>
            <a:ext cx="2220900" cy="14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WEBSITE SMA DENGAN GOOGLE</a:t>
            </a:r>
            <a:endParaRPr b="1" i="0" sz="2800" u="none" cap="none" strike="noStrike">
              <a:solidFill>
                <a:schemeClr val="lt1"/>
              </a:solidFill>
              <a:latin typeface="Arial"/>
              <a:ea typeface="Arial"/>
              <a:cs typeface="Arial"/>
              <a:sym typeface="Arial"/>
            </a:endParaRPr>
          </a:p>
        </p:txBody>
      </p:sp>
      <p:pic>
        <p:nvPicPr>
          <p:cNvPr id="2932" name="Google Shape;2932;p305"/>
          <p:cNvPicPr preferRelativeResize="0"/>
          <p:nvPr/>
        </p:nvPicPr>
        <p:blipFill rotWithShape="1">
          <a:blip r:embed="rId3">
            <a:alphaModFix/>
          </a:blip>
          <a:srcRect b="0" l="0" r="0" t="0"/>
          <a:stretch/>
        </p:blipFill>
        <p:spPr>
          <a:xfrm>
            <a:off x="352325" y="455063"/>
            <a:ext cx="6286925" cy="4080825"/>
          </a:xfrm>
          <a:prstGeom prst="rect">
            <a:avLst/>
          </a:prstGeom>
          <a:noFill/>
          <a:ln>
            <a:noFill/>
          </a:ln>
        </p:spPr>
      </p:pic>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6" name="Shape 2936"/>
        <p:cNvGrpSpPr/>
        <p:nvPr/>
      </p:nvGrpSpPr>
      <p:grpSpPr>
        <a:xfrm>
          <a:off x="0" y="0"/>
          <a:ext cx="0" cy="0"/>
          <a:chOff x="0" y="0"/>
          <a:chExt cx="0" cy="0"/>
        </a:xfrm>
      </p:grpSpPr>
      <p:sp>
        <p:nvSpPr>
          <p:cNvPr id="2937" name="Google Shape;2937;p30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Slide</a:t>
            </a:r>
            <a:endParaRPr/>
          </a:p>
        </p:txBody>
      </p:sp>
      <p:sp>
        <p:nvSpPr>
          <p:cNvPr id="2938" name="Google Shape;2938;p306"/>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Presentasi Untuk Bahan Ajar Yang Menarik</a:t>
            </a:r>
            <a:endParaRPr/>
          </a:p>
        </p:txBody>
      </p:sp>
      <p:sp>
        <p:nvSpPr>
          <p:cNvPr id="2939" name="Google Shape;2939;p306"/>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40" name="Google Shape;2940;p306"/>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41" name="Google Shape;2941;p306"/>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42" name="Google Shape;2942;p306"/>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943" name="Google Shape;2943;p306"/>
          <p:cNvGrpSpPr/>
          <p:nvPr/>
        </p:nvGrpSpPr>
        <p:grpSpPr>
          <a:xfrm>
            <a:off x="1300713" y="2538984"/>
            <a:ext cx="2664557" cy="831000"/>
            <a:chOff x="803640" y="3362835"/>
            <a:chExt cx="2059800" cy="831000"/>
          </a:xfrm>
        </p:grpSpPr>
        <p:sp>
          <p:nvSpPr>
            <p:cNvPr id="2944" name="Google Shape;2944;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45" name="Google Shape;2945;p30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2946" name="Google Shape;2946;p306"/>
          <p:cNvGrpSpPr/>
          <p:nvPr/>
        </p:nvGrpSpPr>
        <p:grpSpPr>
          <a:xfrm>
            <a:off x="1300713" y="3547096"/>
            <a:ext cx="2664557" cy="831000"/>
            <a:chOff x="803640" y="3362835"/>
            <a:chExt cx="2059800" cy="831000"/>
          </a:xfrm>
        </p:grpSpPr>
        <p:sp>
          <p:nvSpPr>
            <p:cNvPr id="2947" name="Google Shape;2947;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48" name="Google Shape;2948;p30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2949" name="Google Shape;2949;p306"/>
          <p:cNvGrpSpPr/>
          <p:nvPr/>
        </p:nvGrpSpPr>
        <p:grpSpPr>
          <a:xfrm>
            <a:off x="1300713" y="1530872"/>
            <a:ext cx="2664557" cy="831000"/>
            <a:chOff x="803640" y="3362835"/>
            <a:chExt cx="2059800" cy="831000"/>
          </a:xfrm>
        </p:grpSpPr>
        <p:sp>
          <p:nvSpPr>
            <p:cNvPr id="2950" name="Google Shape;2950;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51" name="Google Shape;2951;p30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2952" name="Google Shape;2952;p306"/>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53" name="Google Shape;2953;p306"/>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54" name="Google Shape;2954;p306"/>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955" name="Google Shape;2955;p306"/>
          <p:cNvGrpSpPr/>
          <p:nvPr/>
        </p:nvGrpSpPr>
        <p:grpSpPr>
          <a:xfrm>
            <a:off x="5896749" y="1539255"/>
            <a:ext cx="2664557" cy="831000"/>
            <a:chOff x="803640" y="3362835"/>
            <a:chExt cx="2059800" cy="831000"/>
          </a:xfrm>
        </p:grpSpPr>
        <p:sp>
          <p:nvSpPr>
            <p:cNvPr id="2956" name="Google Shape;2956;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57" name="Google Shape;2957;p30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Video Rujukan Pembelajaran</a:t>
              </a:r>
              <a:endParaRPr b="1" i="0" sz="2400" u="none" cap="none" strike="noStrike">
                <a:solidFill>
                  <a:schemeClr val="lt1"/>
                </a:solidFill>
                <a:latin typeface="Arial"/>
                <a:ea typeface="Arial"/>
                <a:cs typeface="Arial"/>
                <a:sym typeface="Arial"/>
              </a:endParaRPr>
            </a:p>
          </p:txBody>
        </p:sp>
      </p:grpSp>
      <p:grpSp>
        <p:nvGrpSpPr>
          <p:cNvPr id="2958" name="Google Shape;2958;p306"/>
          <p:cNvGrpSpPr/>
          <p:nvPr/>
        </p:nvGrpSpPr>
        <p:grpSpPr>
          <a:xfrm>
            <a:off x="5896749" y="2623567"/>
            <a:ext cx="2664557" cy="831000"/>
            <a:chOff x="803640" y="3439035"/>
            <a:chExt cx="2059800" cy="831000"/>
          </a:xfrm>
        </p:grpSpPr>
        <p:sp>
          <p:nvSpPr>
            <p:cNvPr id="2959" name="Google Shape;2959;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60" name="Google Shape;2960;p306"/>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Publikasi Publik Yang Update</a:t>
              </a:r>
              <a:endParaRPr b="1" i="0" sz="2400" u="none" cap="none" strike="noStrike">
                <a:solidFill>
                  <a:schemeClr val="lt1"/>
                </a:solidFill>
                <a:latin typeface="Arial"/>
                <a:ea typeface="Arial"/>
                <a:cs typeface="Arial"/>
                <a:sym typeface="Arial"/>
              </a:endParaRPr>
            </a:p>
          </p:txBody>
        </p:sp>
      </p:grpSp>
      <p:grpSp>
        <p:nvGrpSpPr>
          <p:cNvPr id="2961" name="Google Shape;2961;p306"/>
          <p:cNvGrpSpPr/>
          <p:nvPr/>
        </p:nvGrpSpPr>
        <p:grpSpPr>
          <a:xfrm>
            <a:off x="5896749" y="3631679"/>
            <a:ext cx="2664557" cy="831000"/>
            <a:chOff x="803640" y="3439035"/>
            <a:chExt cx="2059800" cy="831000"/>
          </a:xfrm>
        </p:grpSpPr>
        <p:sp>
          <p:nvSpPr>
            <p:cNvPr id="2962" name="Google Shape;2962;p30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63" name="Google Shape;2963;p306"/>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2964" name="Google Shape;2964;p306"/>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65" name="Google Shape;2965;p306"/>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2966" name="Google Shape;2966;p306"/>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2967" name="Google Shape;2967;p306"/>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2968" name="Google Shape;2968;p306"/>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2969" name="Google Shape;2969;p306"/>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2970" name="Google Shape;2970;p306"/>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4" name="Shape 2974"/>
        <p:cNvGrpSpPr/>
        <p:nvPr/>
      </p:nvGrpSpPr>
      <p:grpSpPr>
        <a:xfrm>
          <a:off x="0" y="0"/>
          <a:ext cx="0" cy="0"/>
          <a:chOff x="0" y="0"/>
          <a:chExt cx="0" cy="0"/>
        </a:xfrm>
      </p:grpSpPr>
      <p:sp>
        <p:nvSpPr>
          <p:cNvPr id="2975" name="Google Shape;2975;p307"/>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2976" name="Google Shape;2976;p307"/>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Sisip Gambar Dan Ubah Bentuk, Desain Cover Otomatis, Insert Video Pembelajaran Dengan Durasi Tonton, Kolaborasi dan Publikasi Public</a:t>
            </a:r>
            <a:endParaRPr sz="2400"/>
          </a:p>
        </p:txBody>
      </p:sp>
      <p:sp>
        <p:nvSpPr>
          <p:cNvPr id="2977" name="Google Shape;2977;p307"/>
          <p:cNvSpPr/>
          <p:nvPr>
            <p:ph idx="3" type="pic"/>
          </p:nvPr>
        </p:nvSpPr>
        <p:spPr>
          <a:xfrm>
            <a:off x="5617625" y="2290775"/>
            <a:ext cx="2663100" cy="1969200"/>
          </a:xfrm>
          <a:prstGeom prst="rect">
            <a:avLst/>
          </a:prstGeom>
          <a:solidFill>
            <a:srgbClr val="F2F2F2"/>
          </a:solidFill>
          <a:ln>
            <a:noFill/>
          </a:ln>
        </p:spPr>
      </p:sp>
      <p:sp>
        <p:nvSpPr>
          <p:cNvPr id="2978" name="Google Shape;2978;p307"/>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2" name="Shape 2982"/>
        <p:cNvGrpSpPr/>
        <p:nvPr/>
      </p:nvGrpSpPr>
      <p:grpSpPr>
        <a:xfrm>
          <a:off x="0" y="0"/>
          <a:ext cx="0" cy="0"/>
          <a:chOff x="0" y="0"/>
          <a:chExt cx="0" cy="0"/>
        </a:xfrm>
      </p:grpSpPr>
      <p:sp>
        <p:nvSpPr>
          <p:cNvPr id="2983" name="Google Shape;2983;p308"/>
          <p:cNvSpPr txBox="1"/>
          <p:nvPr>
            <p:ph idx="1" type="body"/>
          </p:nvPr>
        </p:nvSpPr>
        <p:spPr>
          <a:xfrm>
            <a:off x="0" y="3637394"/>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Terima Kasih</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2"/>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Memulai Drive</a:t>
            </a:r>
            <a:endParaRPr b="0" i="0" sz="2800" u="none" cap="none" strike="noStrike">
              <a:solidFill>
                <a:srgbClr val="305DBF"/>
              </a:solidFill>
              <a:latin typeface="Fredoka One"/>
              <a:ea typeface="Fredoka One"/>
              <a:cs typeface="Fredoka One"/>
              <a:sym typeface="Fredoka One"/>
            </a:endParaRPr>
          </a:p>
        </p:txBody>
      </p:sp>
      <p:pic>
        <p:nvPicPr>
          <p:cNvPr id="546" name="Google Shape;546;p62"/>
          <p:cNvPicPr preferRelativeResize="0"/>
          <p:nvPr/>
        </p:nvPicPr>
        <p:blipFill rotWithShape="1">
          <a:blip r:embed="rId3">
            <a:alphaModFix/>
          </a:blip>
          <a:srcRect b="0" l="0" r="0" t="0"/>
          <a:stretch/>
        </p:blipFill>
        <p:spPr>
          <a:xfrm>
            <a:off x="5484250" y="843875"/>
            <a:ext cx="2623348" cy="3994825"/>
          </a:xfrm>
          <a:prstGeom prst="rect">
            <a:avLst/>
          </a:prstGeom>
          <a:noFill/>
          <a:ln>
            <a:noFill/>
          </a:ln>
        </p:spPr>
      </p:pic>
      <p:sp>
        <p:nvSpPr>
          <p:cNvPr id="547" name="Google Shape;547;p62"/>
          <p:cNvSpPr txBox="1"/>
          <p:nvPr/>
        </p:nvSpPr>
        <p:spPr>
          <a:xfrm>
            <a:off x="1083425" y="1151850"/>
            <a:ext cx="3915300" cy="34083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Char char="●"/>
            </a:pPr>
            <a:r>
              <a:rPr b="0" i="0" lang="en-US" sz="1900" u="none" cap="none" strike="noStrike">
                <a:solidFill>
                  <a:srgbClr val="263238"/>
                </a:solidFill>
                <a:latin typeface="Raleway"/>
                <a:ea typeface="Raleway"/>
                <a:cs typeface="Raleway"/>
                <a:sym typeface="Raleway"/>
              </a:rPr>
              <a:t>Layanan google yang digunakan untuk penyimpanan online</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Char char="●"/>
            </a:pPr>
            <a:r>
              <a:rPr b="0" i="0" lang="en-US" sz="1900" u="none" cap="none" strike="noStrike">
                <a:solidFill>
                  <a:srgbClr val="263238"/>
                </a:solidFill>
                <a:latin typeface="Raleway"/>
                <a:ea typeface="Raleway"/>
                <a:cs typeface="Raleway"/>
                <a:sym typeface="Raleway"/>
              </a:rPr>
              <a:t>Bisa diakses melalui link </a:t>
            </a:r>
            <a:r>
              <a:rPr b="1" i="0" lang="en-US" sz="1900" u="sng" cap="none" strike="noStrike">
                <a:solidFill>
                  <a:srgbClr val="263238"/>
                </a:solidFill>
                <a:latin typeface="Raleway"/>
                <a:ea typeface="Raleway"/>
                <a:cs typeface="Raleway"/>
                <a:sym typeface="Raleway"/>
                <a:hlinkClick r:id="rId4">
                  <a:extLst>
                    <a:ext uri="{A12FA001-AC4F-418D-AE19-62706E023703}">
                      <ahyp:hlinkClr val="tx"/>
                    </a:ext>
                  </a:extLst>
                </a:hlinkClick>
              </a:rPr>
              <a:t>https://</a:t>
            </a:r>
            <a:r>
              <a:rPr b="1" i="0" lang="en-US" sz="1900" u="sng" cap="none" strike="noStrike">
                <a:solidFill>
                  <a:srgbClr val="263238"/>
                </a:solidFill>
                <a:latin typeface="Raleway"/>
                <a:ea typeface="Raleway"/>
                <a:cs typeface="Raleway"/>
                <a:sym typeface="Raleway"/>
              </a:rPr>
              <a:t>drive.google.com</a:t>
            </a:r>
            <a:r>
              <a:rPr b="1" i="0" lang="en-US" sz="1900" u="none" cap="none" strike="noStrike">
                <a:solidFill>
                  <a:srgbClr val="263238"/>
                </a:solidFill>
                <a:latin typeface="Raleway"/>
                <a:ea typeface="Raleway"/>
                <a:cs typeface="Raleway"/>
                <a:sym typeface="Raleway"/>
              </a:rPr>
              <a:t> </a:t>
            </a:r>
            <a:r>
              <a:rPr b="0" i="0" lang="en-US" sz="1900" u="none" cap="none" strike="noStrike">
                <a:solidFill>
                  <a:srgbClr val="263238"/>
                </a:solidFill>
                <a:latin typeface="Raleway"/>
                <a:ea typeface="Raleway"/>
                <a:cs typeface="Raleway"/>
                <a:sym typeface="Raleway"/>
              </a:rPr>
              <a:t>atau klik tab baru pada browser chrome -&gt; klik icon       -&gt; Klik </a:t>
            </a:r>
            <a:r>
              <a:rPr b="1" i="0" lang="en-US" sz="1900" u="none" cap="none" strike="noStrike">
                <a:solidFill>
                  <a:srgbClr val="263238"/>
                </a:solidFill>
                <a:latin typeface="Raleway"/>
                <a:ea typeface="Raleway"/>
                <a:cs typeface="Raleway"/>
                <a:sym typeface="Raleway"/>
              </a:rPr>
              <a:t>Drive</a:t>
            </a:r>
            <a:endParaRPr b="1" i="0" sz="1900" u="none" cap="none" strike="noStrike">
              <a:solidFill>
                <a:srgbClr val="263238"/>
              </a:solidFill>
              <a:latin typeface="Raleway"/>
              <a:ea typeface="Raleway"/>
              <a:cs typeface="Raleway"/>
              <a:sym typeface="Raleway"/>
            </a:endParaRPr>
          </a:p>
        </p:txBody>
      </p:sp>
      <p:pic>
        <p:nvPicPr>
          <p:cNvPr id="548" name="Google Shape;548;p62"/>
          <p:cNvPicPr preferRelativeResize="0"/>
          <p:nvPr/>
        </p:nvPicPr>
        <p:blipFill rotWithShape="1">
          <a:blip r:embed="rId5">
            <a:alphaModFix/>
          </a:blip>
          <a:srcRect b="0" l="0" r="0" t="0"/>
          <a:stretch/>
        </p:blipFill>
        <p:spPr>
          <a:xfrm>
            <a:off x="4732450" y="2997413"/>
            <a:ext cx="275954" cy="2695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3"/>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Drive Saya</a:t>
            </a:r>
            <a:endParaRPr b="0" i="0" sz="2800" u="none" cap="none" strike="noStrike">
              <a:solidFill>
                <a:srgbClr val="305DBF"/>
              </a:solidFill>
              <a:latin typeface="Fredoka One"/>
              <a:ea typeface="Fredoka One"/>
              <a:cs typeface="Fredoka One"/>
              <a:sym typeface="Fredoka One"/>
            </a:endParaRPr>
          </a:p>
        </p:txBody>
      </p:sp>
      <p:pic>
        <p:nvPicPr>
          <p:cNvPr id="554" name="Google Shape;554;p63"/>
          <p:cNvPicPr preferRelativeResize="0"/>
          <p:nvPr/>
        </p:nvPicPr>
        <p:blipFill rotWithShape="1">
          <a:blip r:embed="rId3">
            <a:alphaModFix/>
          </a:blip>
          <a:srcRect b="0" l="0" r="0" t="0"/>
          <a:stretch/>
        </p:blipFill>
        <p:spPr>
          <a:xfrm>
            <a:off x="5180050" y="1350975"/>
            <a:ext cx="2919125" cy="3080025"/>
          </a:xfrm>
          <a:prstGeom prst="rect">
            <a:avLst/>
          </a:prstGeom>
          <a:noFill/>
          <a:ln>
            <a:noFill/>
          </a:ln>
        </p:spPr>
      </p:pic>
      <p:sp>
        <p:nvSpPr>
          <p:cNvPr id="555" name="Google Shape;555;p63"/>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Berisi file dan folder yang diupload atau disinkronkan</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File Google Dokumen, Spreadsheet, Slide dan Formulir yang telah dibuat</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Penyimpanan milik individu</a:t>
            </a:r>
            <a:endParaRPr b="0" i="0" sz="1900" u="none" cap="none" strike="noStrike">
              <a:solidFill>
                <a:srgbClr val="263238"/>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7"/>
          <p:cNvSpPr txBox="1"/>
          <p:nvPr/>
        </p:nvSpPr>
        <p:spPr>
          <a:xfrm>
            <a:off x="818006" y="1714500"/>
            <a:ext cx="7496100" cy="3047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Teknologi dapat membantu Anda mengajar dengan membuat pelajaran menjadi lebih menarik, membuat referensi hebat yang lebih mudah diakses oleh siswa, dan, tentu saja, menghemat waktu Anda.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Anda dapat dengan mudah membuat presentasi baru dan membagikannya kepada siswa Anda atau dengan pengajar di seluruh dunia. Baik sedang berada di Jakarta dengan laptop maupun di Paris dengan </a:t>
            </a:r>
            <a:r>
              <a:rPr b="0" i="1" lang="en-US" sz="1800" u="none" cap="none" strike="noStrike">
                <a:solidFill>
                  <a:schemeClr val="dk1"/>
                </a:solidFill>
                <a:latin typeface="Arial"/>
                <a:ea typeface="Arial"/>
                <a:cs typeface="Arial"/>
                <a:sym typeface="Arial"/>
              </a:rPr>
              <a:t>smartphone</a:t>
            </a:r>
            <a:r>
              <a:rPr b="0" i="0" lang="en-US" sz="1800" u="none" cap="none" strike="noStrike">
                <a:solidFill>
                  <a:schemeClr val="dk1"/>
                </a:solidFill>
                <a:latin typeface="Arial"/>
                <a:ea typeface="Arial"/>
                <a:cs typeface="Arial"/>
                <a:sym typeface="Arial"/>
              </a:rPr>
              <a:t>, Anda selalu memiliki akses ke alat yang sama untuk membantu Anda memberikan petunjuk terbaik.</a:t>
            </a:r>
            <a:endParaRPr b="1" i="0" sz="1800" u="none" cap="none" strike="noStrike">
              <a:solidFill>
                <a:schemeClr val="dk1"/>
              </a:solidFill>
              <a:latin typeface="Arial"/>
              <a:ea typeface="Arial"/>
              <a:cs typeface="Arial"/>
              <a:sym typeface="Arial"/>
            </a:endParaRPr>
          </a:p>
        </p:txBody>
      </p:sp>
      <p:sp>
        <p:nvSpPr>
          <p:cNvPr id="183" name="Google Shape;183;p37"/>
          <p:cNvSpPr txBox="1"/>
          <p:nvPr/>
        </p:nvSpPr>
        <p:spPr>
          <a:xfrm>
            <a:off x="2384975" y="421000"/>
            <a:ext cx="6393600" cy="1376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600"/>
              <a:buFont typeface="Arial"/>
              <a:buNone/>
            </a:pPr>
            <a:r>
              <a:rPr b="1" i="0" lang="en-US" sz="3600" u="none" cap="none" strike="noStrike">
                <a:solidFill>
                  <a:schemeClr val="dk1"/>
                </a:solidFill>
                <a:latin typeface="Arial"/>
                <a:ea typeface="Arial"/>
                <a:cs typeface="Arial"/>
                <a:sym typeface="Arial"/>
              </a:rPr>
              <a:t>Mengajar Menggunakan Teknologi</a:t>
            </a:r>
            <a:endParaRPr b="1" i="0" sz="3600" u="none" cap="none" strike="noStrike">
              <a:solidFill>
                <a:srgbClr val="000000"/>
              </a:solidFill>
              <a:latin typeface="Arial"/>
              <a:ea typeface="Arial"/>
              <a:cs typeface="Arial"/>
              <a:sym typeface="Arial"/>
            </a:endParaRPr>
          </a:p>
        </p:txBody>
      </p:sp>
      <p:pic>
        <p:nvPicPr>
          <p:cNvPr id="184" name="Google Shape;184;p37"/>
          <p:cNvPicPr preferRelativeResize="0"/>
          <p:nvPr/>
        </p:nvPicPr>
        <p:blipFill rotWithShape="1">
          <a:blip r:embed="rId3">
            <a:alphaModFix/>
          </a:blip>
          <a:srcRect b="0" l="0" r="0" t="0"/>
          <a:stretch/>
        </p:blipFill>
        <p:spPr>
          <a:xfrm>
            <a:off x="870895" y="497205"/>
            <a:ext cx="1224642" cy="1224642"/>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4"/>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Drive Bersama</a:t>
            </a:r>
            <a:endParaRPr b="0" i="0" sz="2800" u="none" cap="none" strike="noStrike">
              <a:solidFill>
                <a:srgbClr val="305DBF"/>
              </a:solidFill>
              <a:latin typeface="Fredoka One"/>
              <a:ea typeface="Fredoka One"/>
              <a:cs typeface="Fredoka One"/>
              <a:sym typeface="Fredoka One"/>
            </a:endParaRPr>
          </a:p>
        </p:txBody>
      </p:sp>
      <p:sp>
        <p:nvSpPr>
          <p:cNvPr id="561" name="Google Shape;561;p64"/>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Tempat bersama yang dapat digunakan tim untuk menyimpan, menelusuri, serta mengakses file mereka di mana saja </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Penyimpanan milik tim</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Anda sedang mengerjakan project atau acara dengan sekelompok orang yang semuanya memerlukan akses ke file yang sama.</a:t>
            </a:r>
            <a:endParaRPr b="0" i="0" sz="1900" u="none" cap="none" strike="noStrike">
              <a:solidFill>
                <a:srgbClr val="263238"/>
              </a:solidFill>
              <a:latin typeface="Raleway"/>
              <a:ea typeface="Raleway"/>
              <a:cs typeface="Raleway"/>
              <a:sym typeface="Raleway"/>
            </a:endParaRPr>
          </a:p>
        </p:txBody>
      </p:sp>
      <p:pic>
        <p:nvPicPr>
          <p:cNvPr id="562" name="Google Shape;562;p64"/>
          <p:cNvPicPr preferRelativeResize="0"/>
          <p:nvPr/>
        </p:nvPicPr>
        <p:blipFill rotWithShape="1">
          <a:blip r:embed="rId3">
            <a:alphaModFix/>
          </a:blip>
          <a:srcRect b="0" l="0" r="0" t="0"/>
          <a:stretch/>
        </p:blipFill>
        <p:spPr>
          <a:xfrm>
            <a:off x="5332325" y="996275"/>
            <a:ext cx="3275150" cy="3495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5"/>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Dibagikan kepada saya</a:t>
            </a:r>
            <a:endParaRPr b="0" i="0" sz="2800" u="none" cap="none" strike="noStrike">
              <a:solidFill>
                <a:srgbClr val="305DBF"/>
              </a:solidFill>
              <a:latin typeface="Fredoka One"/>
              <a:ea typeface="Fredoka One"/>
              <a:cs typeface="Fredoka One"/>
              <a:sym typeface="Fredoka One"/>
            </a:endParaRPr>
          </a:p>
        </p:txBody>
      </p:sp>
      <p:sp>
        <p:nvSpPr>
          <p:cNvPr id="568" name="Google Shape;568;p65"/>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Berisi file dan folder yang dibagikan</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File yang dibagikan melalui link yang telah dibuka</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Akan terlihat tanggal file dibagikan, pemilik file, dan jenis dokumen</a:t>
            </a:r>
            <a:endParaRPr b="0" i="0" sz="1900" u="none" cap="none" strike="noStrike">
              <a:solidFill>
                <a:srgbClr val="263238"/>
              </a:solidFill>
              <a:latin typeface="Raleway"/>
              <a:ea typeface="Raleway"/>
              <a:cs typeface="Raleway"/>
              <a:sym typeface="Raleway"/>
            </a:endParaRPr>
          </a:p>
        </p:txBody>
      </p:sp>
      <p:pic>
        <p:nvPicPr>
          <p:cNvPr id="569" name="Google Shape;569;p65"/>
          <p:cNvPicPr preferRelativeResize="0"/>
          <p:nvPr/>
        </p:nvPicPr>
        <p:blipFill rotWithShape="1">
          <a:blip r:embed="rId3">
            <a:alphaModFix/>
          </a:blip>
          <a:srcRect b="0" l="0" r="0" t="0"/>
          <a:stretch/>
        </p:blipFill>
        <p:spPr>
          <a:xfrm>
            <a:off x="5259400" y="938325"/>
            <a:ext cx="2888025" cy="3643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6"/>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Melihat Kapasitas Penyimpanan</a:t>
            </a:r>
            <a:endParaRPr b="0" i="0" sz="2800" u="none" cap="none" strike="noStrike">
              <a:solidFill>
                <a:srgbClr val="305DBF"/>
              </a:solidFill>
              <a:latin typeface="Fredoka One"/>
              <a:ea typeface="Fredoka One"/>
              <a:cs typeface="Fredoka One"/>
              <a:sym typeface="Fredoka One"/>
            </a:endParaRPr>
          </a:p>
        </p:txBody>
      </p:sp>
      <p:sp>
        <p:nvSpPr>
          <p:cNvPr id="575" name="Google Shape;575;p66"/>
          <p:cNvSpPr txBox="1"/>
          <p:nvPr/>
        </p:nvSpPr>
        <p:spPr>
          <a:xfrm>
            <a:off x="1083425" y="770850"/>
            <a:ext cx="4096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263238"/>
              </a:solidFill>
              <a:latin typeface="Raleway"/>
              <a:ea typeface="Raleway"/>
              <a:cs typeface="Raleway"/>
              <a:sym typeface="Raleway"/>
            </a:endParaRPr>
          </a:p>
        </p:txBody>
      </p:sp>
      <p:pic>
        <p:nvPicPr>
          <p:cNvPr id="576" name="Google Shape;576;p66"/>
          <p:cNvPicPr preferRelativeResize="0"/>
          <p:nvPr/>
        </p:nvPicPr>
        <p:blipFill rotWithShape="1">
          <a:blip r:embed="rId3">
            <a:alphaModFix/>
          </a:blip>
          <a:srcRect b="0" l="0" r="0" t="0"/>
          <a:stretch/>
        </p:blipFill>
        <p:spPr>
          <a:xfrm>
            <a:off x="1102713" y="986300"/>
            <a:ext cx="6938574" cy="3939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7"/>
          <p:cNvSpPr txBox="1"/>
          <p:nvPr/>
        </p:nvSpPr>
        <p:spPr>
          <a:xfrm>
            <a:off x="977550" y="683850"/>
            <a:ext cx="75204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Untuk melihat detail kapasitas penyimpanan bisa mengakses link berikut </a:t>
            </a:r>
            <a:r>
              <a:rPr b="1" i="0" lang="en-US" sz="1900" u="sng" cap="none" strike="noStrike">
                <a:solidFill>
                  <a:schemeClr val="hlink"/>
                </a:solidFill>
                <a:latin typeface="Raleway"/>
                <a:ea typeface="Raleway"/>
                <a:cs typeface="Raleway"/>
                <a:sym typeface="Raleway"/>
                <a:hlinkClick r:id="rId3"/>
              </a:rPr>
              <a:t>https://drive.google.com/settings/storage</a:t>
            </a:r>
            <a:endParaRPr b="1" i="0" sz="1900" u="none" cap="none" strike="noStrike">
              <a:solidFill>
                <a:srgbClr val="263238"/>
              </a:solidFill>
              <a:latin typeface="Raleway"/>
              <a:ea typeface="Raleway"/>
              <a:cs typeface="Raleway"/>
              <a:sym typeface="Raleway"/>
            </a:endParaRPr>
          </a:p>
        </p:txBody>
      </p:sp>
      <p:pic>
        <p:nvPicPr>
          <p:cNvPr id="582" name="Google Shape;582;p67"/>
          <p:cNvPicPr preferRelativeResize="0"/>
          <p:nvPr/>
        </p:nvPicPr>
        <p:blipFill rotWithShape="1">
          <a:blip r:embed="rId4">
            <a:alphaModFix/>
          </a:blip>
          <a:srcRect b="0" l="0" r="0" t="0"/>
          <a:stretch/>
        </p:blipFill>
        <p:spPr>
          <a:xfrm>
            <a:off x="1069475" y="1432747"/>
            <a:ext cx="6802200" cy="3344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8"/>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Mengelola Drive</a:t>
            </a:r>
            <a:endParaRPr b="0" i="0" sz="2800" u="none" cap="none" strike="noStrike">
              <a:solidFill>
                <a:srgbClr val="305DBF"/>
              </a:solidFill>
              <a:latin typeface="Fredoka One"/>
              <a:ea typeface="Fredoka One"/>
              <a:cs typeface="Fredoka One"/>
              <a:sym typeface="Fredoka One"/>
            </a:endParaRPr>
          </a:p>
        </p:txBody>
      </p:sp>
      <p:sp>
        <p:nvSpPr>
          <p:cNvPr id="588" name="Google Shape;588;p68"/>
          <p:cNvSpPr txBox="1"/>
          <p:nvPr/>
        </p:nvSpPr>
        <p:spPr>
          <a:xfrm>
            <a:off x="6727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Baru</a:t>
            </a:r>
            <a:r>
              <a:rPr b="0" i="0" lang="en-US" sz="1900" u="none" cap="none" strike="noStrike">
                <a:solidFill>
                  <a:srgbClr val="263238"/>
                </a:solidFill>
                <a:latin typeface="Raleway"/>
                <a:ea typeface="Raleway"/>
                <a:cs typeface="Raleway"/>
                <a:sym typeface="Raleway"/>
              </a:rPr>
              <a:t>                      -&gt; Pilih </a:t>
            </a:r>
            <a:r>
              <a:rPr b="1" i="0" lang="en-US" sz="1900" u="none" cap="none" strike="noStrike">
                <a:solidFill>
                  <a:srgbClr val="263238"/>
                </a:solidFill>
                <a:latin typeface="Raleway"/>
                <a:ea typeface="Raleway"/>
                <a:cs typeface="Raleway"/>
                <a:sym typeface="Raleway"/>
              </a:rPr>
              <a:t>Folder</a:t>
            </a:r>
            <a:endParaRPr b="1"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Masukkan nama project, lalu klik Buat</a:t>
            </a:r>
            <a:endParaRPr b="0" i="0" sz="1900" u="none" cap="none" strike="noStrike">
              <a:solidFill>
                <a:srgbClr val="263238"/>
              </a:solidFill>
              <a:latin typeface="Raleway"/>
              <a:ea typeface="Raleway"/>
              <a:cs typeface="Raleway"/>
              <a:sym typeface="Raleway"/>
            </a:endParaRPr>
          </a:p>
        </p:txBody>
      </p:sp>
      <p:pic>
        <p:nvPicPr>
          <p:cNvPr id="589" name="Google Shape;589;p68"/>
          <p:cNvPicPr preferRelativeResize="0"/>
          <p:nvPr/>
        </p:nvPicPr>
        <p:blipFill rotWithShape="1">
          <a:blip r:embed="rId3">
            <a:alphaModFix/>
          </a:blip>
          <a:srcRect b="0" l="0" r="0" t="0"/>
          <a:stretch/>
        </p:blipFill>
        <p:spPr>
          <a:xfrm>
            <a:off x="4697525" y="925700"/>
            <a:ext cx="4057950" cy="3362942"/>
          </a:xfrm>
          <a:prstGeom prst="rect">
            <a:avLst/>
          </a:prstGeom>
          <a:noFill/>
          <a:ln>
            <a:noFill/>
          </a:ln>
        </p:spPr>
      </p:pic>
      <p:pic>
        <p:nvPicPr>
          <p:cNvPr id="590" name="Google Shape;590;p68"/>
          <p:cNvPicPr preferRelativeResize="0"/>
          <p:nvPr/>
        </p:nvPicPr>
        <p:blipFill rotWithShape="1">
          <a:blip r:embed="rId4">
            <a:alphaModFix/>
          </a:blip>
          <a:srcRect b="0" l="0" r="0" t="0"/>
          <a:stretch/>
        </p:blipFill>
        <p:spPr>
          <a:xfrm>
            <a:off x="825138" y="3158738"/>
            <a:ext cx="3686175" cy="1666875"/>
          </a:xfrm>
          <a:prstGeom prst="rect">
            <a:avLst/>
          </a:prstGeom>
          <a:noFill/>
          <a:ln>
            <a:noFill/>
          </a:ln>
        </p:spPr>
      </p:pic>
      <p:sp>
        <p:nvSpPr>
          <p:cNvPr id="591" name="Google Shape;591;p68"/>
          <p:cNvSpPr/>
          <p:nvPr/>
        </p:nvSpPr>
        <p:spPr>
          <a:xfrm>
            <a:off x="5708550" y="1090950"/>
            <a:ext cx="405600" cy="405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1</a:t>
            </a:r>
            <a:endParaRPr b="0" i="0" sz="1400" u="none" cap="none" strike="noStrike">
              <a:solidFill>
                <a:schemeClr val="lt1"/>
              </a:solidFill>
              <a:latin typeface="Arial"/>
              <a:ea typeface="Arial"/>
              <a:cs typeface="Arial"/>
              <a:sym typeface="Arial"/>
            </a:endParaRPr>
          </a:p>
        </p:txBody>
      </p:sp>
      <p:sp>
        <p:nvSpPr>
          <p:cNvPr id="592" name="Google Shape;592;p68"/>
          <p:cNvSpPr/>
          <p:nvPr/>
        </p:nvSpPr>
        <p:spPr>
          <a:xfrm>
            <a:off x="2355750" y="2995950"/>
            <a:ext cx="405600" cy="4056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2</a:t>
            </a:r>
            <a:endParaRPr b="0" i="0" sz="1400" u="none" cap="none" strike="noStrike">
              <a:solidFill>
                <a:schemeClr val="lt1"/>
              </a:solidFill>
              <a:latin typeface="Arial"/>
              <a:ea typeface="Arial"/>
              <a:cs typeface="Arial"/>
              <a:sym typeface="Arial"/>
            </a:endParaRPr>
          </a:p>
        </p:txBody>
      </p:sp>
      <p:pic>
        <p:nvPicPr>
          <p:cNvPr id="593" name="Google Shape;593;p68"/>
          <p:cNvPicPr preferRelativeResize="0"/>
          <p:nvPr/>
        </p:nvPicPr>
        <p:blipFill rotWithShape="1">
          <a:blip r:embed="rId5">
            <a:alphaModFix/>
          </a:blip>
          <a:srcRect b="0" l="0" r="0" t="0"/>
          <a:stretch/>
        </p:blipFill>
        <p:spPr>
          <a:xfrm>
            <a:off x="2279538" y="1369650"/>
            <a:ext cx="1200150" cy="476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9"/>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Mengupload File</a:t>
            </a:r>
            <a:endParaRPr b="0" i="0" sz="2800" u="none" cap="none" strike="noStrike">
              <a:solidFill>
                <a:srgbClr val="305DBF"/>
              </a:solidFill>
              <a:latin typeface="Fredoka One"/>
              <a:ea typeface="Fredoka One"/>
              <a:cs typeface="Fredoka One"/>
              <a:sym typeface="Fredoka One"/>
            </a:endParaRPr>
          </a:p>
        </p:txBody>
      </p:sp>
      <p:sp>
        <p:nvSpPr>
          <p:cNvPr id="599" name="Google Shape;599;p69"/>
          <p:cNvSpPr txBox="1"/>
          <p:nvPr/>
        </p:nvSpPr>
        <p:spPr>
          <a:xfrm>
            <a:off x="825150" y="1369650"/>
            <a:ext cx="39561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Baru</a:t>
            </a:r>
            <a:r>
              <a:rPr b="0" i="0" lang="en-US" sz="1900" u="none" cap="none" strike="noStrike">
                <a:solidFill>
                  <a:srgbClr val="263238"/>
                </a:solidFill>
                <a:latin typeface="Raleway"/>
                <a:ea typeface="Raleway"/>
                <a:cs typeface="Raleway"/>
                <a:sym typeface="Raleway"/>
              </a:rPr>
              <a:t>                       -&gt; </a:t>
            </a:r>
            <a:r>
              <a:rPr b="1" i="0" lang="en-US" sz="1900" u="none" cap="none" strike="noStrike">
                <a:solidFill>
                  <a:srgbClr val="263238"/>
                </a:solidFill>
                <a:latin typeface="Raleway"/>
                <a:ea typeface="Raleway"/>
                <a:cs typeface="Raleway"/>
                <a:sym typeface="Raleway"/>
              </a:rPr>
              <a:t>Upload File</a:t>
            </a:r>
            <a:endParaRPr b="1"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Di komputer pilih file yang akan di upload</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Tunggu sampai proses upload selesai</a:t>
            </a:r>
            <a:endParaRPr b="0" i="0" sz="1900" u="none" cap="none" strike="noStrike">
              <a:solidFill>
                <a:srgbClr val="263238"/>
              </a:solidFill>
              <a:latin typeface="Raleway"/>
              <a:ea typeface="Raleway"/>
              <a:cs typeface="Raleway"/>
              <a:sym typeface="Raleway"/>
            </a:endParaRPr>
          </a:p>
        </p:txBody>
      </p:sp>
      <p:pic>
        <p:nvPicPr>
          <p:cNvPr id="600" name="Google Shape;600;p69"/>
          <p:cNvPicPr preferRelativeResize="0"/>
          <p:nvPr/>
        </p:nvPicPr>
        <p:blipFill rotWithShape="1">
          <a:blip r:embed="rId3">
            <a:alphaModFix/>
          </a:blip>
          <a:srcRect b="0" l="0" r="0" t="0"/>
          <a:stretch/>
        </p:blipFill>
        <p:spPr>
          <a:xfrm>
            <a:off x="4882675" y="1252375"/>
            <a:ext cx="3896643" cy="3342150"/>
          </a:xfrm>
          <a:prstGeom prst="rect">
            <a:avLst/>
          </a:prstGeom>
          <a:noFill/>
          <a:ln>
            <a:noFill/>
          </a:ln>
        </p:spPr>
      </p:pic>
      <p:pic>
        <p:nvPicPr>
          <p:cNvPr id="601" name="Google Shape;601;p69"/>
          <p:cNvPicPr preferRelativeResize="0"/>
          <p:nvPr/>
        </p:nvPicPr>
        <p:blipFill rotWithShape="1">
          <a:blip r:embed="rId4">
            <a:alphaModFix/>
          </a:blip>
          <a:srcRect b="0" l="0" r="0" t="0"/>
          <a:stretch/>
        </p:blipFill>
        <p:spPr>
          <a:xfrm>
            <a:off x="1036300" y="3562075"/>
            <a:ext cx="3533775" cy="1104900"/>
          </a:xfrm>
          <a:prstGeom prst="rect">
            <a:avLst/>
          </a:prstGeom>
          <a:noFill/>
          <a:ln>
            <a:noFill/>
          </a:ln>
        </p:spPr>
      </p:pic>
      <p:pic>
        <p:nvPicPr>
          <p:cNvPr id="602" name="Google Shape;602;p69"/>
          <p:cNvPicPr preferRelativeResize="0"/>
          <p:nvPr/>
        </p:nvPicPr>
        <p:blipFill rotWithShape="1">
          <a:blip r:embed="rId5">
            <a:alphaModFix/>
          </a:blip>
          <a:srcRect b="0" l="0" r="0" t="0"/>
          <a:stretch/>
        </p:blipFill>
        <p:spPr>
          <a:xfrm>
            <a:off x="2508138" y="1293450"/>
            <a:ext cx="1200150" cy="476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0"/>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Folder</a:t>
            </a:r>
            <a:endParaRPr b="0" i="0" sz="2800" u="none" cap="none" strike="noStrike">
              <a:solidFill>
                <a:srgbClr val="305DBF"/>
              </a:solidFill>
              <a:latin typeface="Fredoka One"/>
              <a:ea typeface="Fredoka One"/>
              <a:cs typeface="Fredoka One"/>
              <a:sym typeface="Fredoka One"/>
            </a:endParaRPr>
          </a:p>
        </p:txBody>
      </p:sp>
      <p:sp>
        <p:nvSpPr>
          <p:cNvPr id="608" name="Google Shape;608;p70"/>
          <p:cNvSpPr txBox="1"/>
          <p:nvPr/>
        </p:nvSpPr>
        <p:spPr>
          <a:xfrm>
            <a:off x="4626100" y="-20675"/>
            <a:ext cx="3956100" cy="1091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Masuk ke folder</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pada nama folder</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Bagikan</a:t>
            </a:r>
            <a:endParaRPr b="1" i="0" sz="1900" u="none" cap="none" strike="noStrike">
              <a:solidFill>
                <a:srgbClr val="263238"/>
              </a:solidFill>
              <a:latin typeface="Raleway"/>
              <a:ea typeface="Raleway"/>
              <a:cs typeface="Raleway"/>
              <a:sym typeface="Raleway"/>
            </a:endParaRPr>
          </a:p>
        </p:txBody>
      </p:sp>
      <p:pic>
        <p:nvPicPr>
          <p:cNvPr id="609" name="Google Shape;609;p70"/>
          <p:cNvPicPr preferRelativeResize="0"/>
          <p:nvPr/>
        </p:nvPicPr>
        <p:blipFill rotWithShape="1">
          <a:blip r:embed="rId3">
            <a:alphaModFix/>
          </a:blip>
          <a:srcRect b="0" l="0" r="0" t="0"/>
          <a:stretch/>
        </p:blipFill>
        <p:spPr>
          <a:xfrm>
            <a:off x="1461400" y="1070550"/>
            <a:ext cx="6172801" cy="3703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1"/>
          <p:cNvSpPr txBox="1"/>
          <p:nvPr/>
        </p:nvSpPr>
        <p:spPr>
          <a:xfrm>
            <a:off x="4626100" y="131725"/>
            <a:ext cx="39561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4. Isi email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5, Tentukan hak akses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6, Klik </a:t>
            </a:r>
            <a:r>
              <a:rPr b="1" i="0" lang="en-US" sz="1900" u="none" cap="none" strike="noStrike">
                <a:solidFill>
                  <a:srgbClr val="263238"/>
                </a:solidFill>
                <a:latin typeface="Raleway"/>
                <a:ea typeface="Raleway"/>
                <a:cs typeface="Raleway"/>
                <a:sym typeface="Raleway"/>
              </a:rPr>
              <a:t>Kirim</a:t>
            </a:r>
            <a:endParaRPr b="1" i="0" sz="1900" u="none" cap="none" strike="noStrike">
              <a:solidFill>
                <a:srgbClr val="263238"/>
              </a:solidFill>
              <a:latin typeface="Raleway"/>
              <a:ea typeface="Raleway"/>
              <a:cs typeface="Raleway"/>
              <a:sym typeface="Raleway"/>
            </a:endParaRPr>
          </a:p>
        </p:txBody>
      </p:sp>
      <p:pic>
        <p:nvPicPr>
          <p:cNvPr id="615" name="Google Shape;615;p71"/>
          <p:cNvPicPr preferRelativeResize="0"/>
          <p:nvPr/>
        </p:nvPicPr>
        <p:blipFill rotWithShape="1">
          <a:blip r:embed="rId3">
            <a:alphaModFix/>
          </a:blip>
          <a:srcRect b="0" l="0" r="0" t="0"/>
          <a:stretch/>
        </p:blipFill>
        <p:spPr>
          <a:xfrm>
            <a:off x="946600" y="1262750"/>
            <a:ext cx="6599474" cy="291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2"/>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File</a:t>
            </a:r>
            <a:endParaRPr b="0" i="0" sz="2800" u="none" cap="none" strike="noStrike">
              <a:solidFill>
                <a:srgbClr val="305DBF"/>
              </a:solidFill>
              <a:latin typeface="Fredoka One"/>
              <a:ea typeface="Fredoka One"/>
              <a:cs typeface="Fredoka One"/>
              <a:sym typeface="Fredoka One"/>
            </a:endParaRPr>
          </a:p>
        </p:txBody>
      </p:sp>
      <p:pic>
        <p:nvPicPr>
          <p:cNvPr id="621" name="Google Shape;621;p72"/>
          <p:cNvPicPr preferRelativeResize="0"/>
          <p:nvPr/>
        </p:nvPicPr>
        <p:blipFill rotWithShape="1">
          <a:blip r:embed="rId3">
            <a:alphaModFix/>
          </a:blip>
          <a:srcRect b="0" l="0" r="0" t="0"/>
          <a:stretch/>
        </p:blipFill>
        <p:spPr>
          <a:xfrm>
            <a:off x="3972750" y="769600"/>
            <a:ext cx="4761509" cy="3994825"/>
          </a:xfrm>
          <a:prstGeom prst="rect">
            <a:avLst/>
          </a:prstGeom>
          <a:noFill/>
          <a:ln>
            <a:noFill/>
          </a:ln>
        </p:spPr>
      </p:pic>
      <p:sp>
        <p:nvSpPr>
          <p:cNvPr id="622" name="Google Shape;622;p72"/>
          <p:cNvSpPr txBox="1"/>
          <p:nvPr/>
        </p:nvSpPr>
        <p:spPr>
          <a:xfrm>
            <a:off x="946600" y="1112250"/>
            <a:ext cx="3102300" cy="29190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kanan pada file</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0" i="0" lang="en-US" sz="1900" u="none" cap="none" strike="noStrike">
                <a:solidFill>
                  <a:srgbClr val="263238"/>
                </a:solidFill>
                <a:latin typeface="Raleway"/>
                <a:ea typeface="Raleway"/>
                <a:cs typeface="Raleway"/>
                <a:sym typeface="Raleway"/>
              </a:rPr>
              <a:t>Klik </a:t>
            </a:r>
            <a:r>
              <a:rPr b="1" i="0" lang="en-US" sz="1900" u="none" cap="none" strike="noStrike">
                <a:solidFill>
                  <a:srgbClr val="263238"/>
                </a:solidFill>
                <a:latin typeface="Raleway"/>
                <a:ea typeface="Raleway"/>
                <a:cs typeface="Raleway"/>
                <a:sym typeface="Raleway"/>
              </a:rPr>
              <a:t>Bagikan</a:t>
            </a:r>
            <a:endParaRPr b="1" i="0" sz="1900" u="none" cap="none" strike="noStrike">
              <a:solidFill>
                <a:srgbClr val="263238"/>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3"/>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File</a:t>
            </a:r>
            <a:endParaRPr b="0" i="0" sz="2800" u="none" cap="none" strike="noStrike">
              <a:solidFill>
                <a:srgbClr val="305DBF"/>
              </a:solidFill>
              <a:latin typeface="Fredoka One"/>
              <a:ea typeface="Fredoka One"/>
              <a:cs typeface="Fredoka One"/>
              <a:sym typeface="Fredoka One"/>
            </a:endParaRPr>
          </a:p>
        </p:txBody>
      </p:sp>
      <p:sp>
        <p:nvSpPr>
          <p:cNvPr id="628" name="Google Shape;628;p73"/>
          <p:cNvSpPr txBox="1"/>
          <p:nvPr/>
        </p:nvSpPr>
        <p:spPr>
          <a:xfrm>
            <a:off x="4626100" y="131725"/>
            <a:ext cx="3956100" cy="291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3. Isi email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4. Tentukan hak akses penerima</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5. Klik </a:t>
            </a:r>
            <a:r>
              <a:rPr b="1" i="0" lang="en-US" sz="1900" u="none" cap="none" strike="noStrike">
                <a:solidFill>
                  <a:srgbClr val="263238"/>
                </a:solidFill>
                <a:latin typeface="Raleway"/>
                <a:ea typeface="Raleway"/>
                <a:cs typeface="Raleway"/>
                <a:sym typeface="Raleway"/>
              </a:rPr>
              <a:t>Kirim</a:t>
            </a:r>
            <a:endParaRPr b="1" i="0" sz="1900" u="none" cap="none" strike="noStrike">
              <a:solidFill>
                <a:srgbClr val="263238"/>
              </a:solidFill>
              <a:latin typeface="Raleway"/>
              <a:ea typeface="Raleway"/>
              <a:cs typeface="Raleway"/>
              <a:sym typeface="Raleway"/>
            </a:endParaRPr>
          </a:p>
        </p:txBody>
      </p:sp>
      <p:pic>
        <p:nvPicPr>
          <p:cNvPr id="629" name="Google Shape;629;p73"/>
          <p:cNvPicPr preferRelativeResize="0"/>
          <p:nvPr/>
        </p:nvPicPr>
        <p:blipFill rotWithShape="1">
          <a:blip r:embed="rId3">
            <a:alphaModFix/>
          </a:blip>
          <a:srcRect b="0" l="0" r="0" t="0"/>
          <a:stretch/>
        </p:blipFill>
        <p:spPr>
          <a:xfrm>
            <a:off x="946600" y="1262750"/>
            <a:ext cx="6599474" cy="291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8"/>
          <p:cNvSpPr txBox="1"/>
          <p:nvPr/>
        </p:nvSpPr>
        <p:spPr>
          <a:xfrm>
            <a:off x="762000" y="593948"/>
            <a:ext cx="7620000" cy="604200"/>
          </a:xfrm>
          <a:prstGeom prst="rect">
            <a:avLst/>
          </a:prstGeom>
          <a:noFill/>
          <a:ln>
            <a:noFill/>
          </a:ln>
        </p:spPr>
        <p:txBody>
          <a:bodyPr anchorCtr="0" anchor="t" bIns="0" lIns="0" spcFirstLastPara="1" rIns="22860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n-US" sz="3600" u="none" cap="none" strike="noStrike">
                <a:solidFill>
                  <a:srgbClr val="3C4043"/>
                </a:solidFill>
                <a:latin typeface="Arial"/>
                <a:ea typeface="Arial"/>
                <a:cs typeface="Arial"/>
                <a:sym typeface="Arial"/>
              </a:rPr>
              <a:t>Masalah Yang Dialami</a:t>
            </a:r>
            <a:endParaRPr b="1" i="0" sz="3600" u="none" cap="none" strike="noStrike">
              <a:solidFill>
                <a:srgbClr val="3C4043"/>
              </a:solidFill>
              <a:latin typeface="Arial"/>
              <a:ea typeface="Arial"/>
              <a:cs typeface="Arial"/>
              <a:sym typeface="Arial"/>
            </a:endParaRPr>
          </a:p>
        </p:txBody>
      </p:sp>
      <p:pic>
        <p:nvPicPr>
          <p:cNvPr id="190" name="Google Shape;190;p38"/>
          <p:cNvPicPr preferRelativeResize="0"/>
          <p:nvPr/>
        </p:nvPicPr>
        <p:blipFill rotWithShape="1">
          <a:blip r:embed="rId3">
            <a:alphaModFix/>
          </a:blip>
          <a:srcRect b="0" l="0" r="0" t="0"/>
          <a:stretch/>
        </p:blipFill>
        <p:spPr>
          <a:xfrm>
            <a:off x="6184550" y="1961825"/>
            <a:ext cx="1987725" cy="1195899"/>
          </a:xfrm>
          <a:prstGeom prst="rect">
            <a:avLst/>
          </a:prstGeom>
          <a:noFill/>
          <a:ln>
            <a:noFill/>
          </a:ln>
        </p:spPr>
      </p:pic>
      <p:pic>
        <p:nvPicPr>
          <p:cNvPr id="191" name="Google Shape;191;p38"/>
          <p:cNvPicPr preferRelativeResize="0"/>
          <p:nvPr/>
        </p:nvPicPr>
        <p:blipFill rotWithShape="1">
          <a:blip r:embed="rId4">
            <a:alphaModFix/>
          </a:blip>
          <a:srcRect b="9543" l="0" r="0" t="0"/>
          <a:stretch/>
        </p:blipFill>
        <p:spPr>
          <a:xfrm>
            <a:off x="3084276" y="1810825"/>
            <a:ext cx="2588000" cy="1413277"/>
          </a:xfrm>
          <a:prstGeom prst="rect">
            <a:avLst/>
          </a:prstGeom>
          <a:noFill/>
          <a:ln>
            <a:noFill/>
          </a:ln>
        </p:spPr>
      </p:pic>
      <p:pic>
        <p:nvPicPr>
          <p:cNvPr id="192" name="Google Shape;192;p38"/>
          <p:cNvPicPr preferRelativeResize="0"/>
          <p:nvPr/>
        </p:nvPicPr>
        <p:blipFill rotWithShape="1">
          <a:blip r:embed="rId5">
            <a:alphaModFix/>
          </a:blip>
          <a:srcRect b="0" l="0" r="0" t="0"/>
          <a:stretch/>
        </p:blipFill>
        <p:spPr>
          <a:xfrm>
            <a:off x="708550" y="1961837"/>
            <a:ext cx="1821400" cy="1111276"/>
          </a:xfrm>
          <a:prstGeom prst="rect">
            <a:avLst/>
          </a:prstGeom>
          <a:noFill/>
          <a:ln>
            <a:noFill/>
          </a:ln>
        </p:spPr>
      </p:pic>
      <p:sp>
        <p:nvSpPr>
          <p:cNvPr id="193" name="Google Shape;193;p38"/>
          <p:cNvSpPr txBox="1"/>
          <p:nvPr/>
        </p:nvSpPr>
        <p:spPr>
          <a:xfrm>
            <a:off x="457196" y="3264150"/>
            <a:ext cx="23241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3C4043"/>
                </a:solidFill>
                <a:latin typeface="Arial"/>
                <a:ea typeface="Arial"/>
                <a:cs typeface="Arial"/>
                <a:sym typeface="Arial"/>
              </a:rPr>
              <a:t>Memori perangkat laptop/smartphone</a:t>
            </a:r>
            <a:r>
              <a:rPr b="0" i="0" lang="en-US" sz="1500" u="none" cap="none" strike="noStrike">
                <a:solidFill>
                  <a:srgbClr val="3C4043"/>
                </a:solidFill>
                <a:latin typeface="Arial"/>
                <a:ea typeface="Arial"/>
                <a:cs typeface="Arial"/>
                <a:sym typeface="Arial"/>
              </a:rPr>
              <a:t> penuh karena pembelajaran online</a:t>
            </a:r>
            <a:endParaRPr b="0" i="0" sz="1500" u="none" cap="none" strike="noStrike">
              <a:solidFill>
                <a:srgbClr val="3C4043"/>
              </a:solidFill>
              <a:latin typeface="Arial"/>
              <a:ea typeface="Arial"/>
              <a:cs typeface="Arial"/>
              <a:sym typeface="Arial"/>
            </a:endParaRPr>
          </a:p>
        </p:txBody>
      </p:sp>
      <p:sp>
        <p:nvSpPr>
          <p:cNvPr id="194" name="Google Shape;194;p38"/>
          <p:cNvSpPr txBox="1"/>
          <p:nvPr/>
        </p:nvSpPr>
        <p:spPr>
          <a:xfrm>
            <a:off x="3325646" y="3264150"/>
            <a:ext cx="23241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3C4043"/>
                </a:solidFill>
                <a:latin typeface="Arial"/>
                <a:ea typeface="Arial"/>
                <a:cs typeface="Arial"/>
                <a:sym typeface="Arial"/>
              </a:rPr>
              <a:t>Data hilang terkena virus</a:t>
            </a:r>
            <a:endParaRPr b="1" i="0" sz="1500" u="none" cap="none" strike="noStrike">
              <a:solidFill>
                <a:srgbClr val="3C4043"/>
              </a:solidFill>
              <a:latin typeface="Arial"/>
              <a:ea typeface="Arial"/>
              <a:cs typeface="Arial"/>
              <a:sym typeface="Arial"/>
            </a:endParaRPr>
          </a:p>
        </p:txBody>
      </p:sp>
      <p:sp>
        <p:nvSpPr>
          <p:cNvPr id="195" name="Google Shape;195;p38"/>
          <p:cNvSpPr txBox="1"/>
          <p:nvPr/>
        </p:nvSpPr>
        <p:spPr>
          <a:xfrm>
            <a:off x="6016358" y="3288475"/>
            <a:ext cx="23241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3C4043"/>
                </a:solidFill>
                <a:latin typeface="Arial"/>
                <a:ea typeface="Arial"/>
                <a:cs typeface="Arial"/>
                <a:sym typeface="Arial"/>
              </a:rPr>
              <a:t>Perangkat lambat dan sulit dikelola</a:t>
            </a:r>
            <a:endParaRPr b="0" i="0" sz="1500" u="none" cap="none" strike="noStrike">
              <a:solidFill>
                <a:srgbClr val="3C4043"/>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4"/>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Berbagi Folder dan File</a:t>
            </a:r>
            <a:endParaRPr b="0" i="0" sz="2800" u="none" cap="none" strike="noStrike">
              <a:solidFill>
                <a:srgbClr val="305DBF"/>
              </a:solidFill>
              <a:latin typeface="Fredoka One"/>
              <a:ea typeface="Fredoka One"/>
              <a:cs typeface="Fredoka One"/>
              <a:sym typeface="Fredoka One"/>
            </a:endParaRPr>
          </a:p>
        </p:txBody>
      </p:sp>
      <p:pic>
        <p:nvPicPr>
          <p:cNvPr id="635" name="Google Shape;635;p74"/>
          <p:cNvPicPr preferRelativeResize="0"/>
          <p:nvPr/>
        </p:nvPicPr>
        <p:blipFill rotWithShape="1">
          <a:blip r:embed="rId3">
            <a:alphaModFix/>
          </a:blip>
          <a:srcRect b="0" l="0" r="0" t="0"/>
          <a:stretch/>
        </p:blipFill>
        <p:spPr>
          <a:xfrm>
            <a:off x="4511300" y="1112237"/>
            <a:ext cx="3152800" cy="1915475"/>
          </a:xfrm>
          <a:prstGeom prst="rect">
            <a:avLst/>
          </a:prstGeom>
          <a:noFill/>
          <a:ln>
            <a:noFill/>
          </a:ln>
        </p:spPr>
      </p:pic>
      <p:sp>
        <p:nvSpPr>
          <p:cNvPr id="636" name="Google Shape;636;p74"/>
          <p:cNvSpPr txBox="1"/>
          <p:nvPr/>
        </p:nvSpPr>
        <p:spPr>
          <a:xfrm>
            <a:off x="946600" y="1112250"/>
            <a:ext cx="3102300" cy="3107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263238"/>
              </a:buClr>
              <a:buSzPts val="1900"/>
              <a:buFont typeface="Raleway"/>
              <a:buAutoNum type="arabicPeriod"/>
            </a:pPr>
            <a:r>
              <a:rPr b="1" i="0" lang="en-US" sz="1900" u="none" cap="none" strike="noStrike">
                <a:solidFill>
                  <a:srgbClr val="263238"/>
                </a:solidFill>
                <a:latin typeface="Raleway"/>
                <a:ea typeface="Raleway"/>
                <a:cs typeface="Raleway"/>
                <a:sym typeface="Raleway"/>
              </a:rPr>
              <a:t>Pengakses lihat-saja</a:t>
            </a:r>
            <a:endParaRPr b="1"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User yang dibagikan hanya bisa melihat , tidak bisa hapus dan edit</a:t>
            </a:r>
            <a:endParaRPr b="0"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263238"/>
              </a:solidFill>
              <a:latin typeface="Raleway"/>
              <a:ea typeface="Raleway"/>
              <a:cs typeface="Raleway"/>
              <a:sym typeface="Raleway"/>
            </a:endParaRPr>
          </a:p>
          <a:p>
            <a:pPr indent="-349250" lvl="0" marL="457200" marR="0" rtl="0" algn="l">
              <a:lnSpc>
                <a:spcPct val="100000"/>
              </a:lnSpc>
              <a:spcBef>
                <a:spcPts val="0"/>
              </a:spcBef>
              <a:spcAft>
                <a:spcPts val="0"/>
              </a:spcAft>
              <a:buClr>
                <a:srgbClr val="263238"/>
              </a:buClr>
              <a:buSzPts val="1900"/>
              <a:buFont typeface="Raleway"/>
              <a:buAutoNum type="arabicPeriod"/>
            </a:pPr>
            <a:r>
              <a:rPr b="1" i="0" lang="en-US" sz="1900" u="none" cap="none" strike="noStrike">
                <a:solidFill>
                  <a:srgbClr val="263238"/>
                </a:solidFill>
                <a:latin typeface="Raleway"/>
                <a:ea typeface="Raleway"/>
                <a:cs typeface="Raleway"/>
                <a:sym typeface="Raleway"/>
              </a:rPr>
              <a:t>Pemberi komentar</a:t>
            </a:r>
            <a:endParaRPr b="1" i="0" sz="1900" u="none" cap="none" strike="noStrike">
              <a:solidFill>
                <a:srgbClr val="263238"/>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rgbClr val="263238"/>
                </a:solidFill>
                <a:latin typeface="Raleway"/>
                <a:ea typeface="Raleway"/>
                <a:cs typeface="Raleway"/>
                <a:sym typeface="Raleway"/>
              </a:rPr>
              <a:t>User hanya bisa memberikan komentar</a:t>
            </a:r>
            <a:endParaRPr b="0" i="0" sz="1900" u="none" cap="none" strike="noStrike">
              <a:solidFill>
                <a:srgbClr val="263238"/>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263238"/>
              </a:solidFill>
              <a:latin typeface="Raleway"/>
              <a:ea typeface="Raleway"/>
              <a:cs typeface="Raleway"/>
              <a:sym typeface="Raleway"/>
            </a:endParaRPr>
          </a:p>
        </p:txBody>
      </p:sp>
      <p:sp>
        <p:nvSpPr>
          <p:cNvPr id="637" name="Google Shape;637;p74"/>
          <p:cNvSpPr txBox="1"/>
          <p:nvPr/>
        </p:nvSpPr>
        <p:spPr>
          <a:xfrm>
            <a:off x="4511300" y="3449850"/>
            <a:ext cx="41820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Raleway"/>
                <a:ea typeface="Raleway"/>
                <a:cs typeface="Raleway"/>
                <a:sym typeface="Raleway"/>
              </a:rPr>
              <a:t>3.   Editor</a:t>
            </a:r>
            <a:endParaRPr b="1" i="0" sz="19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User dapat mengedit, </a:t>
            </a:r>
            <a:endParaRPr b="0" i="0" sz="1900" u="none" cap="none" strike="noStrike">
              <a:solidFill>
                <a:schemeClr val="dk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mengubah isi folder atau file</a:t>
            </a:r>
            <a:endParaRPr b="0" i="0" sz="1900" u="none" cap="none" strike="noStrike">
              <a:solidFill>
                <a:schemeClr val="dk1"/>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5"/>
          <p:cNvSpPr txBox="1"/>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305DBF"/>
                </a:solidFill>
                <a:latin typeface="Fredoka One"/>
                <a:ea typeface="Fredoka One"/>
                <a:cs typeface="Fredoka One"/>
                <a:sym typeface="Fredoka One"/>
              </a:rPr>
              <a:t>Pengaturan Drive</a:t>
            </a:r>
            <a:endParaRPr b="0" i="0" sz="2800" u="none" cap="none" strike="noStrike">
              <a:solidFill>
                <a:srgbClr val="305DBF"/>
              </a:solidFill>
              <a:latin typeface="Fredoka One"/>
              <a:ea typeface="Fredoka One"/>
              <a:cs typeface="Fredoka One"/>
              <a:sym typeface="Fredoka One"/>
            </a:endParaRPr>
          </a:p>
        </p:txBody>
      </p:sp>
      <p:pic>
        <p:nvPicPr>
          <p:cNvPr id="643" name="Google Shape;643;p75"/>
          <p:cNvPicPr preferRelativeResize="0"/>
          <p:nvPr/>
        </p:nvPicPr>
        <p:blipFill rotWithShape="1">
          <a:blip r:embed="rId3">
            <a:alphaModFix/>
          </a:blip>
          <a:srcRect b="0" l="0" r="0" t="0"/>
          <a:stretch/>
        </p:blipFill>
        <p:spPr>
          <a:xfrm>
            <a:off x="698700" y="1955225"/>
            <a:ext cx="7746599" cy="1906239"/>
          </a:xfrm>
          <a:prstGeom prst="rect">
            <a:avLst/>
          </a:prstGeom>
          <a:noFill/>
          <a:ln>
            <a:noFill/>
          </a:ln>
        </p:spPr>
      </p:pic>
      <p:sp>
        <p:nvSpPr>
          <p:cNvPr id="644" name="Google Shape;644;p75"/>
          <p:cNvSpPr txBox="1"/>
          <p:nvPr/>
        </p:nvSpPr>
        <p:spPr>
          <a:xfrm>
            <a:off x="946600" y="868550"/>
            <a:ext cx="75969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Untuk mengakses pengaturan drive dapat mengklik icon       , lalu klik </a:t>
            </a:r>
            <a:r>
              <a:rPr b="1" i="0" lang="en-US" sz="1900" u="none" cap="none" strike="noStrike">
                <a:solidFill>
                  <a:schemeClr val="dk1"/>
                </a:solidFill>
                <a:latin typeface="Raleway"/>
                <a:ea typeface="Raleway"/>
                <a:cs typeface="Raleway"/>
                <a:sym typeface="Raleway"/>
              </a:rPr>
              <a:t>Setelan</a:t>
            </a:r>
            <a:endParaRPr b="1" i="0" sz="1900" u="none" cap="none" strike="noStrike">
              <a:solidFill>
                <a:schemeClr val="dk1"/>
              </a:solidFill>
              <a:latin typeface="Raleway"/>
              <a:ea typeface="Raleway"/>
              <a:cs typeface="Raleway"/>
              <a:sym typeface="Raleway"/>
            </a:endParaRPr>
          </a:p>
        </p:txBody>
      </p:sp>
      <p:pic>
        <p:nvPicPr>
          <p:cNvPr id="645" name="Google Shape;645;p75"/>
          <p:cNvPicPr preferRelativeResize="0"/>
          <p:nvPr/>
        </p:nvPicPr>
        <p:blipFill rotWithShape="1">
          <a:blip r:embed="rId4">
            <a:alphaModFix/>
          </a:blip>
          <a:srcRect b="0" l="0" r="0" t="0"/>
          <a:stretch/>
        </p:blipFill>
        <p:spPr>
          <a:xfrm>
            <a:off x="7419175" y="964164"/>
            <a:ext cx="295275" cy="285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6"/>
          <p:cNvSpPr txBox="1"/>
          <p:nvPr/>
        </p:nvSpPr>
        <p:spPr>
          <a:xfrm>
            <a:off x="946600" y="868550"/>
            <a:ext cx="75969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Raleway"/>
              <a:ea typeface="Raleway"/>
              <a:cs typeface="Raleway"/>
              <a:sym typeface="Raleway"/>
            </a:endParaRPr>
          </a:p>
        </p:txBody>
      </p:sp>
      <p:pic>
        <p:nvPicPr>
          <p:cNvPr id="651" name="Google Shape;651;p76"/>
          <p:cNvPicPr preferRelativeResize="0"/>
          <p:nvPr/>
        </p:nvPicPr>
        <p:blipFill rotWithShape="1">
          <a:blip r:embed="rId3">
            <a:alphaModFix/>
          </a:blip>
          <a:srcRect b="0" l="0" r="0" t="0"/>
          <a:stretch/>
        </p:blipFill>
        <p:spPr>
          <a:xfrm>
            <a:off x="1022800" y="944550"/>
            <a:ext cx="6544249" cy="3728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7"/>
          <p:cNvSpPr txBox="1"/>
          <p:nvPr/>
        </p:nvSpPr>
        <p:spPr>
          <a:xfrm>
            <a:off x="946600" y="868550"/>
            <a:ext cx="7596900" cy="36942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Penyimpanan </a:t>
            </a:r>
            <a:r>
              <a:rPr b="0" i="0" lang="en-US" sz="1900" u="none" cap="none" strike="noStrike">
                <a:solidFill>
                  <a:schemeClr val="dk1"/>
                </a:solidFill>
                <a:latin typeface="Raleway"/>
                <a:ea typeface="Raleway"/>
                <a:cs typeface="Raleway"/>
                <a:sym typeface="Raleway"/>
              </a:rPr>
              <a:t>: Melihat kapasitas isi penyimpanan dan item yang menghabiskan ruang penyimpanan</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Konversikan file upload: </a:t>
            </a:r>
            <a:r>
              <a:rPr b="0" i="0" lang="en-US" sz="1900" u="none" cap="none" strike="noStrike">
                <a:solidFill>
                  <a:schemeClr val="dk1"/>
                </a:solidFill>
                <a:latin typeface="Raleway"/>
                <a:ea typeface="Raleway"/>
                <a:cs typeface="Raleway"/>
                <a:sym typeface="Raleway"/>
              </a:rPr>
              <a:t>Mengkonversi secara otomatis format dokumen office ke format Google Dokumen</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Bahasa: </a:t>
            </a:r>
            <a:r>
              <a:rPr b="0" i="0" lang="en-US" sz="1900" u="none" cap="none" strike="noStrike">
                <a:solidFill>
                  <a:schemeClr val="dk1"/>
                </a:solidFill>
                <a:latin typeface="Raleway"/>
                <a:ea typeface="Raleway"/>
                <a:cs typeface="Raleway"/>
                <a:sym typeface="Raleway"/>
              </a:rPr>
              <a:t>Mengubah bahasa utama semua layanan google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Offline: </a:t>
            </a:r>
            <a:r>
              <a:rPr b="0" i="0" lang="en-US" sz="1900" u="none" cap="none" strike="noStrike">
                <a:solidFill>
                  <a:schemeClr val="dk1"/>
                </a:solidFill>
                <a:latin typeface="Raleway"/>
                <a:ea typeface="Raleway"/>
                <a:cs typeface="Raleway"/>
                <a:sym typeface="Raleway"/>
              </a:rPr>
              <a:t>Membuat , membuka, dan mengedit file Google Dokumen, Spreadsheet, dan Slide terbaru secara offline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Kerapatan: </a:t>
            </a:r>
            <a:r>
              <a:rPr b="0" i="0" lang="en-US" sz="1900" u="none" cap="none" strike="noStrike">
                <a:solidFill>
                  <a:schemeClr val="dk1"/>
                </a:solidFill>
                <a:latin typeface="Raleway"/>
                <a:ea typeface="Raleway"/>
                <a:cs typeface="Raleway"/>
                <a:sym typeface="Raleway"/>
              </a:rPr>
              <a:t>Mengatur kerapatan antar item di google drive</a:t>
            </a:r>
            <a:endParaRPr b="0" i="0" sz="1900" u="none" cap="none" strike="noStrike">
              <a:solidFill>
                <a:schemeClr val="dk1"/>
              </a:solidFill>
              <a:latin typeface="Raleway"/>
              <a:ea typeface="Raleway"/>
              <a:cs typeface="Raleway"/>
              <a:sym typeface="Raleway"/>
            </a:endParaRPr>
          </a:p>
          <a:p>
            <a:pPr indent="-349250" lvl="0" marL="457200" marR="0" rtl="0" algn="l">
              <a:lnSpc>
                <a:spcPct val="100000"/>
              </a:lnSpc>
              <a:spcBef>
                <a:spcPts val="0"/>
              </a:spcBef>
              <a:spcAft>
                <a:spcPts val="0"/>
              </a:spcAft>
              <a:buClr>
                <a:schemeClr val="dk1"/>
              </a:buClr>
              <a:buSzPts val="1900"/>
              <a:buFont typeface="Raleway"/>
              <a:buAutoNum type="arabicPeriod"/>
            </a:pPr>
            <a:r>
              <a:rPr b="1" i="0" lang="en-US" sz="1900" u="none" cap="none" strike="noStrike">
                <a:solidFill>
                  <a:schemeClr val="dk1"/>
                </a:solidFill>
                <a:latin typeface="Raleway"/>
                <a:ea typeface="Raleway"/>
                <a:cs typeface="Raleway"/>
                <a:sym typeface="Raleway"/>
              </a:rPr>
              <a:t>Saran: </a:t>
            </a:r>
            <a:r>
              <a:rPr b="0" i="0" lang="en-US" sz="1900" u="none" cap="none" strike="noStrike">
                <a:solidFill>
                  <a:schemeClr val="dk1"/>
                </a:solidFill>
                <a:latin typeface="Raleway"/>
                <a:ea typeface="Raleway"/>
                <a:cs typeface="Raleway"/>
                <a:sym typeface="Raleway"/>
              </a:rPr>
              <a:t>- Membuat file yang relevan tersedia di akses cepat</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 Menampilkan orang dan file penting di bagian  </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Dibagikan kepada saya</a:t>
            </a:r>
            <a:endParaRPr b="0" i="0" sz="1900" u="none" cap="none" strike="noStrike">
              <a:solidFill>
                <a:schemeClr val="dk1"/>
              </a:solidFill>
              <a:latin typeface="Raleway"/>
              <a:ea typeface="Raleway"/>
              <a:cs typeface="Raleway"/>
              <a:sym typeface="Raleway"/>
            </a:endParaRPr>
          </a:p>
          <a:p>
            <a:pPr indent="0" lvl="0" marL="45720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Raleway"/>
                <a:ea typeface="Raleway"/>
                <a:cs typeface="Raleway"/>
                <a:sym typeface="Raleway"/>
              </a:rPr>
              <a:t>              - Menjadikan prioritas sebagai halaman beranda</a:t>
            </a:r>
            <a:endParaRPr b="0" i="0" sz="1900" u="none" cap="none" strike="noStrike">
              <a:solidFill>
                <a:schemeClr val="dk1"/>
              </a:solidFill>
              <a:latin typeface="Ralew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7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62" name="Google Shape;662;p78"/>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Pertemuan Virtual Dengan Google Meet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79"/>
          <p:cNvPicPr preferRelativeResize="0"/>
          <p:nvPr>
            <p:ph idx="2" type="pic"/>
          </p:nvPr>
        </p:nvPicPr>
        <p:blipFill rotWithShape="1">
          <a:blip r:embed="rId3">
            <a:alphaModFix/>
          </a:blip>
          <a:srcRect b="0" l="0" r="0" t="5882"/>
          <a:stretch/>
        </p:blipFill>
        <p:spPr>
          <a:xfrm>
            <a:off x="0" y="0"/>
            <a:ext cx="9144000" cy="5163425"/>
          </a:xfrm>
          <a:prstGeom prst="rect">
            <a:avLst/>
          </a:prstGeom>
          <a:solidFill>
            <a:srgbClr val="F2F2F2"/>
          </a:solidFill>
          <a:ln>
            <a:noFill/>
          </a:ln>
        </p:spPr>
      </p:pic>
      <p:sp>
        <p:nvSpPr>
          <p:cNvPr id="668" name="Google Shape;668;p79"/>
          <p:cNvSpPr/>
          <p:nvPr/>
        </p:nvSpPr>
        <p:spPr>
          <a:xfrm>
            <a:off x="195050" y="3435700"/>
            <a:ext cx="5826600" cy="1707900"/>
          </a:xfrm>
          <a:prstGeom prst="roundRect">
            <a:avLst>
              <a:gd fmla="val 16667" name="adj"/>
            </a:avLst>
          </a:prstGeom>
          <a:gradFill>
            <a:gsLst>
              <a:gs pos="0">
                <a:srgbClr val="538CD5"/>
              </a:gs>
              <a:gs pos="50000">
                <a:srgbClr val="C5D8F1"/>
              </a:gs>
              <a:gs pos="100000">
                <a:schemeClr val="lt1"/>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9"/>
          <p:cNvSpPr txBox="1"/>
          <p:nvPr/>
        </p:nvSpPr>
        <p:spPr>
          <a:xfrm>
            <a:off x="328925" y="3500275"/>
            <a:ext cx="4503300" cy="194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40"/>
              </a:spcBef>
              <a:spcAft>
                <a:spcPts val="0"/>
              </a:spcAft>
              <a:buClr>
                <a:schemeClr val="lt1"/>
              </a:buClr>
              <a:buSzPts val="3200"/>
              <a:buFont typeface="Arial"/>
              <a:buNone/>
            </a:pPr>
            <a:r>
              <a:rPr b="1" i="0" lang="en-US" sz="3200" u="none" cap="none" strike="noStrike">
                <a:solidFill>
                  <a:schemeClr val="lt1"/>
                </a:solidFill>
                <a:latin typeface="Arial"/>
                <a:ea typeface="Arial"/>
                <a:cs typeface="Arial"/>
                <a:sym typeface="Arial"/>
              </a:rPr>
              <a:t>Apa itu Google Meet?</a:t>
            </a:r>
            <a:endParaRPr b="1" i="0" sz="3200" u="none" cap="none" strike="noStrike">
              <a:solidFill>
                <a:schemeClr val="lt1"/>
              </a:solidFill>
              <a:latin typeface="Arial"/>
              <a:ea typeface="Arial"/>
              <a:cs typeface="Arial"/>
              <a:sym typeface="Arial"/>
            </a:endParaRPr>
          </a:p>
        </p:txBody>
      </p:sp>
      <p:sp>
        <p:nvSpPr>
          <p:cNvPr id="670" name="Google Shape;670;p79"/>
          <p:cNvSpPr txBox="1"/>
          <p:nvPr/>
        </p:nvSpPr>
        <p:spPr>
          <a:xfrm>
            <a:off x="872760" y="4148771"/>
            <a:ext cx="489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Terkadang kita tidak dapat bersama siswa atau kolega secara langsung. Menyelenggarakan sesi Google Meet adalah cara terbaik untuk terhubung dengan siswa atau kolega. Google Meet adalah alat untuk membuat dan bergabung dengan pertemuan video.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0"/>
          <p:cNvSpPr txBox="1"/>
          <p:nvPr>
            <p:ph idx="1" type="body"/>
          </p:nvPr>
        </p:nvSpPr>
        <p:spPr>
          <a:xfrm>
            <a:off x="0" y="28422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Peserta Meet</a:t>
            </a:r>
            <a:endParaRPr/>
          </a:p>
        </p:txBody>
      </p:sp>
      <p:sp>
        <p:nvSpPr>
          <p:cNvPr id="676" name="Google Shape;676;p80"/>
          <p:cNvSpPr txBox="1"/>
          <p:nvPr>
            <p:ph idx="2" type="body"/>
          </p:nvPr>
        </p:nvSpPr>
        <p:spPr>
          <a:xfrm>
            <a:off x="170775" y="1165325"/>
            <a:ext cx="4153800" cy="3315300"/>
          </a:xfrm>
          <a:prstGeom prst="rect">
            <a:avLst/>
          </a:prstGeom>
          <a:noFill/>
          <a:ln>
            <a:noFill/>
          </a:ln>
        </p:spPr>
        <p:txBody>
          <a:bodyPr anchorCtr="0" anchor="ctr" bIns="45700" lIns="91425" spcFirstLastPara="1" rIns="91425" wrap="square" tIns="45700">
            <a:noAutofit/>
          </a:bodyPr>
          <a:lstStyle/>
          <a:p>
            <a:pPr indent="0" lvl="0" marL="0" rtl="0" algn="just">
              <a:lnSpc>
                <a:spcPct val="150000"/>
              </a:lnSpc>
              <a:spcBef>
                <a:spcPts val="280"/>
              </a:spcBef>
              <a:spcAft>
                <a:spcPts val="0"/>
              </a:spcAft>
              <a:buSzPts val="1400"/>
              <a:buNone/>
            </a:pPr>
            <a:r>
              <a:rPr lang="en-US" sz="1800"/>
              <a:t>Google Meet memungkinkan hingga 100 orang untuk bergabung dalam satu pertemuan, tetapi juga dapat digunakan untuk grup yang lebih kecil atau bahkan empat mata! Pengajar juga dapat berbagi layar komputer mereka dengan orang lain yang telah bergabung dalam panggilan video.</a:t>
            </a:r>
            <a:endParaRPr sz="1800"/>
          </a:p>
        </p:txBody>
      </p:sp>
      <p:pic>
        <p:nvPicPr>
          <p:cNvPr id="677" name="Google Shape;677;p80"/>
          <p:cNvPicPr preferRelativeResize="0"/>
          <p:nvPr>
            <p:ph idx="2" type="pic"/>
          </p:nvPr>
        </p:nvPicPr>
        <p:blipFill rotWithShape="1">
          <a:blip r:embed="rId3">
            <a:alphaModFix/>
          </a:blip>
          <a:srcRect b="0" l="0" r="0" t="0"/>
          <a:stretch/>
        </p:blipFill>
        <p:spPr>
          <a:xfrm>
            <a:off x="4599000" y="1209675"/>
            <a:ext cx="4334150" cy="3270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1"/>
          <p:cNvSpPr txBox="1"/>
          <p:nvPr>
            <p:ph idx="1" type="body"/>
          </p:nvPr>
        </p:nvSpPr>
        <p:spPr>
          <a:xfrm>
            <a:off x="314400" y="434925"/>
            <a:ext cx="8569200" cy="1019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Penggunaan Google Meet di Bidang Pendidikan</a:t>
            </a:r>
            <a:endParaRPr/>
          </a:p>
        </p:txBody>
      </p:sp>
      <p:sp>
        <p:nvSpPr>
          <p:cNvPr id="683" name="Google Shape;683;p81"/>
          <p:cNvSpPr txBox="1"/>
          <p:nvPr>
            <p:ph idx="2" type="body"/>
          </p:nvPr>
        </p:nvSpPr>
        <p:spPr>
          <a:xfrm>
            <a:off x="358750" y="1473325"/>
            <a:ext cx="4622400" cy="3211800"/>
          </a:xfrm>
          <a:prstGeom prst="rect">
            <a:avLst/>
          </a:prstGeom>
          <a:noFill/>
          <a:ln>
            <a:noFill/>
          </a:ln>
        </p:spPr>
        <p:txBody>
          <a:bodyPr anchorCtr="0" anchor="ctr" bIns="45700" lIns="91425" spcFirstLastPara="1" rIns="91425" wrap="square" tIns="45700">
            <a:spAutoFit/>
          </a:bodyPr>
          <a:lstStyle/>
          <a:p>
            <a:pPr indent="0" lvl="0" marL="0" rtl="0" algn="just">
              <a:lnSpc>
                <a:spcPct val="100000"/>
              </a:lnSpc>
              <a:spcBef>
                <a:spcPts val="280"/>
              </a:spcBef>
              <a:spcAft>
                <a:spcPts val="0"/>
              </a:spcAft>
              <a:buClr>
                <a:schemeClr val="dk1"/>
              </a:buClr>
              <a:buSzPts val="1100"/>
              <a:buFont typeface="Arial"/>
              <a:buNone/>
            </a:pPr>
            <a:r>
              <a:rPr lang="en-US" sz="1800"/>
              <a:t>Berikut adalah dua cara cepat dan mudah untuk menggunakan Google Meet sebagai bagian dari tugas Anda.</a:t>
            </a:r>
            <a:endParaRPr sz="1800"/>
          </a:p>
          <a:p>
            <a:pPr indent="0" lvl="0" marL="0" rtl="0" algn="just">
              <a:lnSpc>
                <a:spcPct val="100000"/>
              </a:lnSpc>
              <a:spcBef>
                <a:spcPts val="280"/>
              </a:spcBef>
              <a:spcAft>
                <a:spcPts val="0"/>
              </a:spcAft>
              <a:buClr>
                <a:schemeClr val="dk1"/>
              </a:buClr>
              <a:buSzPts val="1100"/>
              <a:buFont typeface="Arial"/>
              <a:buNone/>
            </a:pPr>
            <a:r>
              <a:t/>
            </a:r>
            <a:endParaRPr sz="1800"/>
          </a:p>
          <a:p>
            <a:pPr indent="-342900" lvl="0" marL="457200" rtl="0" algn="just">
              <a:lnSpc>
                <a:spcPct val="100000"/>
              </a:lnSpc>
              <a:spcBef>
                <a:spcPts val="280"/>
              </a:spcBef>
              <a:spcAft>
                <a:spcPts val="0"/>
              </a:spcAft>
              <a:buSzPts val="1800"/>
              <a:buChar char="●"/>
            </a:pPr>
            <a:r>
              <a:rPr lang="en-US" sz="1800"/>
              <a:t>Memberikan pelajaran tatap muka virtual baik secara 1:1, dengan seluruh kelas, atau dengan banyak peserta.</a:t>
            </a:r>
            <a:endParaRPr sz="1800"/>
          </a:p>
          <a:p>
            <a:pPr indent="-342900" lvl="0" marL="457200" rtl="0" algn="just">
              <a:lnSpc>
                <a:spcPct val="100000"/>
              </a:lnSpc>
              <a:spcBef>
                <a:spcPts val="0"/>
              </a:spcBef>
              <a:spcAft>
                <a:spcPts val="0"/>
              </a:spcAft>
              <a:buSzPts val="1800"/>
              <a:buChar char="●"/>
            </a:pPr>
            <a:r>
              <a:rPr lang="en-US" sz="1800"/>
              <a:t>Membuat pertemuan dan sesi pelatihan virtual dengan kolega yang bekerja dari tempat lain atau dari rumah.</a:t>
            </a:r>
            <a:endParaRPr sz="1800"/>
          </a:p>
        </p:txBody>
      </p:sp>
      <p:pic>
        <p:nvPicPr>
          <p:cNvPr id="684" name="Google Shape;684;p81"/>
          <p:cNvPicPr preferRelativeResize="0"/>
          <p:nvPr/>
        </p:nvPicPr>
        <p:blipFill rotWithShape="1">
          <a:blip r:embed="rId3">
            <a:alphaModFix/>
          </a:blip>
          <a:srcRect b="0" l="0" r="0" t="0"/>
          <a:stretch/>
        </p:blipFill>
        <p:spPr>
          <a:xfrm>
            <a:off x="5057300" y="1686625"/>
            <a:ext cx="3692700" cy="3076500"/>
          </a:xfrm>
          <a:prstGeom prst="ellipse">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2"/>
          <p:cNvSpPr txBox="1"/>
          <p:nvPr>
            <p:ph idx="1" type="body"/>
          </p:nvPr>
        </p:nvSpPr>
        <p:spPr>
          <a:xfrm>
            <a:off x="0" y="2758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Google Meet</a:t>
            </a:r>
            <a:endParaRPr/>
          </a:p>
        </p:txBody>
      </p:sp>
      <p:sp>
        <p:nvSpPr>
          <p:cNvPr id="690" name="Google Shape;690;p82"/>
          <p:cNvSpPr txBox="1"/>
          <p:nvPr>
            <p:ph idx="2" type="body"/>
          </p:nvPr>
        </p:nvSpPr>
        <p:spPr>
          <a:xfrm>
            <a:off x="291325" y="1225600"/>
            <a:ext cx="3576300" cy="3536400"/>
          </a:xfrm>
          <a:prstGeom prst="rect">
            <a:avLst/>
          </a:prstGeom>
          <a:noFill/>
          <a:ln>
            <a:noFill/>
          </a:ln>
        </p:spPr>
        <p:txBody>
          <a:bodyPr anchorCtr="0" anchor="t" bIns="45700" lIns="91425" spcFirstLastPara="1" rIns="91425" wrap="square" tIns="45700">
            <a:noAutofit/>
          </a:bodyPr>
          <a:lstStyle/>
          <a:p>
            <a:pPr indent="-390525" lvl="0" marL="450000" rtl="0" algn="l">
              <a:lnSpc>
                <a:spcPct val="115000"/>
              </a:lnSpc>
              <a:spcBef>
                <a:spcPts val="0"/>
              </a:spcBef>
              <a:spcAft>
                <a:spcPts val="0"/>
              </a:spcAft>
              <a:buClr>
                <a:schemeClr val="dk1"/>
              </a:buClr>
              <a:buSzPts val="1800"/>
              <a:buFont typeface="Arial"/>
              <a:buAutoNum type="arabicPeriod"/>
            </a:pPr>
            <a:r>
              <a:rPr b="1" lang="en-US" sz="1800">
                <a:solidFill>
                  <a:schemeClr val="dk1"/>
                </a:solidFill>
                <a:latin typeface="Arial"/>
                <a:ea typeface="Arial"/>
                <a:cs typeface="Arial"/>
                <a:sym typeface="Arial"/>
              </a:rPr>
              <a:t>Cara 1 :</a:t>
            </a:r>
            <a:r>
              <a:rPr lang="en-US" sz="1800">
                <a:solidFill>
                  <a:schemeClr val="dk1"/>
                </a:solidFill>
                <a:latin typeface="Arial"/>
                <a:ea typeface="Arial"/>
                <a:cs typeface="Arial"/>
                <a:sym typeface="Arial"/>
              </a:rPr>
              <a:t> Untuk memulai sesi Google Meet, buka browser Anda dan buka halaman beranda Google (seperti di pelajaran sebelumnya). Klik</a:t>
            </a:r>
            <a:r>
              <a:rPr b="1" lang="en-US" sz="1800">
                <a:solidFill>
                  <a:schemeClr val="dk1"/>
                </a:solidFill>
                <a:latin typeface="Arial"/>
                <a:ea typeface="Arial"/>
                <a:cs typeface="Arial"/>
                <a:sym typeface="Arial"/>
              </a:rPr>
              <a:t> peluncur aplikasi Google</a:t>
            </a:r>
            <a:r>
              <a:rPr lang="en-US" sz="1800">
                <a:solidFill>
                  <a:schemeClr val="dk1"/>
                </a:solidFill>
                <a:latin typeface="Arial"/>
                <a:ea typeface="Arial"/>
                <a:cs typeface="Arial"/>
                <a:sym typeface="Arial"/>
              </a:rPr>
              <a:t> dan klik </a:t>
            </a:r>
            <a:r>
              <a:rPr b="1" lang="en-US" sz="1800">
                <a:solidFill>
                  <a:schemeClr val="dk1"/>
                </a:solidFill>
                <a:latin typeface="Arial"/>
                <a:ea typeface="Arial"/>
                <a:cs typeface="Arial"/>
                <a:sym typeface="Arial"/>
              </a:rPr>
              <a:t>Meet</a:t>
            </a:r>
            <a:r>
              <a:rPr lang="en-US"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a:p>
            <a:pPr indent="-342900" lvl="0" marL="457200" rtl="0" algn="l">
              <a:lnSpc>
                <a:spcPct val="115000"/>
              </a:lnSpc>
              <a:spcBef>
                <a:spcPts val="1000"/>
              </a:spcBef>
              <a:spcAft>
                <a:spcPts val="0"/>
              </a:spcAft>
              <a:buClr>
                <a:schemeClr val="dk1"/>
              </a:buClr>
              <a:buSzPts val="1800"/>
              <a:buFont typeface="Arial"/>
              <a:buAutoNum type="arabicPeriod"/>
            </a:pPr>
            <a:r>
              <a:rPr b="1" lang="en-US" sz="1800">
                <a:solidFill>
                  <a:schemeClr val="dk1"/>
                </a:solidFill>
                <a:latin typeface="Arial"/>
                <a:ea typeface="Arial"/>
                <a:cs typeface="Arial"/>
                <a:sym typeface="Arial"/>
              </a:rPr>
              <a:t>Cara 2 :</a:t>
            </a:r>
            <a:r>
              <a:rPr lang="en-US" sz="1800">
                <a:solidFill>
                  <a:schemeClr val="dk1"/>
                </a:solidFill>
                <a:latin typeface="Arial"/>
                <a:ea typeface="Arial"/>
                <a:cs typeface="Arial"/>
                <a:sym typeface="Arial"/>
              </a:rPr>
              <a:t> Gunakan link https://meet.google.com/</a:t>
            </a:r>
            <a:endParaRPr sz="1800">
              <a:solidFill>
                <a:schemeClr val="dk1"/>
              </a:solidFill>
              <a:latin typeface="Arial"/>
              <a:ea typeface="Arial"/>
              <a:cs typeface="Arial"/>
              <a:sym typeface="Arial"/>
            </a:endParaRPr>
          </a:p>
        </p:txBody>
      </p:sp>
      <p:pic>
        <p:nvPicPr>
          <p:cNvPr id="691" name="Google Shape;691;p82"/>
          <p:cNvPicPr preferRelativeResize="0"/>
          <p:nvPr/>
        </p:nvPicPr>
        <p:blipFill rotWithShape="1">
          <a:blip r:embed="rId3">
            <a:alphaModFix/>
          </a:blip>
          <a:srcRect b="0" l="0" r="0" t="0"/>
          <a:stretch/>
        </p:blipFill>
        <p:spPr>
          <a:xfrm>
            <a:off x="4146173" y="1443499"/>
            <a:ext cx="4571851" cy="2698500"/>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3"/>
          <p:cNvSpPr txBox="1"/>
          <p:nvPr>
            <p:ph idx="1" type="body"/>
          </p:nvPr>
        </p:nvSpPr>
        <p:spPr>
          <a:xfrm>
            <a:off x="27000" y="22242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Awal Google Meet</a:t>
            </a:r>
            <a:endParaRPr/>
          </a:p>
        </p:txBody>
      </p:sp>
      <p:pic>
        <p:nvPicPr>
          <p:cNvPr id="697" name="Google Shape;697;p83"/>
          <p:cNvPicPr preferRelativeResize="0"/>
          <p:nvPr/>
        </p:nvPicPr>
        <p:blipFill rotWithShape="1">
          <a:blip r:embed="rId3">
            <a:alphaModFix/>
          </a:blip>
          <a:srcRect b="0" l="0" r="0" t="0"/>
          <a:stretch/>
        </p:blipFill>
        <p:spPr>
          <a:xfrm>
            <a:off x="5105025" y="1864579"/>
            <a:ext cx="3600450" cy="1876425"/>
          </a:xfrm>
          <a:prstGeom prst="rect">
            <a:avLst/>
          </a:prstGeom>
          <a:noFill/>
          <a:ln>
            <a:noFill/>
          </a:ln>
          <a:effectLst>
            <a:outerShdw blurRad="57150" rotWithShape="0" algn="bl" dir="5400000" dist="19050">
              <a:srgbClr val="000000">
                <a:alpha val="49800"/>
              </a:srgbClr>
            </a:outerShdw>
          </a:effectLst>
        </p:spPr>
      </p:pic>
      <p:pic>
        <p:nvPicPr>
          <p:cNvPr id="698" name="Google Shape;698;p83"/>
          <p:cNvPicPr preferRelativeResize="0"/>
          <p:nvPr/>
        </p:nvPicPr>
        <p:blipFill rotWithShape="1">
          <a:blip r:embed="rId4">
            <a:alphaModFix/>
          </a:blip>
          <a:srcRect b="0" l="0" r="0" t="0"/>
          <a:stretch/>
        </p:blipFill>
        <p:spPr>
          <a:xfrm>
            <a:off x="614525" y="1040600"/>
            <a:ext cx="3263201" cy="3739550"/>
          </a:xfrm>
          <a:prstGeom prst="rect">
            <a:avLst/>
          </a:prstGeom>
          <a:noFill/>
          <a:ln>
            <a:noFill/>
          </a:ln>
          <a:effectLst>
            <a:outerShdw blurRad="57150" rotWithShape="0" algn="bl" dir="5400000" dist="19050">
              <a:srgbClr val="000000">
                <a:alpha val="49800"/>
              </a:srgbClr>
            </a:outerShdw>
          </a:effectLst>
        </p:spPr>
      </p:pic>
      <p:cxnSp>
        <p:nvCxnSpPr>
          <p:cNvPr id="699" name="Google Shape;699;p83"/>
          <p:cNvCxnSpPr>
            <a:endCxn id="697" idx="1"/>
          </p:cNvCxnSpPr>
          <p:nvPr/>
        </p:nvCxnSpPr>
        <p:spPr>
          <a:xfrm flipH="1" rot="10800000">
            <a:off x="1737825" y="2802791"/>
            <a:ext cx="3367200" cy="954300"/>
          </a:xfrm>
          <a:prstGeom prst="straightConnector1">
            <a:avLst/>
          </a:prstGeom>
          <a:noFill/>
          <a:ln cap="flat" cmpd="sng" w="38100">
            <a:solidFill>
              <a:srgbClr val="FF0000"/>
            </a:solidFill>
            <a:prstDash val="solid"/>
            <a:round/>
            <a:headEnd len="sm" w="sm" type="none"/>
            <a:tailEnd len="med" w="med" type="triangle"/>
          </a:ln>
        </p:spPr>
      </p:cxnSp>
      <p:sp>
        <p:nvSpPr>
          <p:cNvPr id="700" name="Google Shape;700;p83"/>
          <p:cNvSpPr txBox="1"/>
          <p:nvPr/>
        </p:nvSpPr>
        <p:spPr>
          <a:xfrm>
            <a:off x="5105025" y="1316000"/>
            <a:ext cx="1773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Memulai rapat baru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aphicFrame>
        <p:nvGraphicFramePr>
          <p:cNvPr id="200" name="Google Shape;200;p39"/>
          <p:cNvGraphicFramePr/>
          <p:nvPr/>
        </p:nvGraphicFramePr>
        <p:xfrm>
          <a:off x="299838" y="2726805"/>
          <a:ext cx="3000000" cy="3000000"/>
        </p:xfrm>
        <a:graphic>
          <a:graphicData uri="http://schemas.openxmlformats.org/drawingml/2006/table">
            <a:tbl>
              <a:tblPr>
                <a:noFill/>
                <a:tableStyleId>{196758F4-CA4C-4C7B-8497-BB14A850F73E}</a:tableStyleId>
              </a:tblPr>
              <a:tblGrid>
                <a:gridCol w="1424050"/>
                <a:gridCol w="1424050"/>
                <a:gridCol w="1424050"/>
                <a:gridCol w="1424050"/>
                <a:gridCol w="1424050"/>
                <a:gridCol w="1424050"/>
              </a:tblGrid>
              <a:tr h="1424400">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Cepat.</a:t>
                      </a:r>
                      <a:endParaRPr b="1"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12121"/>
                          </a:solidFill>
                          <a:latin typeface="Work Sans"/>
                          <a:ea typeface="Work Sans"/>
                          <a:cs typeface="Work Sans"/>
                          <a:sym typeface="Work Sans"/>
                        </a:rPr>
                        <a:t>Proses booting yang cepat</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Penyimpanan Tanpa Batas.</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rPr lang="en-US" sz="1200" u="none" cap="none" strike="noStrike">
                          <a:solidFill>
                            <a:srgbClr val="212121"/>
                          </a:solidFill>
                          <a:latin typeface="Work Sans"/>
                          <a:ea typeface="Work Sans"/>
                          <a:cs typeface="Work Sans"/>
                          <a:sym typeface="Work Sans"/>
                        </a:rPr>
                        <a:t>Penyimpanan tak terbatas</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Baterai.</a:t>
                      </a:r>
                      <a:endParaRPr b="1"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12121"/>
                          </a:solidFill>
                          <a:latin typeface="Work Sans"/>
                          <a:ea typeface="Work Sans"/>
                          <a:cs typeface="Work Sans"/>
                          <a:sym typeface="Work Sans"/>
                        </a:rPr>
                        <a:t>Baterai tahan lama.</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EA4335">
                          <a:alpha val="0"/>
                        </a:srgbClr>
                      </a:solidFill>
                      <a:prstDash val="solid"/>
                      <a:round/>
                      <a:headEnd len="sm" w="sm" type="none"/>
                      <a:tailEnd len="sm" w="sm" type="none"/>
                    </a:lnR>
                    <a:lnT cap="flat" cmpd="sng" w="9525">
                      <a:solidFill>
                        <a:srgbClr val="CEEAD6">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Aman.</a:t>
                      </a:r>
                      <a:endParaRPr b="1"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12121"/>
                          </a:solidFill>
                          <a:latin typeface="Work Sans"/>
                          <a:ea typeface="Work Sans"/>
                          <a:cs typeface="Work Sans"/>
                          <a:sym typeface="Work Sans"/>
                        </a:rPr>
                        <a:t>Tidak ada virus.</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12121"/>
                          </a:solidFill>
                          <a:latin typeface="Work Sans"/>
                          <a:ea typeface="Work Sans"/>
                          <a:cs typeface="Work Sans"/>
                          <a:sym typeface="Work Sans"/>
                        </a:rPr>
                        <a:t>Data aman.</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EA4335">
                          <a:alpha val="0"/>
                        </a:srgbClr>
                      </a:solidFill>
                      <a:prstDash val="solid"/>
                      <a:round/>
                      <a:headEnd len="sm" w="sm" type="none"/>
                      <a:tailEnd len="sm" w="sm" type="none"/>
                    </a:lnL>
                    <a:lnR cap="flat" cmpd="sng" w="9525">
                      <a:solidFill>
                        <a:srgbClr val="CEEAD6">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Mudah Dikelola.</a:t>
                      </a:r>
                      <a:r>
                        <a:rPr lang="en-US" sz="1200" u="none" cap="none" strike="noStrike">
                          <a:solidFill>
                            <a:srgbClr val="212121"/>
                          </a:solidFill>
                          <a:latin typeface="Work Sans"/>
                          <a:ea typeface="Work Sans"/>
                          <a:cs typeface="Work Sans"/>
                          <a:sym typeface="Work Sans"/>
                        </a:rPr>
                        <a:t>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rPr lang="en-US" sz="1200" u="none" cap="none" strike="noStrike">
                          <a:solidFill>
                            <a:srgbClr val="212121"/>
                          </a:solidFill>
                          <a:latin typeface="Work Sans"/>
                          <a:ea typeface="Work Sans"/>
                          <a:cs typeface="Work Sans"/>
                          <a:sym typeface="Work Sans"/>
                        </a:rPr>
                        <a:t>Kontrol ujian.</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rPr lang="en-US" sz="1200" u="none" cap="none" strike="noStrike">
                          <a:solidFill>
                            <a:srgbClr val="212121"/>
                          </a:solidFill>
                          <a:latin typeface="Work Sans"/>
                          <a:ea typeface="Work Sans"/>
                          <a:cs typeface="Work Sans"/>
                          <a:sym typeface="Work Sans"/>
                        </a:rPr>
                        <a:t>Penguncian.</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rPr lang="en-US" sz="1200" u="none" cap="none" strike="noStrike">
                          <a:solidFill>
                            <a:srgbClr val="212121"/>
                          </a:solidFill>
                          <a:latin typeface="Work Sans"/>
                          <a:ea typeface="Work Sans"/>
                          <a:cs typeface="Work Sans"/>
                          <a:sym typeface="Work Sans"/>
                        </a:rPr>
                        <a:t>Blok website.</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CEEAD6">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100"/>
                        <a:buFont typeface="Arial"/>
                        <a:buNone/>
                      </a:pPr>
                      <a:r>
                        <a:t/>
                      </a:r>
                      <a:endParaRPr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12121"/>
                          </a:solidFill>
                          <a:latin typeface="Work Sans"/>
                          <a:ea typeface="Work Sans"/>
                          <a:cs typeface="Work Sans"/>
                          <a:sym typeface="Work Sans"/>
                        </a:rPr>
                        <a:t>Update Otomatis</a:t>
                      </a:r>
                      <a:endParaRPr b="1" sz="1200" u="none" cap="none" strike="noStrike">
                        <a:solidFill>
                          <a:srgbClr val="212121"/>
                        </a:solidFill>
                        <a:latin typeface="Work Sans"/>
                        <a:ea typeface="Work Sans"/>
                        <a:cs typeface="Work Sans"/>
                        <a:sym typeface="Work Sans"/>
                      </a:endParaRPr>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12121"/>
                          </a:solidFill>
                          <a:latin typeface="Work Sans"/>
                          <a:ea typeface="Work Sans"/>
                          <a:cs typeface="Work Sans"/>
                          <a:sym typeface="Work Sans"/>
                        </a:rPr>
                        <a:t>Update otomatis.</a:t>
                      </a:r>
                      <a:endParaRPr sz="1200" u="none" cap="none" strike="noStrike">
                        <a:solidFill>
                          <a:srgbClr val="212121"/>
                        </a:solidFill>
                        <a:latin typeface="Work Sans"/>
                        <a:ea typeface="Work Sans"/>
                        <a:cs typeface="Work Sans"/>
                        <a:sym typeface="Work Sans"/>
                      </a:endParaRPr>
                    </a:p>
                  </a:txBody>
                  <a:tcPr marT="91425" marB="91425" marR="91425" marL="91425">
                    <a:lnL cap="flat" cmpd="sng" w="9525">
                      <a:solidFill>
                        <a:srgbClr val="D2E3FC">
                          <a:alpha val="0"/>
                        </a:srgbClr>
                      </a:solidFill>
                      <a:prstDash val="solid"/>
                      <a:round/>
                      <a:headEnd len="sm" w="sm" type="none"/>
                      <a:tailEnd len="sm" w="sm" type="none"/>
                    </a:lnL>
                    <a:lnR cap="flat" cmpd="sng" w="9525">
                      <a:solidFill>
                        <a:srgbClr val="D2E3FC">
                          <a:alpha val="0"/>
                        </a:srgbClr>
                      </a:solidFill>
                      <a:prstDash val="solid"/>
                      <a:round/>
                      <a:headEnd len="sm" w="sm" type="none"/>
                      <a:tailEnd len="sm" w="sm" type="none"/>
                    </a:lnR>
                    <a:lnT cap="flat" cmpd="sng" w="9525">
                      <a:solidFill>
                        <a:srgbClr val="D2E3FC">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FFF"/>
                    </a:solidFill>
                  </a:tcPr>
                </a:tc>
              </a:tr>
            </a:tbl>
          </a:graphicData>
        </a:graphic>
      </p:graphicFrame>
      <p:sp>
        <p:nvSpPr>
          <p:cNvPr id="201" name="Google Shape;201;p39"/>
          <p:cNvSpPr/>
          <p:nvPr/>
        </p:nvSpPr>
        <p:spPr>
          <a:xfrm>
            <a:off x="4760675" y="2586967"/>
            <a:ext cx="4083300" cy="38700"/>
          </a:xfrm>
          <a:prstGeom prst="rect">
            <a:avLst/>
          </a:prstGeom>
          <a:solidFill>
            <a:srgbClr val="34A8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9"/>
          <p:cNvSpPr txBox="1"/>
          <p:nvPr/>
        </p:nvSpPr>
        <p:spPr>
          <a:xfrm>
            <a:off x="528650" y="2067000"/>
            <a:ext cx="3191400" cy="39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4285F4"/>
                </a:solidFill>
                <a:latin typeface="Work Sans"/>
                <a:ea typeface="Work Sans"/>
                <a:cs typeface="Work Sans"/>
                <a:sym typeface="Work Sans"/>
              </a:rPr>
              <a:t>Untuk </a:t>
            </a:r>
            <a:r>
              <a:rPr b="1" i="0" lang="en-US" sz="1600" u="none" cap="none" strike="noStrike">
                <a:solidFill>
                  <a:srgbClr val="4285F4"/>
                </a:solidFill>
                <a:latin typeface="Work Sans"/>
                <a:ea typeface="Work Sans"/>
                <a:cs typeface="Work Sans"/>
                <a:sym typeface="Work Sans"/>
              </a:rPr>
              <a:t>Guru &amp; Siswa</a:t>
            </a:r>
            <a:endParaRPr b="1" i="0" sz="1600" u="none" cap="none" strike="noStrike">
              <a:solidFill>
                <a:srgbClr val="4285F4"/>
              </a:solidFill>
              <a:latin typeface="Work Sans"/>
              <a:ea typeface="Work Sans"/>
              <a:cs typeface="Work Sans"/>
              <a:sym typeface="Work Sans"/>
            </a:endParaRPr>
          </a:p>
        </p:txBody>
      </p:sp>
      <p:sp>
        <p:nvSpPr>
          <p:cNvPr id="203" name="Google Shape;203;p39"/>
          <p:cNvSpPr/>
          <p:nvPr/>
        </p:nvSpPr>
        <p:spPr>
          <a:xfrm>
            <a:off x="299850" y="2586967"/>
            <a:ext cx="4117200" cy="38700"/>
          </a:xfrm>
          <a:prstGeom prst="rect">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9"/>
          <p:cNvSpPr/>
          <p:nvPr/>
        </p:nvSpPr>
        <p:spPr>
          <a:xfrm>
            <a:off x="37035" y="2439367"/>
            <a:ext cx="532200" cy="1424400"/>
          </a:xfrm>
          <a:prstGeom prst="rect">
            <a:avLst/>
          </a:prstGeom>
          <a:gradFill>
            <a:gsLst>
              <a:gs pos="0">
                <a:srgbClr val="FFFFFF">
                  <a:alpha val="0"/>
                </a:srgbClr>
              </a:gs>
              <a:gs pos="50000">
                <a:srgbClr val="FFFFFF"/>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5" name="Google Shape;205;p39"/>
          <p:cNvCxnSpPr/>
          <p:nvPr/>
        </p:nvCxnSpPr>
        <p:spPr>
          <a:xfrm rot="10800000">
            <a:off x="4573675" y="1567142"/>
            <a:ext cx="0" cy="2350800"/>
          </a:xfrm>
          <a:prstGeom prst="straightConnector1">
            <a:avLst/>
          </a:prstGeom>
          <a:noFill/>
          <a:ln cap="rnd" cmpd="sng" w="19050">
            <a:solidFill>
              <a:srgbClr val="D5D5D5"/>
            </a:solidFill>
            <a:prstDash val="dot"/>
            <a:miter lim="400000"/>
            <a:headEnd len="sm" w="sm" type="none"/>
            <a:tailEnd len="sm" w="sm" type="none"/>
          </a:ln>
        </p:spPr>
      </p:cxnSp>
      <p:grpSp>
        <p:nvGrpSpPr>
          <p:cNvPr id="206" name="Google Shape;206;p39"/>
          <p:cNvGrpSpPr/>
          <p:nvPr/>
        </p:nvGrpSpPr>
        <p:grpSpPr>
          <a:xfrm>
            <a:off x="4092261" y="2313938"/>
            <a:ext cx="412841" cy="412841"/>
            <a:chOff x="1667542" y="1675473"/>
            <a:chExt cx="350400" cy="350400"/>
          </a:xfrm>
        </p:grpSpPr>
        <p:sp>
          <p:nvSpPr>
            <p:cNvPr id="207" name="Google Shape;207;p39"/>
            <p:cNvSpPr/>
            <p:nvPr/>
          </p:nvSpPr>
          <p:spPr>
            <a:xfrm>
              <a:off x="1667542" y="1675473"/>
              <a:ext cx="350400" cy="350400"/>
            </a:xfrm>
            <a:prstGeom prst="ellipse">
              <a:avLst/>
            </a:prstGeom>
            <a:solidFill>
              <a:srgbClr val="448A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9"/>
            <p:cNvSpPr/>
            <p:nvPr/>
          </p:nvSpPr>
          <p:spPr>
            <a:xfrm>
              <a:off x="1754468" y="1762760"/>
              <a:ext cx="176556" cy="160375"/>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grpSp>
      <p:grpSp>
        <p:nvGrpSpPr>
          <p:cNvPr id="209" name="Google Shape;209;p39"/>
          <p:cNvGrpSpPr/>
          <p:nvPr/>
        </p:nvGrpSpPr>
        <p:grpSpPr>
          <a:xfrm>
            <a:off x="4658455" y="2306687"/>
            <a:ext cx="350401" cy="427366"/>
            <a:chOff x="2159698" y="1783399"/>
            <a:chExt cx="350401" cy="427366"/>
          </a:xfrm>
        </p:grpSpPr>
        <p:sp>
          <p:nvSpPr>
            <p:cNvPr id="210" name="Google Shape;210;p39"/>
            <p:cNvSpPr/>
            <p:nvPr/>
          </p:nvSpPr>
          <p:spPr>
            <a:xfrm>
              <a:off x="2160206" y="1868381"/>
              <a:ext cx="285900" cy="257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9"/>
            <p:cNvSpPr/>
            <p:nvPr/>
          </p:nvSpPr>
          <p:spPr>
            <a:xfrm>
              <a:off x="2159698" y="1783399"/>
              <a:ext cx="350401" cy="427366"/>
            </a:xfrm>
            <a:custGeom>
              <a:rect b="b" l="l" r="r" t="t"/>
              <a:pathLst>
                <a:path extrusionOk="0" h="1150" w="944">
                  <a:moveTo>
                    <a:pt x="469" y="0"/>
                  </a:moveTo>
                  <a:lnTo>
                    <a:pt x="0" y="209"/>
                  </a:lnTo>
                  <a:lnTo>
                    <a:pt x="0" y="522"/>
                  </a:lnTo>
                  <a:cubicBezTo>
                    <a:pt x="0" y="813"/>
                    <a:pt x="201" y="1084"/>
                    <a:pt x="471" y="1149"/>
                  </a:cubicBezTo>
                  <a:cubicBezTo>
                    <a:pt x="742" y="1084"/>
                    <a:pt x="943" y="813"/>
                    <a:pt x="943" y="522"/>
                  </a:cubicBezTo>
                  <a:lnTo>
                    <a:pt x="943" y="209"/>
                  </a:lnTo>
                  <a:lnTo>
                    <a:pt x="469" y="0"/>
                  </a:lnTo>
                  <a:close/>
                  <a:moveTo>
                    <a:pt x="364" y="836"/>
                  </a:moveTo>
                  <a:lnTo>
                    <a:pt x="155" y="627"/>
                  </a:lnTo>
                  <a:lnTo>
                    <a:pt x="229" y="553"/>
                  </a:lnTo>
                  <a:lnTo>
                    <a:pt x="364" y="689"/>
                  </a:lnTo>
                  <a:lnTo>
                    <a:pt x="709" y="345"/>
                  </a:lnTo>
                  <a:lnTo>
                    <a:pt x="782" y="418"/>
                  </a:lnTo>
                  <a:lnTo>
                    <a:pt x="364" y="836"/>
                  </a:lnTo>
                  <a:close/>
                </a:path>
              </a:pathLst>
            </a:custGeom>
            <a:solidFill>
              <a:srgbClr val="34A85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12" name="Google Shape;212;p39"/>
          <p:cNvSpPr/>
          <p:nvPr/>
        </p:nvSpPr>
        <p:spPr>
          <a:xfrm>
            <a:off x="3753959" y="2826075"/>
            <a:ext cx="195703" cy="138701"/>
          </a:xfrm>
          <a:custGeom>
            <a:rect b="b" l="l" r="r" t="t"/>
            <a:pathLst>
              <a:path extrusionOk="0" h="966" w="1364">
                <a:moveTo>
                  <a:pt x="1250" y="852"/>
                </a:moveTo>
                <a:lnTo>
                  <a:pt x="1250" y="0"/>
                </a:lnTo>
                <a:lnTo>
                  <a:pt x="113" y="0"/>
                </a:lnTo>
                <a:lnTo>
                  <a:pt x="113" y="852"/>
                </a:lnTo>
                <a:lnTo>
                  <a:pt x="0" y="852"/>
                </a:lnTo>
                <a:lnTo>
                  <a:pt x="0" y="965"/>
                </a:lnTo>
                <a:lnTo>
                  <a:pt x="1363" y="965"/>
                </a:lnTo>
                <a:lnTo>
                  <a:pt x="1363" y="852"/>
                </a:lnTo>
                <a:lnTo>
                  <a:pt x="1250" y="852"/>
                </a:lnTo>
                <a:close/>
                <a:moveTo>
                  <a:pt x="796" y="852"/>
                </a:moveTo>
                <a:lnTo>
                  <a:pt x="567" y="852"/>
                </a:lnTo>
                <a:lnTo>
                  <a:pt x="567" y="796"/>
                </a:lnTo>
                <a:lnTo>
                  <a:pt x="796" y="796"/>
                </a:lnTo>
                <a:lnTo>
                  <a:pt x="796" y="852"/>
                </a:lnTo>
                <a:close/>
                <a:moveTo>
                  <a:pt x="1137" y="680"/>
                </a:moveTo>
                <a:lnTo>
                  <a:pt x="228" y="680"/>
                </a:lnTo>
                <a:lnTo>
                  <a:pt x="228" y="113"/>
                </a:lnTo>
                <a:lnTo>
                  <a:pt x="1137" y="113"/>
                </a:lnTo>
                <a:lnTo>
                  <a:pt x="1137" y="680"/>
                </a:lnTo>
                <a:close/>
              </a:path>
            </a:pathLst>
          </a:custGeom>
          <a:solidFill>
            <a:srgbClr val="4285F4">
              <a:alpha val="549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3" name="Google Shape;213;p39"/>
          <p:cNvSpPr/>
          <p:nvPr/>
        </p:nvSpPr>
        <p:spPr>
          <a:xfrm>
            <a:off x="8041723" y="2801094"/>
            <a:ext cx="107123" cy="188687"/>
          </a:xfrm>
          <a:custGeom>
            <a:rect b="b" l="l" r="r" t="t"/>
            <a:pathLst>
              <a:path extrusionOk="0" h="1012" w="574">
                <a:moveTo>
                  <a:pt x="308" y="443"/>
                </a:moveTo>
                <a:cubicBezTo>
                  <a:pt x="181" y="410"/>
                  <a:pt x="138" y="376"/>
                  <a:pt x="138" y="322"/>
                </a:cubicBezTo>
                <a:cubicBezTo>
                  <a:pt x="138" y="260"/>
                  <a:pt x="195" y="218"/>
                  <a:pt x="291" y="218"/>
                </a:cubicBezTo>
                <a:cubicBezTo>
                  <a:pt x="389" y="218"/>
                  <a:pt x="429" y="266"/>
                  <a:pt x="432" y="336"/>
                </a:cubicBezTo>
                <a:lnTo>
                  <a:pt x="556" y="336"/>
                </a:lnTo>
                <a:cubicBezTo>
                  <a:pt x="553" y="240"/>
                  <a:pt x="494" y="150"/>
                  <a:pt x="375" y="122"/>
                </a:cubicBezTo>
                <a:lnTo>
                  <a:pt x="375" y="0"/>
                </a:lnTo>
                <a:lnTo>
                  <a:pt x="206" y="0"/>
                </a:lnTo>
                <a:lnTo>
                  <a:pt x="206" y="122"/>
                </a:lnTo>
                <a:cubicBezTo>
                  <a:pt x="96" y="144"/>
                  <a:pt x="8" y="215"/>
                  <a:pt x="8" y="325"/>
                </a:cubicBezTo>
                <a:cubicBezTo>
                  <a:pt x="8" y="455"/>
                  <a:pt x="116" y="520"/>
                  <a:pt x="274" y="556"/>
                </a:cubicBezTo>
                <a:cubicBezTo>
                  <a:pt x="415" y="590"/>
                  <a:pt x="443" y="638"/>
                  <a:pt x="443" y="692"/>
                </a:cubicBezTo>
                <a:cubicBezTo>
                  <a:pt x="443" y="731"/>
                  <a:pt x="415" y="793"/>
                  <a:pt x="291" y="793"/>
                </a:cubicBezTo>
                <a:cubicBezTo>
                  <a:pt x="175" y="793"/>
                  <a:pt x="130" y="743"/>
                  <a:pt x="124" y="675"/>
                </a:cubicBezTo>
                <a:lnTo>
                  <a:pt x="0" y="675"/>
                </a:lnTo>
                <a:cubicBezTo>
                  <a:pt x="6" y="799"/>
                  <a:pt x="99" y="867"/>
                  <a:pt x="206" y="889"/>
                </a:cubicBezTo>
                <a:lnTo>
                  <a:pt x="206" y="1011"/>
                </a:lnTo>
                <a:lnTo>
                  <a:pt x="375" y="1011"/>
                </a:lnTo>
                <a:lnTo>
                  <a:pt x="375" y="889"/>
                </a:lnTo>
                <a:cubicBezTo>
                  <a:pt x="485" y="870"/>
                  <a:pt x="573" y="805"/>
                  <a:pt x="573" y="689"/>
                </a:cubicBezTo>
                <a:cubicBezTo>
                  <a:pt x="570" y="534"/>
                  <a:pt x="435" y="477"/>
                  <a:pt x="308" y="443"/>
                </a:cubicBezTo>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14" name="Google Shape;214;p39"/>
          <p:cNvPicPr preferRelativeResize="0"/>
          <p:nvPr/>
        </p:nvPicPr>
        <p:blipFill rotWithShape="1">
          <a:blip r:embed="rId3">
            <a:alphaModFix/>
          </a:blip>
          <a:srcRect b="-1599" l="0" r="0" t="-1589"/>
          <a:stretch/>
        </p:blipFill>
        <p:spPr>
          <a:xfrm flipH="1">
            <a:off x="3382575" y="1712131"/>
            <a:ext cx="488700" cy="644044"/>
          </a:xfrm>
          <a:prstGeom prst="rect">
            <a:avLst/>
          </a:prstGeom>
          <a:noFill/>
          <a:ln>
            <a:noFill/>
          </a:ln>
        </p:spPr>
      </p:pic>
      <p:sp>
        <p:nvSpPr>
          <p:cNvPr id="215" name="Google Shape;215;p39"/>
          <p:cNvSpPr txBox="1"/>
          <p:nvPr/>
        </p:nvSpPr>
        <p:spPr>
          <a:xfrm>
            <a:off x="6080850" y="2089250"/>
            <a:ext cx="2763000" cy="396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34A853"/>
                </a:solidFill>
                <a:latin typeface="Work Sans"/>
                <a:ea typeface="Work Sans"/>
                <a:cs typeface="Work Sans"/>
                <a:sym typeface="Work Sans"/>
              </a:rPr>
              <a:t>Untuk </a:t>
            </a:r>
            <a:r>
              <a:rPr b="1" i="0" lang="en-US" sz="1600" u="none" cap="none" strike="noStrike">
                <a:solidFill>
                  <a:srgbClr val="34A853"/>
                </a:solidFill>
                <a:latin typeface="Work Sans"/>
                <a:ea typeface="Work Sans"/>
                <a:cs typeface="Work Sans"/>
                <a:sym typeface="Work Sans"/>
              </a:rPr>
              <a:t>Pemimpin</a:t>
            </a:r>
            <a:r>
              <a:rPr b="0" i="0" lang="en-US" sz="1600" u="none" cap="none" strike="noStrike">
                <a:solidFill>
                  <a:srgbClr val="34A853"/>
                </a:solidFill>
                <a:latin typeface="Work Sans"/>
                <a:ea typeface="Work Sans"/>
                <a:cs typeface="Work Sans"/>
                <a:sym typeface="Work Sans"/>
              </a:rPr>
              <a:t> &amp; </a:t>
            </a:r>
            <a:r>
              <a:rPr b="1" i="0" lang="en-US" sz="1600" u="none" cap="none" strike="noStrike">
                <a:solidFill>
                  <a:srgbClr val="34A853"/>
                </a:solidFill>
                <a:latin typeface="Work Sans"/>
                <a:ea typeface="Work Sans"/>
                <a:cs typeface="Work Sans"/>
                <a:sym typeface="Work Sans"/>
              </a:rPr>
              <a:t>Tim IT</a:t>
            </a:r>
            <a:endParaRPr b="1" i="0" sz="1600" u="none" cap="none" strike="noStrike">
              <a:solidFill>
                <a:srgbClr val="34A853"/>
              </a:solidFill>
              <a:latin typeface="Work Sans"/>
              <a:ea typeface="Work Sans"/>
              <a:cs typeface="Work Sans"/>
              <a:sym typeface="Work Sans"/>
            </a:endParaRPr>
          </a:p>
        </p:txBody>
      </p:sp>
      <p:sp>
        <p:nvSpPr>
          <p:cNvPr id="216" name="Google Shape;216;p39"/>
          <p:cNvSpPr/>
          <p:nvPr/>
        </p:nvSpPr>
        <p:spPr>
          <a:xfrm>
            <a:off x="2324694" y="2821759"/>
            <a:ext cx="222323" cy="147358"/>
          </a:xfrm>
          <a:custGeom>
            <a:rect b="b" l="l" r="r" t="t"/>
            <a:pathLst>
              <a:path extrusionOk="0" h="765" w="1149">
                <a:moveTo>
                  <a:pt x="928" y="288"/>
                </a:moveTo>
                <a:cubicBezTo>
                  <a:pt x="894" y="125"/>
                  <a:pt x="750" y="0"/>
                  <a:pt x="575" y="0"/>
                </a:cubicBezTo>
                <a:cubicBezTo>
                  <a:pt x="437" y="0"/>
                  <a:pt x="316" y="79"/>
                  <a:pt x="257" y="192"/>
                </a:cubicBezTo>
                <a:cubicBezTo>
                  <a:pt x="113" y="206"/>
                  <a:pt x="0" y="331"/>
                  <a:pt x="0" y="477"/>
                </a:cubicBezTo>
                <a:cubicBezTo>
                  <a:pt x="0" y="634"/>
                  <a:pt x="130" y="764"/>
                  <a:pt x="288" y="764"/>
                </a:cubicBezTo>
                <a:lnTo>
                  <a:pt x="908" y="764"/>
                </a:lnTo>
                <a:cubicBezTo>
                  <a:pt x="1041" y="764"/>
                  <a:pt x="1148" y="657"/>
                  <a:pt x="1148" y="525"/>
                </a:cubicBezTo>
                <a:cubicBezTo>
                  <a:pt x="1148" y="401"/>
                  <a:pt x="1052" y="297"/>
                  <a:pt x="928" y="288"/>
                </a:cubicBezTo>
              </a:path>
            </a:pathLst>
          </a:custGeom>
          <a:solidFill>
            <a:srgbClr val="4285F4">
              <a:alpha val="549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7" name="Google Shape;217;p39"/>
          <p:cNvSpPr/>
          <p:nvPr/>
        </p:nvSpPr>
        <p:spPr>
          <a:xfrm>
            <a:off x="6634907" y="2818835"/>
            <a:ext cx="153207" cy="153207"/>
          </a:xfrm>
          <a:custGeom>
            <a:rect b="b" l="l" r="r" t="t"/>
            <a:pathLst>
              <a:path extrusionOk="0" h="941" w="941">
                <a:moveTo>
                  <a:pt x="0" y="731"/>
                </a:moveTo>
                <a:lnTo>
                  <a:pt x="0" y="835"/>
                </a:lnTo>
                <a:lnTo>
                  <a:pt x="313" y="835"/>
                </a:lnTo>
                <a:lnTo>
                  <a:pt x="313" y="731"/>
                </a:lnTo>
                <a:lnTo>
                  <a:pt x="0" y="731"/>
                </a:lnTo>
                <a:close/>
                <a:moveTo>
                  <a:pt x="0" y="104"/>
                </a:moveTo>
                <a:lnTo>
                  <a:pt x="0" y="209"/>
                </a:lnTo>
                <a:lnTo>
                  <a:pt x="522" y="209"/>
                </a:lnTo>
                <a:lnTo>
                  <a:pt x="522" y="104"/>
                </a:lnTo>
                <a:lnTo>
                  <a:pt x="0" y="104"/>
                </a:lnTo>
                <a:close/>
                <a:moveTo>
                  <a:pt x="522" y="940"/>
                </a:moveTo>
                <a:lnTo>
                  <a:pt x="522" y="835"/>
                </a:lnTo>
                <a:lnTo>
                  <a:pt x="940" y="835"/>
                </a:lnTo>
                <a:lnTo>
                  <a:pt x="940" y="731"/>
                </a:lnTo>
                <a:lnTo>
                  <a:pt x="522" y="731"/>
                </a:lnTo>
                <a:lnTo>
                  <a:pt x="522" y="627"/>
                </a:lnTo>
                <a:lnTo>
                  <a:pt x="418" y="627"/>
                </a:lnTo>
                <a:lnTo>
                  <a:pt x="418" y="940"/>
                </a:lnTo>
                <a:lnTo>
                  <a:pt x="522" y="940"/>
                </a:lnTo>
                <a:close/>
                <a:moveTo>
                  <a:pt x="209" y="418"/>
                </a:moveTo>
                <a:lnTo>
                  <a:pt x="0" y="418"/>
                </a:lnTo>
                <a:lnTo>
                  <a:pt x="0" y="522"/>
                </a:lnTo>
                <a:lnTo>
                  <a:pt x="209" y="522"/>
                </a:lnTo>
                <a:lnTo>
                  <a:pt x="209" y="627"/>
                </a:lnTo>
                <a:lnTo>
                  <a:pt x="313" y="627"/>
                </a:lnTo>
                <a:lnTo>
                  <a:pt x="313" y="313"/>
                </a:lnTo>
                <a:lnTo>
                  <a:pt x="209" y="313"/>
                </a:lnTo>
                <a:lnTo>
                  <a:pt x="209" y="418"/>
                </a:lnTo>
                <a:close/>
                <a:moveTo>
                  <a:pt x="940" y="522"/>
                </a:moveTo>
                <a:lnTo>
                  <a:pt x="940" y="418"/>
                </a:lnTo>
                <a:lnTo>
                  <a:pt x="418" y="418"/>
                </a:lnTo>
                <a:lnTo>
                  <a:pt x="418" y="522"/>
                </a:lnTo>
                <a:lnTo>
                  <a:pt x="940" y="522"/>
                </a:lnTo>
                <a:close/>
                <a:moveTo>
                  <a:pt x="627" y="313"/>
                </a:moveTo>
                <a:lnTo>
                  <a:pt x="731" y="313"/>
                </a:lnTo>
                <a:lnTo>
                  <a:pt x="731" y="209"/>
                </a:lnTo>
                <a:lnTo>
                  <a:pt x="940" y="209"/>
                </a:lnTo>
                <a:lnTo>
                  <a:pt x="940" y="104"/>
                </a:lnTo>
                <a:lnTo>
                  <a:pt x="731" y="104"/>
                </a:lnTo>
                <a:lnTo>
                  <a:pt x="731" y="0"/>
                </a:lnTo>
                <a:lnTo>
                  <a:pt x="627" y="0"/>
                </a:lnTo>
                <a:lnTo>
                  <a:pt x="627" y="313"/>
                </a:lnTo>
                <a:close/>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8" name="Google Shape;218;p39"/>
          <p:cNvSpPr/>
          <p:nvPr/>
        </p:nvSpPr>
        <p:spPr>
          <a:xfrm>
            <a:off x="5197687" y="2805427"/>
            <a:ext cx="138090" cy="180023"/>
          </a:xfrm>
          <a:custGeom>
            <a:rect b="b" l="l" r="r" t="t"/>
            <a:pathLst>
              <a:path extrusionOk="0" h="1098" w="842">
                <a:moveTo>
                  <a:pt x="737" y="367"/>
                </a:moveTo>
                <a:lnTo>
                  <a:pt x="683" y="367"/>
                </a:lnTo>
                <a:lnTo>
                  <a:pt x="683" y="263"/>
                </a:lnTo>
                <a:cubicBezTo>
                  <a:pt x="683" y="119"/>
                  <a:pt x="568" y="0"/>
                  <a:pt x="421" y="0"/>
                </a:cubicBezTo>
                <a:cubicBezTo>
                  <a:pt x="274" y="0"/>
                  <a:pt x="158" y="116"/>
                  <a:pt x="158" y="263"/>
                </a:cubicBezTo>
                <a:lnTo>
                  <a:pt x="158" y="367"/>
                </a:lnTo>
                <a:lnTo>
                  <a:pt x="105" y="367"/>
                </a:lnTo>
                <a:cubicBezTo>
                  <a:pt x="48" y="367"/>
                  <a:pt x="0" y="415"/>
                  <a:pt x="0" y="471"/>
                </a:cubicBezTo>
                <a:lnTo>
                  <a:pt x="0" y="992"/>
                </a:lnTo>
                <a:cubicBezTo>
                  <a:pt x="0" y="1049"/>
                  <a:pt x="48" y="1097"/>
                  <a:pt x="105" y="1097"/>
                </a:cubicBezTo>
                <a:lnTo>
                  <a:pt x="731" y="1097"/>
                </a:lnTo>
                <a:cubicBezTo>
                  <a:pt x="788" y="1097"/>
                  <a:pt x="836" y="1049"/>
                  <a:pt x="836" y="992"/>
                </a:cubicBezTo>
                <a:lnTo>
                  <a:pt x="836" y="471"/>
                </a:lnTo>
                <a:cubicBezTo>
                  <a:pt x="841" y="412"/>
                  <a:pt x="796" y="367"/>
                  <a:pt x="737" y="367"/>
                </a:cubicBezTo>
                <a:close/>
                <a:moveTo>
                  <a:pt x="424" y="834"/>
                </a:moveTo>
                <a:cubicBezTo>
                  <a:pt x="367" y="834"/>
                  <a:pt x="319" y="786"/>
                  <a:pt x="319" y="731"/>
                </a:cubicBezTo>
                <a:cubicBezTo>
                  <a:pt x="319" y="675"/>
                  <a:pt x="368" y="627"/>
                  <a:pt x="424" y="627"/>
                </a:cubicBezTo>
                <a:cubicBezTo>
                  <a:pt x="481" y="627"/>
                  <a:pt x="528" y="675"/>
                  <a:pt x="528" y="731"/>
                </a:cubicBezTo>
                <a:cubicBezTo>
                  <a:pt x="528" y="786"/>
                  <a:pt x="483" y="834"/>
                  <a:pt x="424" y="834"/>
                </a:cubicBezTo>
                <a:close/>
                <a:moveTo>
                  <a:pt x="263" y="367"/>
                </a:moveTo>
                <a:lnTo>
                  <a:pt x="263" y="263"/>
                </a:lnTo>
                <a:cubicBezTo>
                  <a:pt x="263" y="172"/>
                  <a:pt x="337" y="102"/>
                  <a:pt x="424" y="102"/>
                </a:cubicBezTo>
                <a:cubicBezTo>
                  <a:pt x="512" y="102"/>
                  <a:pt x="585" y="175"/>
                  <a:pt x="585" y="263"/>
                </a:cubicBezTo>
                <a:lnTo>
                  <a:pt x="585" y="367"/>
                </a:lnTo>
                <a:lnTo>
                  <a:pt x="263" y="367"/>
                </a:lnTo>
                <a:close/>
              </a:path>
            </a:pathLst>
          </a:custGeom>
          <a:solidFill>
            <a:srgbClr val="34A853">
              <a:alpha val="4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19" name="Google Shape;219;p39"/>
          <p:cNvGrpSpPr/>
          <p:nvPr/>
        </p:nvGrpSpPr>
        <p:grpSpPr>
          <a:xfrm>
            <a:off x="930611" y="2828966"/>
            <a:ext cx="138111" cy="132944"/>
            <a:chOff x="2714075" y="98150"/>
            <a:chExt cx="269800" cy="259757"/>
          </a:xfrm>
        </p:grpSpPr>
        <p:sp>
          <p:nvSpPr>
            <p:cNvPr id="220" name="Google Shape;220;p39"/>
            <p:cNvSpPr/>
            <p:nvPr/>
          </p:nvSpPr>
          <p:spPr>
            <a:xfrm>
              <a:off x="271407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9"/>
            <p:cNvSpPr/>
            <p:nvPr/>
          </p:nvSpPr>
          <p:spPr>
            <a:xfrm>
              <a:off x="281222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9"/>
            <p:cNvSpPr/>
            <p:nvPr/>
          </p:nvSpPr>
          <p:spPr>
            <a:xfrm>
              <a:off x="2910375" y="98150"/>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9"/>
            <p:cNvSpPr/>
            <p:nvPr/>
          </p:nvSpPr>
          <p:spPr>
            <a:xfrm>
              <a:off x="271407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9"/>
            <p:cNvSpPr/>
            <p:nvPr/>
          </p:nvSpPr>
          <p:spPr>
            <a:xfrm>
              <a:off x="281222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9"/>
            <p:cNvSpPr/>
            <p:nvPr/>
          </p:nvSpPr>
          <p:spPr>
            <a:xfrm>
              <a:off x="2910375" y="191282"/>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9"/>
            <p:cNvSpPr/>
            <p:nvPr/>
          </p:nvSpPr>
          <p:spPr>
            <a:xfrm>
              <a:off x="271407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9"/>
            <p:cNvSpPr/>
            <p:nvPr/>
          </p:nvSpPr>
          <p:spPr>
            <a:xfrm>
              <a:off x="281222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9"/>
            <p:cNvSpPr/>
            <p:nvPr/>
          </p:nvSpPr>
          <p:spPr>
            <a:xfrm>
              <a:off x="2910375" y="284407"/>
              <a:ext cx="73500" cy="73500"/>
            </a:xfrm>
            <a:prstGeom prst="rect">
              <a:avLst/>
            </a:prstGeom>
            <a:solidFill>
              <a:srgbClr val="4285F4">
                <a:alpha val="549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9" name="Google Shape;229;p39"/>
          <p:cNvPicPr preferRelativeResize="0"/>
          <p:nvPr/>
        </p:nvPicPr>
        <p:blipFill rotWithShape="1">
          <a:blip r:embed="rId4">
            <a:alphaModFix/>
          </a:blip>
          <a:srcRect b="0" l="0" r="0" t="0"/>
          <a:stretch/>
        </p:blipFill>
        <p:spPr>
          <a:xfrm>
            <a:off x="5162200" y="1768077"/>
            <a:ext cx="765305" cy="581100"/>
          </a:xfrm>
          <a:prstGeom prst="rect">
            <a:avLst/>
          </a:prstGeom>
          <a:noFill/>
          <a:ln>
            <a:noFill/>
          </a:ln>
        </p:spPr>
      </p:pic>
      <p:sp>
        <p:nvSpPr>
          <p:cNvPr id="230" name="Google Shape;230;p39"/>
          <p:cNvSpPr txBox="1"/>
          <p:nvPr/>
        </p:nvSpPr>
        <p:spPr>
          <a:xfrm>
            <a:off x="-82150" y="558800"/>
            <a:ext cx="9144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3C4043"/>
                </a:solidFill>
                <a:latin typeface="Arial"/>
                <a:ea typeface="Arial"/>
                <a:cs typeface="Arial"/>
                <a:sym typeface="Arial"/>
              </a:rPr>
              <a:t>Kondisi Yang Di Inginkan</a:t>
            </a:r>
            <a:endParaRPr b="0" i="0" sz="3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4"/>
          <p:cNvSpPr txBox="1"/>
          <p:nvPr>
            <p:ph idx="1" type="body"/>
          </p:nvPr>
        </p:nvSpPr>
        <p:spPr>
          <a:xfrm>
            <a:off x="27000" y="284203"/>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Bergabung pada rapat</a:t>
            </a:r>
            <a:endParaRPr/>
          </a:p>
        </p:txBody>
      </p:sp>
      <p:sp>
        <p:nvSpPr>
          <p:cNvPr id="706" name="Google Shape;706;p84"/>
          <p:cNvSpPr txBox="1"/>
          <p:nvPr>
            <p:ph idx="2" type="body"/>
          </p:nvPr>
        </p:nvSpPr>
        <p:spPr>
          <a:xfrm>
            <a:off x="401850" y="1201850"/>
            <a:ext cx="4731600" cy="3459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300">
                <a:solidFill>
                  <a:srgbClr val="202124"/>
                </a:solidFill>
                <a:highlight>
                  <a:srgbClr val="FFFFFF"/>
                </a:highlight>
                <a:latin typeface="Arial"/>
                <a:ea typeface="Arial"/>
                <a:cs typeface="Arial"/>
                <a:sym typeface="Arial"/>
              </a:rPr>
              <a:t>Bergabung ke rapat video menggunakan link rapat</a:t>
            </a:r>
            <a:endParaRPr sz="1300">
              <a:solidFill>
                <a:srgbClr val="202124"/>
              </a:solidFill>
              <a:highlight>
                <a:srgbClr val="FFFFFF"/>
              </a:highlight>
              <a:latin typeface="Arial"/>
              <a:ea typeface="Arial"/>
              <a:cs typeface="Arial"/>
              <a:sym typeface="Arial"/>
            </a:endParaRPr>
          </a:p>
          <a:p>
            <a:pPr indent="-307975" lvl="0" marL="749300" rtl="0" algn="l">
              <a:lnSpc>
                <a:spcPct val="115000"/>
              </a:lnSpc>
              <a:spcBef>
                <a:spcPts val="30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Buka pesan chat atau email yang berisi link rapat &gt; klik link rapat.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Minta bergabung.</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Jika seseorang dalam rapat memberi Anda akses, Anda akan dapat bergabung ke rapat.</a:t>
            </a:r>
            <a:endParaRPr sz="1250">
              <a:solidFill>
                <a:srgbClr val="3C4043"/>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US" sz="1300">
                <a:solidFill>
                  <a:srgbClr val="202124"/>
                </a:solidFill>
                <a:highlight>
                  <a:srgbClr val="FFFFFF"/>
                </a:highlight>
                <a:latin typeface="Arial"/>
                <a:ea typeface="Arial"/>
                <a:cs typeface="Arial"/>
                <a:sym typeface="Arial"/>
              </a:rPr>
              <a:t>Bergabung ke rapat video dari Meet</a:t>
            </a:r>
            <a:endParaRPr sz="1300">
              <a:solidFill>
                <a:srgbClr val="202124"/>
              </a:solidFill>
              <a:highlight>
                <a:srgbClr val="FFFFFF"/>
              </a:highlight>
              <a:latin typeface="Arial"/>
              <a:ea typeface="Arial"/>
              <a:cs typeface="Arial"/>
              <a:sym typeface="Arial"/>
            </a:endParaRPr>
          </a:p>
          <a:p>
            <a:pPr indent="-307975" lvl="0" marL="749300" rtl="0" algn="l">
              <a:lnSpc>
                <a:spcPct val="115000"/>
              </a:lnSpc>
              <a:spcBef>
                <a:spcPts val="30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Buka </a:t>
            </a:r>
            <a:r>
              <a:rPr lang="en-US" sz="1250">
                <a:solidFill>
                  <a:srgbClr val="1A73E8"/>
                </a:solidFill>
                <a:highlight>
                  <a:srgbClr val="FFFFFF"/>
                </a:highlight>
                <a:uFill>
                  <a:noFill/>
                </a:uFill>
                <a:latin typeface="Roboto"/>
                <a:ea typeface="Roboto"/>
                <a:cs typeface="Roboto"/>
                <a:sym typeface="Roboto"/>
                <a:hlinkClick r:id="rId3">
                  <a:extLst>
                    <a:ext uri="{A12FA001-AC4F-418D-AE19-62706E023703}">
                      <ahyp:hlinkClr val="tx"/>
                    </a:ext>
                  </a:extLst>
                </a:hlinkClick>
              </a:rPr>
              <a:t>meet.google.com</a:t>
            </a:r>
            <a:r>
              <a:rPr lang="en-US" sz="1250">
                <a:solidFill>
                  <a:srgbClr val="3C4043"/>
                </a:solidFill>
                <a:highlight>
                  <a:srgbClr val="FFFFFF"/>
                </a:highlight>
                <a:latin typeface="Roboto"/>
                <a:ea typeface="Roboto"/>
                <a:cs typeface="Roboto"/>
                <a:sym typeface="Roboto"/>
              </a:rPr>
              <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Gunakan kode rapat.</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Masukkan kode dan klik Lanjutkan.</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Klik Minta bergabung.</a:t>
            </a:r>
            <a:endParaRPr sz="1250">
              <a:solidFill>
                <a:srgbClr val="3C4043"/>
              </a:solidFill>
              <a:highlight>
                <a:srgbClr val="FFFFFF"/>
              </a:highlight>
              <a:latin typeface="Roboto"/>
              <a:ea typeface="Roboto"/>
              <a:cs typeface="Roboto"/>
              <a:sym typeface="Roboto"/>
            </a:endParaRPr>
          </a:p>
          <a:p>
            <a:pPr indent="-307975" lvl="0" marL="749300" rtl="0" algn="l">
              <a:lnSpc>
                <a:spcPct val="115000"/>
              </a:lnSpc>
              <a:spcBef>
                <a:spcPts val="0"/>
              </a:spcBef>
              <a:spcAft>
                <a:spcPts val="0"/>
              </a:spcAft>
              <a:buClr>
                <a:srgbClr val="3C4043"/>
              </a:buClr>
              <a:buSzPts val="1250"/>
              <a:buFont typeface="Roboto"/>
              <a:buAutoNum type="arabicPeriod"/>
            </a:pPr>
            <a:r>
              <a:rPr lang="en-US" sz="1250">
                <a:solidFill>
                  <a:srgbClr val="3C4043"/>
                </a:solidFill>
                <a:highlight>
                  <a:srgbClr val="FFFFFF"/>
                </a:highlight>
                <a:latin typeface="Roboto"/>
                <a:ea typeface="Roboto"/>
                <a:cs typeface="Roboto"/>
                <a:sym typeface="Roboto"/>
              </a:rPr>
              <a:t>Jika seseorang dalam rapat memberi Anda akses, Anda akan dapat bergabung ke rapat.</a:t>
            </a:r>
            <a:endParaRPr sz="1250">
              <a:solidFill>
                <a:srgbClr val="3C4043"/>
              </a:solidFill>
              <a:highlight>
                <a:srgbClr val="FFFFFF"/>
              </a:highlight>
              <a:latin typeface="Roboto"/>
              <a:ea typeface="Roboto"/>
              <a:cs typeface="Roboto"/>
              <a:sym typeface="Roboto"/>
            </a:endParaRPr>
          </a:p>
          <a:p>
            <a:pPr indent="0" lvl="0" marL="0" rtl="0" algn="ctr">
              <a:lnSpc>
                <a:spcPct val="100000"/>
              </a:lnSpc>
              <a:spcBef>
                <a:spcPts val="900"/>
              </a:spcBef>
              <a:spcAft>
                <a:spcPts val="0"/>
              </a:spcAft>
              <a:buSzPts val="1400"/>
              <a:buNone/>
            </a:pPr>
            <a:r>
              <a:t/>
            </a:r>
            <a:endParaRPr sz="1600"/>
          </a:p>
        </p:txBody>
      </p:sp>
      <p:pic>
        <p:nvPicPr>
          <p:cNvPr id="707" name="Google Shape;707;p84"/>
          <p:cNvPicPr preferRelativeResize="0"/>
          <p:nvPr/>
        </p:nvPicPr>
        <p:blipFill rotWithShape="1">
          <a:blip r:embed="rId4">
            <a:alphaModFix/>
          </a:blip>
          <a:srcRect b="0" l="0" r="0" t="0"/>
          <a:stretch/>
        </p:blipFill>
        <p:spPr>
          <a:xfrm>
            <a:off x="5285850" y="1201850"/>
            <a:ext cx="3705600" cy="3268500"/>
          </a:xfrm>
          <a:prstGeom prst="ellipse">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5"/>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713" name="Google Shape;713;p85"/>
          <p:cNvSpPr txBox="1"/>
          <p:nvPr>
            <p:ph idx="2" type="body"/>
          </p:nvPr>
        </p:nvSpPr>
        <p:spPr>
          <a:xfrm>
            <a:off x="0" y="833896"/>
            <a:ext cx="9144000" cy="12006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Membuat Pertemuan Instan, Terjadwal, Berbagi Layar, Fitur Angkat Tangan, Chat, Jamboard, Break Out, Pengaturan, Rekaman, Pengaturan Bandwith</a:t>
            </a:r>
            <a:endParaRPr sz="2400"/>
          </a:p>
        </p:txBody>
      </p:sp>
      <p:sp>
        <p:nvSpPr>
          <p:cNvPr id="714" name="Google Shape;714;p85"/>
          <p:cNvSpPr/>
          <p:nvPr>
            <p:ph idx="3" type="pic"/>
          </p:nvPr>
        </p:nvSpPr>
        <p:spPr>
          <a:xfrm>
            <a:off x="5617625" y="2290775"/>
            <a:ext cx="2663100" cy="1969200"/>
          </a:xfrm>
          <a:prstGeom prst="rect">
            <a:avLst/>
          </a:prstGeom>
          <a:solidFill>
            <a:srgbClr val="F2F2F2"/>
          </a:solidFill>
          <a:ln>
            <a:noFill/>
          </a:ln>
        </p:spPr>
      </p:sp>
      <p:sp>
        <p:nvSpPr>
          <p:cNvPr id="715" name="Google Shape;715;p85"/>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6"/>
          <p:cNvSpPr txBox="1"/>
          <p:nvPr>
            <p:ph idx="1" type="subTitle"/>
          </p:nvPr>
        </p:nvSpPr>
        <p:spPr>
          <a:xfrm>
            <a:off x="490100" y="1828500"/>
            <a:ext cx="43086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Buka google chrome</a:t>
            </a:r>
            <a:endParaRPr b="0" i="0" sz="3600" u="none" cap="none" strike="noStrike">
              <a:solidFill>
                <a:srgbClr val="3F3F3F"/>
              </a:solidFill>
              <a:latin typeface="Arial"/>
              <a:ea typeface="Arial"/>
              <a:cs typeface="Arial"/>
              <a:sym typeface="Arial"/>
            </a:endParaRPr>
          </a:p>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Ketikan alamat : </a:t>
            </a:r>
            <a:r>
              <a:rPr b="0" i="0" lang="en-US" sz="3600" u="sng" cap="none" strike="noStrike">
                <a:solidFill>
                  <a:schemeClr val="hlink"/>
                </a:solidFill>
                <a:latin typeface="Arial"/>
                <a:ea typeface="Arial"/>
                <a:cs typeface="Arial"/>
                <a:sym typeface="Arial"/>
                <a:hlinkClick r:id="rId3"/>
              </a:rPr>
              <a:t>https://meet.google.com/</a:t>
            </a:r>
            <a:r>
              <a:rPr b="0" i="0" lang="en-US" sz="3600" u="none" cap="none" strike="noStrike">
                <a:solidFill>
                  <a:srgbClr val="3F3F3F"/>
                </a:solidFill>
                <a:latin typeface="Arial"/>
                <a:ea typeface="Arial"/>
                <a:cs typeface="Arial"/>
                <a:sym typeface="Arial"/>
              </a:rPr>
              <a:t> </a:t>
            </a:r>
            <a:endParaRPr b="0" i="0" sz="3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721" name="Google Shape;721;p86"/>
          <p:cNvPicPr preferRelativeResize="0"/>
          <p:nvPr/>
        </p:nvPicPr>
        <p:blipFill rotWithShape="1">
          <a:blip r:embed="rId4">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0"/>
              </a:srgbClr>
            </a:outerShdw>
          </a:effectLst>
        </p:spPr>
      </p:pic>
      <p:sp>
        <p:nvSpPr>
          <p:cNvPr id="722" name="Google Shape;722;p86"/>
          <p:cNvSpPr txBox="1"/>
          <p:nvPr/>
        </p:nvSpPr>
        <p:spPr>
          <a:xfrm>
            <a:off x="4922575" y="4253825"/>
            <a:ext cx="3045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Tampilan meet pada browser</a:t>
            </a:r>
            <a:endParaRPr b="0" i="0" sz="1400" u="none" cap="none" strike="noStrike">
              <a:solidFill>
                <a:srgbClr val="000000"/>
              </a:solidFill>
              <a:latin typeface="Raleway"/>
              <a:ea typeface="Raleway"/>
              <a:cs typeface="Raleway"/>
              <a:sym typeface="Raleway"/>
            </a:endParaRPr>
          </a:p>
        </p:txBody>
      </p:sp>
      <p:sp>
        <p:nvSpPr>
          <p:cNvPr id="723" name="Google Shape;723;p8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meet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87"/>
          <p:cNvSpPr txBox="1"/>
          <p:nvPr>
            <p:ph idx="1" type="subTitle"/>
          </p:nvPr>
        </p:nvSpPr>
        <p:spPr>
          <a:xfrm>
            <a:off x="490100" y="1828500"/>
            <a:ext cx="43086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Klik menu “Rapat baru”</a:t>
            </a:r>
            <a:endParaRPr b="0" i="0" sz="3600" u="none" cap="none" strike="noStrike">
              <a:solidFill>
                <a:srgbClr val="3F3F3F"/>
              </a:solidFill>
              <a:latin typeface="Arial"/>
              <a:ea typeface="Arial"/>
              <a:cs typeface="Arial"/>
              <a:sym typeface="Arial"/>
            </a:endParaRPr>
          </a:p>
          <a:p>
            <a:pPr indent="0" lvl="0" marL="45720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729" name="Google Shape;729;p87"/>
          <p:cNvPicPr preferRelativeResize="0"/>
          <p:nvPr/>
        </p:nvPicPr>
        <p:blipFill rotWithShape="1">
          <a:blip r:embed="rId3">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0"/>
              </a:srgbClr>
            </a:outerShdw>
          </a:effectLst>
        </p:spPr>
      </p:pic>
      <p:sp>
        <p:nvSpPr>
          <p:cNvPr id="730" name="Google Shape;730;p87"/>
          <p:cNvSpPr txBox="1"/>
          <p:nvPr/>
        </p:nvSpPr>
        <p:spPr>
          <a:xfrm>
            <a:off x="4922575" y="4253825"/>
            <a:ext cx="30453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Tampilan meet pada browser</a:t>
            </a:r>
            <a:endParaRPr b="0" i="0" sz="1400" u="none" cap="none" strike="noStrike">
              <a:solidFill>
                <a:srgbClr val="000000"/>
              </a:solidFill>
              <a:latin typeface="Raleway"/>
              <a:ea typeface="Raleway"/>
              <a:cs typeface="Raleway"/>
              <a:sym typeface="Raleway"/>
            </a:endParaRPr>
          </a:p>
        </p:txBody>
      </p:sp>
      <p:sp>
        <p:nvSpPr>
          <p:cNvPr id="731" name="Google Shape;731;p87"/>
          <p:cNvSpPr/>
          <p:nvPr/>
        </p:nvSpPr>
        <p:spPr>
          <a:xfrm>
            <a:off x="4078195" y="3248740"/>
            <a:ext cx="750900" cy="355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8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Memulai rapat baru</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88"/>
          <p:cNvPicPr preferRelativeResize="0"/>
          <p:nvPr/>
        </p:nvPicPr>
        <p:blipFill rotWithShape="1">
          <a:blip r:embed="rId3">
            <a:alphaModFix/>
          </a:blip>
          <a:srcRect b="0" l="0" r="0" t="0"/>
          <a:stretch/>
        </p:blipFill>
        <p:spPr>
          <a:xfrm>
            <a:off x="3969950" y="1032622"/>
            <a:ext cx="4950551" cy="3078250"/>
          </a:xfrm>
          <a:prstGeom prst="rect">
            <a:avLst/>
          </a:prstGeom>
          <a:noFill/>
          <a:ln>
            <a:noFill/>
          </a:ln>
          <a:effectLst>
            <a:outerShdw blurRad="57150" rotWithShape="0" algn="bl" dir="5400000" dist="19050">
              <a:srgbClr val="000000">
                <a:alpha val="49800"/>
              </a:srgbClr>
            </a:outerShdw>
          </a:effectLst>
        </p:spPr>
      </p:pic>
      <p:sp>
        <p:nvSpPr>
          <p:cNvPr id="738" name="Google Shape;738;p88"/>
          <p:cNvSpPr txBox="1"/>
          <p:nvPr>
            <p:ph idx="1" type="subTitle"/>
          </p:nvPr>
        </p:nvSpPr>
        <p:spPr>
          <a:xfrm>
            <a:off x="490100" y="1828500"/>
            <a:ext cx="3114300" cy="2730000"/>
          </a:xfrm>
          <a:prstGeom prst="rect">
            <a:avLst/>
          </a:prstGeom>
          <a:noFill/>
          <a:ln>
            <a:noFill/>
          </a:ln>
        </p:spPr>
        <p:txBody>
          <a:bodyPr anchorCtr="0" anchor="ctr" bIns="91425" lIns="91425" spcFirstLastPara="1" rIns="91425" wrap="square" tIns="91425">
            <a:noAutofit/>
          </a:bodyPr>
          <a:lstStyle/>
          <a:p>
            <a:pPr indent="-228600" lvl="0" marL="228600" marR="0" rtl="0" algn="l">
              <a:lnSpc>
                <a:spcPct val="150000"/>
              </a:lnSpc>
              <a:spcBef>
                <a:spcPts val="0"/>
              </a:spcBef>
              <a:spcAft>
                <a:spcPts val="0"/>
              </a:spcAft>
              <a:buClr>
                <a:srgbClr val="3F3F3F"/>
              </a:buClr>
              <a:buSzPts val="1400"/>
              <a:buFont typeface="Arial"/>
              <a:buAutoNum type="arabicPeriod"/>
            </a:pPr>
            <a:r>
              <a:rPr b="0" i="0" lang="en-US" sz="3600" u="none" cap="none" strike="noStrike">
                <a:solidFill>
                  <a:srgbClr val="3F3F3F"/>
                </a:solidFill>
                <a:latin typeface="Arial"/>
                <a:ea typeface="Arial"/>
                <a:cs typeface="Arial"/>
                <a:sym typeface="Arial"/>
              </a:rPr>
              <a:t>Klik menu “Rapat baru”</a:t>
            </a:r>
            <a:endParaRPr b="0" i="0" sz="3600" u="none" cap="none" strike="noStrike">
              <a:solidFill>
                <a:srgbClr val="3F3F3F"/>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Mulai rapat untuk nanti</a:t>
            </a:r>
            <a:endParaRPr b="0" i="0" sz="1700" u="none" cap="none" strike="noStrike">
              <a:solidFill>
                <a:schemeClr val="dk1"/>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Mulai rapat instan</a:t>
            </a:r>
            <a:endParaRPr b="0" i="0" sz="1700" u="none" cap="none" strike="noStrike">
              <a:solidFill>
                <a:schemeClr val="dk1"/>
              </a:solidFill>
              <a:latin typeface="Arial"/>
              <a:ea typeface="Arial"/>
              <a:cs typeface="Arial"/>
              <a:sym typeface="Arial"/>
            </a:endParaRPr>
          </a:p>
          <a:p>
            <a:pPr indent="-222250" lvl="1" marL="514350" marR="0" rtl="0" algn="l">
              <a:lnSpc>
                <a:spcPct val="150000"/>
              </a:lnSpc>
              <a:spcBef>
                <a:spcPts val="0"/>
              </a:spcBef>
              <a:spcAft>
                <a:spcPts val="0"/>
              </a:spcAft>
              <a:buClr>
                <a:schemeClr val="dk1"/>
              </a:buClr>
              <a:buSzPts val="1700"/>
              <a:buFont typeface="Arial"/>
              <a:buAutoNum type="alphaLcPeriod"/>
            </a:pPr>
            <a:r>
              <a:rPr b="0" i="0" lang="en-US" sz="1700" u="none" cap="none" strike="noStrike">
                <a:solidFill>
                  <a:schemeClr val="dk1"/>
                </a:solidFill>
                <a:latin typeface="Arial"/>
                <a:ea typeface="Arial"/>
                <a:cs typeface="Arial"/>
                <a:sym typeface="Arial"/>
              </a:rPr>
              <a:t>Jadwalkan di Google Kalender</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3F3F3F"/>
              </a:buClr>
              <a:buSzPts val="3600"/>
              <a:buFont typeface="Arial"/>
              <a:buNone/>
            </a:pPr>
            <a:r>
              <a:t/>
            </a:r>
            <a:endParaRPr b="0" i="0" sz="3600" u="none" cap="none" strike="noStrike">
              <a:solidFill>
                <a:srgbClr val="3F3F3F"/>
              </a:solidFill>
              <a:latin typeface="Arial"/>
              <a:ea typeface="Arial"/>
              <a:cs typeface="Arial"/>
              <a:sym typeface="Arial"/>
            </a:endParaRPr>
          </a:p>
        </p:txBody>
      </p:sp>
      <p:pic>
        <p:nvPicPr>
          <p:cNvPr id="739" name="Google Shape;739;p88"/>
          <p:cNvPicPr preferRelativeResize="0"/>
          <p:nvPr/>
        </p:nvPicPr>
        <p:blipFill rotWithShape="1">
          <a:blip r:embed="rId4">
            <a:alphaModFix/>
          </a:blip>
          <a:srcRect b="2543" l="6331" r="37686" t="73001"/>
          <a:stretch/>
        </p:blipFill>
        <p:spPr>
          <a:xfrm>
            <a:off x="4798700" y="2455875"/>
            <a:ext cx="1809350" cy="965674"/>
          </a:xfrm>
          <a:prstGeom prst="rect">
            <a:avLst/>
          </a:prstGeom>
          <a:noFill/>
          <a:ln>
            <a:noFill/>
          </a:ln>
          <a:effectLst>
            <a:outerShdw blurRad="57150" rotWithShape="0" algn="bl" dir="5400000" dist="19050">
              <a:srgbClr val="000000">
                <a:alpha val="49800"/>
              </a:srgbClr>
            </a:outerShdw>
          </a:effectLst>
        </p:spPr>
      </p:pic>
      <p:sp>
        <p:nvSpPr>
          <p:cNvPr id="740" name="Google Shape;740;p8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Memulai rapat baru</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89"/>
          <p:cNvPicPr preferRelativeResize="0"/>
          <p:nvPr/>
        </p:nvPicPr>
        <p:blipFill rotWithShape="1">
          <a:blip r:embed="rId3">
            <a:alphaModFix/>
          </a:blip>
          <a:srcRect b="2543" l="6331" r="37686" t="73001"/>
          <a:stretch/>
        </p:blipFill>
        <p:spPr>
          <a:xfrm>
            <a:off x="407425" y="1402762"/>
            <a:ext cx="3314000" cy="1768725"/>
          </a:xfrm>
          <a:prstGeom prst="rect">
            <a:avLst/>
          </a:prstGeom>
          <a:noFill/>
          <a:ln>
            <a:noFill/>
          </a:ln>
          <a:effectLst>
            <a:outerShdw blurRad="57150" rotWithShape="0" algn="bl" dir="5400000" dist="19050">
              <a:srgbClr val="000000">
                <a:alpha val="49800"/>
              </a:srgbClr>
            </a:outerShdw>
          </a:effectLst>
        </p:spPr>
      </p:pic>
      <p:sp>
        <p:nvSpPr>
          <p:cNvPr id="746" name="Google Shape;746;p89"/>
          <p:cNvSpPr txBox="1"/>
          <p:nvPr/>
        </p:nvSpPr>
        <p:spPr>
          <a:xfrm>
            <a:off x="4322125" y="1256300"/>
            <a:ext cx="44421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Pengguna akan diberikan link rapat yang dapat diakses pada waktu yang diinginkan. </a:t>
            </a:r>
            <a:endParaRPr b="0" i="0" sz="1400" u="none" cap="none" strike="noStrike">
              <a:solidFill>
                <a:srgbClr val="000000"/>
              </a:solidFill>
              <a:latin typeface="Raleway"/>
              <a:ea typeface="Raleway"/>
              <a:cs typeface="Raleway"/>
              <a:sym typeface="Raleway"/>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Setelah memilih menu buat rapat untuk nanti, pengguna akan diberikan link seperti contoh berikut :</a:t>
            </a:r>
            <a:endParaRPr b="0" i="0" sz="1400" u="none" cap="none" strike="noStrike">
              <a:solidFill>
                <a:srgbClr val="000000"/>
              </a:solidFill>
              <a:latin typeface="Raleway"/>
              <a:ea typeface="Raleway"/>
              <a:cs typeface="Raleway"/>
              <a:sym typeface="Raleway"/>
            </a:endParaRPr>
          </a:p>
        </p:txBody>
      </p:sp>
      <p:pic>
        <p:nvPicPr>
          <p:cNvPr id="747" name="Google Shape;747;p89"/>
          <p:cNvPicPr preferRelativeResize="0"/>
          <p:nvPr/>
        </p:nvPicPr>
        <p:blipFill rotWithShape="1">
          <a:blip r:embed="rId4">
            <a:alphaModFix/>
          </a:blip>
          <a:srcRect b="0" l="0" r="0" t="0"/>
          <a:stretch/>
        </p:blipFill>
        <p:spPr>
          <a:xfrm>
            <a:off x="4971625" y="2949500"/>
            <a:ext cx="3143094" cy="1889200"/>
          </a:xfrm>
          <a:prstGeom prst="rect">
            <a:avLst/>
          </a:prstGeom>
          <a:noFill/>
          <a:ln>
            <a:noFill/>
          </a:ln>
          <a:effectLst>
            <a:outerShdw blurRad="57150" rotWithShape="0" algn="bl" dir="5400000" dist="19050">
              <a:srgbClr val="000000">
                <a:alpha val="49800"/>
              </a:srgbClr>
            </a:outerShdw>
          </a:effectLst>
        </p:spPr>
      </p:pic>
      <p:sp>
        <p:nvSpPr>
          <p:cNvPr id="748" name="Google Shape;748;p89"/>
          <p:cNvSpPr/>
          <p:nvPr/>
        </p:nvSpPr>
        <p:spPr>
          <a:xfrm>
            <a:off x="540775" y="1581670"/>
            <a:ext cx="26835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89"/>
          <p:cNvSpPr/>
          <p:nvPr/>
        </p:nvSpPr>
        <p:spPr>
          <a:xfrm>
            <a:off x="3224275" y="130720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750" name="Google Shape;750;p89"/>
          <p:cNvSpPr/>
          <p:nvPr/>
        </p:nvSpPr>
        <p:spPr>
          <a:xfrm>
            <a:off x="5052950" y="3970350"/>
            <a:ext cx="2888100" cy="711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89"/>
          <p:cNvSpPr/>
          <p:nvPr/>
        </p:nvSpPr>
        <p:spPr>
          <a:xfrm>
            <a:off x="7941050" y="397035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752" name="Google Shape;752;p8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Jenis rapat pada Meet “Buat rapat untuk nanti”</a:t>
            </a:r>
            <a:endParaRPr sz="3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90"/>
          <p:cNvPicPr preferRelativeResize="0"/>
          <p:nvPr/>
        </p:nvPicPr>
        <p:blipFill rotWithShape="1">
          <a:blip r:embed="rId3">
            <a:alphaModFix/>
          </a:blip>
          <a:srcRect b="0" l="0" r="0" t="0"/>
          <a:stretch/>
        </p:blipFill>
        <p:spPr>
          <a:xfrm>
            <a:off x="4514225" y="1979600"/>
            <a:ext cx="4153126" cy="3011501"/>
          </a:xfrm>
          <a:prstGeom prst="rect">
            <a:avLst/>
          </a:prstGeom>
          <a:noFill/>
          <a:ln>
            <a:noFill/>
          </a:ln>
        </p:spPr>
      </p:pic>
      <p:pic>
        <p:nvPicPr>
          <p:cNvPr id="758" name="Google Shape;758;p90"/>
          <p:cNvPicPr preferRelativeResize="0"/>
          <p:nvPr/>
        </p:nvPicPr>
        <p:blipFill rotWithShape="1">
          <a:blip r:embed="rId4">
            <a:alphaModFix/>
          </a:blip>
          <a:srcRect b="2543" l="6331" r="37686" t="73001"/>
          <a:stretch/>
        </p:blipFill>
        <p:spPr>
          <a:xfrm>
            <a:off x="407425" y="1402762"/>
            <a:ext cx="3314000" cy="1768725"/>
          </a:xfrm>
          <a:prstGeom prst="rect">
            <a:avLst/>
          </a:prstGeom>
          <a:noFill/>
          <a:ln>
            <a:noFill/>
          </a:ln>
          <a:effectLst>
            <a:outerShdw blurRad="57150" rotWithShape="0" algn="bl" dir="5400000" dist="19050">
              <a:srgbClr val="000000">
                <a:alpha val="49800"/>
              </a:srgbClr>
            </a:outerShdw>
          </a:effectLst>
        </p:spPr>
      </p:pic>
      <p:sp>
        <p:nvSpPr>
          <p:cNvPr id="759" name="Google Shape;759;p90"/>
          <p:cNvSpPr txBox="1"/>
          <p:nvPr/>
        </p:nvSpPr>
        <p:spPr>
          <a:xfrm>
            <a:off x="4322125" y="1256300"/>
            <a:ext cx="44421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Browser chrome akan membuka tab baru seperti berikut :</a:t>
            </a:r>
            <a:endParaRPr b="0" i="0" sz="1400" u="none" cap="none" strike="noStrike">
              <a:solidFill>
                <a:srgbClr val="000000"/>
              </a:solidFill>
              <a:latin typeface="Raleway"/>
              <a:ea typeface="Raleway"/>
              <a:cs typeface="Raleway"/>
              <a:sym typeface="Raleway"/>
            </a:endParaRPr>
          </a:p>
        </p:txBody>
      </p:sp>
      <p:sp>
        <p:nvSpPr>
          <p:cNvPr id="760" name="Google Shape;760;p90"/>
          <p:cNvSpPr/>
          <p:nvPr/>
        </p:nvSpPr>
        <p:spPr>
          <a:xfrm>
            <a:off x="524525" y="2064555"/>
            <a:ext cx="26835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90"/>
          <p:cNvSpPr/>
          <p:nvPr/>
        </p:nvSpPr>
        <p:spPr>
          <a:xfrm>
            <a:off x="3208025" y="17900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762" name="Google Shape;762;p90"/>
          <p:cNvSpPr/>
          <p:nvPr/>
        </p:nvSpPr>
        <p:spPr>
          <a:xfrm>
            <a:off x="4687025" y="2135675"/>
            <a:ext cx="1302300" cy="99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90"/>
          <p:cNvSpPr/>
          <p:nvPr/>
        </p:nvSpPr>
        <p:spPr>
          <a:xfrm>
            <a:off x="5989325" y="211030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764" name="Google Shape;764;p9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Jenis rapat pada Meet “Mulai rapat instan”</a:t>
            </a:r>
            <a:endParaRPr sz="3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91"/>
          <p:cNvPicPr preferRelativeResize="0"/>
          <p:nvPr/>
        </p:nvPicPr>
        <p:blipFill rotWithShape="1">
          <a:blip r:embed="rId3">
            <a:alphaModFix/>
          </a:blip>
          <a:srcRect b="0" l="0" r="1574" t="0"/>
          <a:stretch/>
        </p:blipFill>
        <p:spPr>
          <a:xfrm>
            <a:off x="4434000" y="1979600"/>
            <a:ext cx="3822025" cy="3018800"/>
          </a:xfrm>
          <a:prstGeom prst="rect">
            <a:avLst/>
          </a:prstGeom>
          <a:noFill/>
          <a:ln>
            <a:noFill/>
          </a:ln>
          <a:effectLst>
            <a:outerShdw blurRad="57150" rotWithShape="0" algn="bl" dir="5400000" dist="19050">
              <a:srgbClr val="000000">
                <a:alpha val="49800"/>
              </a:srgbClr>
            </a:outerShdw>
          </a:effectLst>
        </p:spPr>
      </p:pic>
      <p:pic>
        <p:nvPicPr>
          <p:cNvPr id="770" name="Google Shape;770;p91"/>
          <p:cNvPicPr preferRelativeResize="0"/>
          <p:nvPr/>
        </p:nvPicPr>
        <p:blipFill rotWithShape="1">
          <a:blip r:embed="rId4">
            <a:alphaModFix/>
          </a:blip>
          <a:srcRect b="2543" l="6331" r="37686" t="73001"/>
          <a:stretch/>
        </p:blipFill>
        <p:spPr>
          <a:xfrm>
            <a:off x="407425" y="1402762"/>
            <a:ext cx="3314000" cy="1768725"/>
          </a:xfrm>
          <a:prstGeom prst="rect">
            <a:avLst/>
          </a:prstGeom>
          <a:noFill/>
          <a:ln>
            <a:noFill/>
          </a:ln>
          <a:effectLst>
            <a:outerShdw blurRad="57150" rotWithShape="0" algn="bl" dir="5400000" dist="19050">
              <a:srgbClr val="000000">
                <a:alpha val="49800"/>
              </a:srgbClr>
            </a:outerShdw>
          </a:effectLst>
        </p:spPr>
      </p:pic>
      <p:sp>
        <p:nvSpPr>
          <p:cNvPr id="771" name="Google Shape;771;p91"/>
          <p:cNvSpPr txBox="1"/>
          <p:nvPr/>
        </p:nvSpPr>
        <p:spPr>
          <a:xfrm>
            <a:off x="4322125" y="1256300"/>
            <a:ext cx="44421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Browser chrome akan membuka tab kalender baru seperti berikut :</a:t>
            </a:r>
            <a:endParaRPr b="0" i="0" sz="1400" u="none" cap="none" strike="noStrike">
              <a:solidFill>
                <a:srgbClr val="000000"/>
              </a:solidFill>
              <a:latin typeface="Raleway"/>
              <a:ea typeface="Raleway"/>
              <a:cs typeface="Raleway"/>
              <a:sym typeface="Raleway"/>
            </a:endParaRPr>
          </a:p>
        </p:txBody>
      </p:sp>
      <p:sp>
        <p:nvSpPr>
          <p:cNvPr id="772" name="Google Shape;772;p91"/>
          <p:cNvSpPr/>
          <p:nvPr/>
        </p:nvSpPr>
        <p:spPr>
          <a:xfrm>
            <a:off x="524525" y="2562625"/>
            <a:ext cx="3079800" cy="43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91"/>
          <p:cNvSpPr/>
          <p:nvPr/>
        </p:nvSpPr>
        <p:spPr>
          <a:xfrm>
            <a:off x="3604325" y="23186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774" name="Google Shape;774;p91"/>
          <p:cNvSpPr/>
          <p:nvPr/>
        </p:nvSpPr>
        <p:spPr>
          <a:xfrm flipH="1" rot="10800000">
            <a:off x="4423825" y="3340225"/>
            <a:ext cx="2043300" cy="511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91"/>
          <p:cNvSpPr/>
          <p:nvPr/>
        </p:nvSpPr>
        <p:spPr>
          <a:xfrm>
            <a:off x="6467125" y="317147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776" name="Google Shape;776;p9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2400"/>
              <a:t>Jenis rapat pada Meet “Jadwalkan di Google Kalender”</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2"/>
          <p:cNvSpPr txBox="1"/>
          <p:nvPr/>
        </p:nvSpPr>
        <p:spPr>
          <a:xfrm>
            <a:off x="0" y="1466910"/>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Pengaturan dan Vitur</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93"/>
          <p:cNvPicPr preferRelativeResize="0"/>
          <p:nvPr/>
        </p:nvPicPr>
        <p:blipFill rotWithShape="1">
          <a:blip r:embed="rId3">
            <a:alphaModFix/>
          </a:blip>
          <a:srcRect b="0" l="0" r="0" t="0"/>
          <a:stretch/>
        </p:blipFill>
        <p:spPr>
          <a:xfrm>
            <a:off x="775648" y="1430450"/>
            <a:ext cx="4847649" cy="3570750"/>
          </a:xfrm>
          <a:prstGeom prst="rect">
            <a:avLst/>
          </a:prstGeom>
          <a:noFill/>
          <a:ln>
            <a:noFill/>
          </a:ln>
        </p:spPr>
      </p:pic>
      <p:sp>
        <p:nvSpPr>
          <p:cNvPr id="787" name="Google Shape;787;p93"/>
          <p:cNvSpPr/>
          <p:nvPr/>
        </p:nvSpPr>
        <p:spPr>
          <a:xfrm>
            <a:off x="6263675" y="961600"/>
            <a:ext cx="2307600" cy="4039500"/>
          </a:xfrm>
          <a:prstGeom prst="wedgeRectCallout">
            <a:avLst>
              <a:gd fmla="val -75548" name="adj1"/>
              <a:gd fmla="val 44114"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93"/>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Membuka “Setelan” pada GMeet</a:t>
            </a:r>
            <a:endParaRPr/>
          </a:p>
        </p:txBody>
      </p:sp>
      <p:pic>
        <p:nvPicPr>
          <p:cNvPr id="789" name="Google Shape;789;p93"/>
          <p:cNvPicPr preferRelativeResize="0"/>
          <p:nvPr/>
        </p:nvPicPr>
        <p:blipFill rotWithShape="1">
          <a:blip r:embed="rId4">
            <a:alphaModFix/>
          </a:blip>
          <a:srcRect b="0" l="0" r="0" t="0"/>
          <a:stretch/>
        </p:blipFill>
        <p:spPr>
          <a:xfrm>
            <a:off x="6375498" y="1017725"/>
            <a:ext cx="2082700" cy="3902525"/>
          </a:xfrm>
          <a:prstGeom prst="rect">
            <a:avLst/>
          </a:prstGeom>
          <a:noFill/>
          <a:ln>
            <a:noFill/>
          </a:ln>
        </p:spPr>
      </p:pic>
      <p:sp>
        <p:nvSpPr>
          <p:cNvPr id="790" name="Google Shape;790;p93"/>
          <p:cNvSpPr/>
          <p:nvPr/>
        </p:nvSpPr>
        <p:spPr>
          <a:xfrm>
            <a:off x="5352905" y="4666780"/>
            <a:ext cx="2907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93"/>
          <p:cNvSpPr/>
          <p:nvPr/>
        </p:nvSpPr>
        <p:spPr>
          <a:xfrm>
            <a:off x="5047750" y="439231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792" name="Google Shape;792;p93"/>
          <p:cNvSpPr/>
          <p:nvPr/>
        </p:nvSpPr>
        <p:spPr>
          <a:xfrm>
            <a:off x="6481140" y="3924650"/>
            <a:ext cx="768600" cy="259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93"/>
          <p:cNvSpPr/>
          <p:nvPr/>
        </p:nvSpPr>
        <p:spPr>
          <a:xfrm>
            <a:off x="7249750" y="38382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36" name="Google Shape;236;p40"/>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Google Workspace for Education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94"/>
          <p:cNvPicPr preferRelativeResize="0"/>
          <p:nvPr/>
        </p:nvPicPr>
        <p:blipFill rotWithShape="1">
          <a:blip r:embed="rId3">
            <a:alphaModFix/>
          </a:blip>
          <a:srcRect b="0" l="0" r="0" t="0"/>
          <a:stretch/>
        </p:blipFill>
        <p:spPr>
          <a:xfrm>
            <a:off x="392475" y="1690213"/>
            <a:ext cx="4750675" cy="1763075"/>
          </a:xfrm>
          <a:prstGeom prst="rect">
            <a:avLst/>
          </a:prstGeom>
          <a:noFill/>
          <a:ln>
            <a:noFill/>
          </a:ln>
          <a:effectLst>
            <a:outerShdw blurRad="57150" rotWithShape="0" algn="bl" dir="5400000" dist="19050">
              <a:srgbClr val="000000">
                <a:alpha val="49800"/>
              </a:srgbClr>
            </a:outerShdw>
          </a:effectLst>
        </p:spPr>
      </p:pic>
      <p:pic>
        <p:nvPicPr>
          <p:cNvPr id="799" name="Google Shape;799;p94"/>
          <p:cNvPicPr preferRelativeResize="0"/>
          <p:nvPr/>
        </p:nvPicPr>
        <p:blipFill rotWithShape="1">
          <a:blip r:embed="rId4">
            <a:alphaModFix/>
          </a:blip>
          <a:srcRect b="59973" l="44104" r="38427" t="30858"/>
          <a:stretch/>
        </p:blipFill>
        <p:spPr>
          <a:xfrm>
            <a:off x="5501275" y="1690225"/>
            <a:ext cx="3201974" cy="945324"/>
          </a:xfrm>
          <a:prstGeom prst="rect">
            <a:avLst/>
          </a:prstGeom>
          <a:noFill/>
          <a:ln>
            <a:noFill/>
          </a:ln>
          <a:effectLst>
            <a:outerShdw blurRad="57150" rotWithShape="0" algn="bl" dir="5400000" dist="19050">
              <a:srgbClr val="000000">
                <a:alpha val="49800"/>
              </a:srgbClr>
            </a:outerShdw>
          </a:effectLst>
        </p:spPr>
      </p:pic>
      <p:pic>
        <p:nvPicPr>
          <p:cNvPr id="800" name="Google Shape;800;p94"/>
          <p:cNvPicPr preferRelativeResize="0"/>
          <p:nvPr/>
        </p:nvPicPr>
        <p:blipFill rotWithShape="1">
          <a:blip r:embed="rId5">
            <a:alphaModFix/>
          </a:blip>
          <a:srcRect b="0" l="0" r="0" t="0"/>
          <a:stretch/>
        </p:blipFill>
        <p:spPr>
          <a:xfrm>
            <a:off x="5501263" y="3136388"/>
            <a:ext cx="2876550" cy="857250"/>
          </a:xfrm>
          <a:prstGeom prst="rect">
            <a:avLst/>
          </a:prstGeom>
          <a:noFill/>
          <a:ln>
            <a:noFill/>
          </a:ln>
          <a:effectLst>
            <a:outerShdw blurRad="57150" rotWithShape="0" algn="bl" dir="5400000" dist="19050">
              <a:srgbClr val="000000">
                <a:alpha val="49800"/>
              </a:srgbClr>
            </a:outerShdw>
          </a:effectLst>
        </p:spPr>
      </p:pic>
      <p:sp>
        <p:nvSpPr>
          <p:cNvPr id="801" name="Google Shape;801;p94"/>
          <p:cNvSpPr txBox="1"/>
          <p:nvPr/>
        </p:nvSpPr>
        <p:spPr>
          <a:xfrm>
            <a:off x="392405" y="3993650"/>
            <a:ext cx="4750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a:ea typeface="Raleway"/>
                <a:cs typeface="Raleway"/>
                <a:sym typeface="Raleway"/>
              </a:rPr>
              <a:t>Daftar tampilan device mikrofon dan Speaker tergantung dari komputer/ chromebook/ laptop yang digunakan.</a:t>
            </a:r>
            <a:endParaRPr b="0" i="0" sz="1200" u="none" cap="none" strike="noStrike">
              <a:solidFill>
                <a:srgbClr val="000000"/>
              </a:solidFill>
              <a:latin typeface="Raleway"/>
              <a:ea typeface="Raleway"/>
              <a:cs typeface="Raleway"/>
              <a:sym typeface="Raleway"/>
            </a:endParaRPr>
          </a:p>
        </p:txBody>
      </p:sp>
      <p:cxnSp>
        <p:nvCxnSpPr>
          <p:cNvPr id="802" name="Google Shape;802;p94"/>
          <p:cNvCxnSpPr>
            <a:endCxn id="799" idx="1"/>
          </p:cNvCxnSpPr>
          <p:nvPr/>
        </p:nvCxnSpPr>
        <p:spPr>
          <a:xfrm flipH="1" rot="10800000">
            <a:off x="3874975" y="2162887"/>
            <a:ext cx="1626300" cy="211800"/>
          </a:xfrm>
          <a:prstGeom prst="bentConnector3">
            <a:avLst>
              <a:gd fmla="val 83751" name="adj1"/>
            </a:avLst>
          </a:prstGeom>
          <a:noFill/>
          <a:ln cap="flat" cmpd="sng" w="28575">
            <a:solidFill>
              <a:srgbClr val="FF0000"/>
            </a:solidFill>
            <a:prstDash val="solid"/>
            <a:round/>
            <a:headEnd len="sm" w="sm" type="none"/>
            <a:tailEnd len="med" w="med" type="stealth"/>
          </a:ln>
        </p:spPr>
      </p:cxnSp>
      <p:cxnSp>
        <p:nvCxnSpPr>
          <p:cNvPr id="803" name="Google Shape;803;p94"/>
          <p:cNvCxnSpPr>
            <a:endCxn id="800" idx="1"/>
          </p:cNvCxnSpPr>
          <p:nvPr/>
        </p:nvCxnSpPr>
        <p:spPr>
          <a:xfrm>
            <a:off x="3874963" y="2847413"/>
            <a:ext cx="1626300" cy="717600"/>
          </a:xfrm>
          <a:prstGeom prst="bentConnector3">
            <a:avLst>
              <a:gd fmla="val 83127" name="adj1"/>
            </a:avLst>
          </a:prstGeom>
          <a:noFill/>
          <a:ln cap="flat" cmpd="sng" w="28575">
            <a:solidFill>
              <a:srgbClr val="FF0000"/>
            </a:solidFill>
            <a:prstDash val="solid"/>
            <a:round/>
            <a:headEnd len="sm" w="sm" type="none"/>
            <a:tailEnd len="med" w="med" type="stealth"/>
          </a:ln>
        </p:spPr>
      </p:cxnSp>
      <p:sp>
        <p:nvSpPr>
          <p:cNvPr id="804" name="Google Shape;804;p9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Menu Setelan - Audio</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95"/>
          <p:cNvPicPr preferRelativeResize="0"/>
          <p:nvPr/>
        </p:nvPicPr>
        <p:blipFill rotWithShape="1">
          <a:blip r:embed="rId3">
            <a:alphaModFix/>
          </a:blip>
          <a:srcRect b="0" l="0" r="0" t="0"/>
          <a:stretch/>
        </p:blipFill>
        <p:spPr>
          <a:xfrm>
            <a:off x="685800" y="1647450"/>
            <a:ext cx="5352375" cy="2089625"/>
          </a:xfrm>
          <a:prstGeom prst="rect">
            <a:avLst/>
          </a:prstGeom>
          <a:noFill/>
          <a:ln>
            <a:noFill/>
          </a:ln>
          <a:effectLst>
            <a:outerShdw blurRad="57150" rotWithShape="0" algn="bl" dir="5400000" dist="19050">
              <a:srgbClr val="000000">
                <a:alpha val="49800"/>
              </a:srgbClr>
            </a:outerShdw>
          </a:effectLst>
        </p:spPr>
      </p:pic>
      <p:pic>
        <p:nvPicPr>
          <p:cNvPr id="810" name="Google Shape;810;p95"/>
          <p:cNvPicPr preferRelativeResize="0"/>
          <p:nvPr/>
        </p:nvPicPr>
        <p:blipFill rotWithShape="1">
          <a:blip r:embed="rId4">
            <a:alphaModFix/>
          </a:blip>
          <a:srcRect b="0" l="0" r="0" t="0"/>
          <a:stretch/>
        </p:blipFill>
        <p:spPr>
          <a:xfrm>
            <a:off x="6566525" y="1647450"/>
            <a:ext cx="1600200" cy="904875"/>
          </a:xfrm>
          <a:prstGeom prst="rect">
            <a:avLst/>
          </a:prstGeom>
          <a:noFill/>
          <a:ln>
            <a:noFill/>
          </a:ln>
          <a:effectLst>
            <a:outerShdw blurRad="57150" rotWithShape="0" algn="bl" dir="5400000" dist="19050">
              <a:srgbClr val="000000">
                <a:alpha val="49800"/>
              </a:srgbClr>
            </a:outerShdw>
          </a:effectLst>
        </p:spPr>
      </p:pic>
      <p:pic>
        <p:nvPicPr>
          <p:cNvPr id="811" name="Google Shape;811;p95"/>
          <p:cNvPicPr preferRelativeResize="0"/>
          <p:nvPr/>
        </p:nvPicPr>
        <p:blipFill rotWithShape="1">
          <a:blip r:embed="rId5">
            <a:alphaModFix/>
          </a:blip>
          <a:srcRect b="0" l="0" r="0" t="0"/>
          <a:stretch/>
        </p:blipFill>
        <p:spPr>
          <a:xfrm>
            <a:off x="5724525" y="3438913"/>
            <a:ext cx="3143250" cy="1457325"/>
          </a:xfrm>
          <a:prstGeom prst="rect">
            <a:avLst/>
          </a:prstGeom>
          <a:noFill/>
          <a:ln>
            <a:noFill/>
          </a:ln>
          <a:effectLst>
            <a:outerShdw blurRad="57150" rotWithShape="0" algn="bl" dir="5400000" dist="19050">
              <a:srgbClr val="000000">
                <a:alpha val="49800"/>
              </a:srgbClr>
            </a:outerShdw>
          </a:effectLst>
        </p:spPr>
      </p:pic>
      <p:cxnSp>
        <p:nvCxnSpPr>
          <p:cNvPr id="812" name="Google Shape;812;p95"/>
          <p:cNvCxnSpPr>
            <a:endCxn id="810" idx="1"/>
          </p:cNvCxnSpPr>
          <p:nvPr/>
        </p:nvCxnSpPr>
        <p:spPr>
          <a:xfrm flipH="1" rot="10800000">
            <a:off x="4616825" y="2099888"/>
            <a:ext cx="1949700" cy="874500"/>
          </a:xfrm>
          <a:prstGeom prst="bentConnector3">
            <a:avLst>
              <a:gd fmla="val 80818" name="adj1"/>
            </a:avLst>
          </a:prstGeom>
          <a:noFill/>
          <a:ln cap="flat" cmpd="sng" w="38100">
            <a:solidFill>
              <a:srgbClr val="FF0000"/>
            </a:solidFill>
            <a:prstDash val="solid"/>
            <a:round/>
            <a:headEnd len="sm" w="sm" type="none"/>
            <a:tailEnd len="med" w="med" type="stealth"/>
          </a:ln>
        </p:spPr>
      </p:cxnSp>
      <p:cxnSp>
        <p:nvCxnSpPr>
          <p:cNvPr id="813" name="Google Shape;813;p95"/>
          <p:cNvCxnSpPr>
            <a:endCxn id="811" idx="1"/>
          </p:cNvCxnSpPr>
          <p:nvPr/>
        </p:nvCxnSpPr>
        <p:spPr>
          <a:xfrm>
            <a:off x="4637325" y="3512975"/>
            <a:ext cx="1087200" cy="654600"/>
          </a:xfrm>
          <a:prstGeom prst="bentConnector3">
            <a:avLst>
              <a:gd fmla="val 50000" name="adj1"/>
            </a:avLst>
          </a:prstGeom>
          <a:noFill/>
          <a:ln cap="flat" cmpd="sng" w="38100">
            <a:solidFill>
              <a:srgbClr val="FF0000"/>
            </a:solidFill>
            <a:prstDash val="solid"/>
            <a:round/>
            <a:headEnd len="sm" w="sm" type="none"/>
            <a:tailEnd len="med" w="med" type="stealth"/>
          </a:ln>
        </p:spPr>
      </p:cxnSp>
      <p:sp>
        <p:nvSpPr>
          <p:cNvPr id="814" name="Google Shape;814;p95"/>
          <p:cNvSpPr txBox="1"/>
          <p:nvPr/>
        </p:nvSpPr>
        <p:spPr>
          <a:xfrm>
            <a:off x="685800" y="4167575"/>
            <a:ext cx="432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aleway"/>
                <a:ea typeface="Raleway"/>
                <a:cs typeface="Raleway"/>
                <a:sym typeface="Raleway"/>
              </a:rPr>
              <a:t>Semakin tinggi resolusi yang digunakan, maka semakin besar paket data yang dibutuhkan untuk mengakses meet</a:t>
            </a:r>
            <a:endParaRPr b="0" i="0" sz="1200" u="none" cap="none" strike="noStrike">
              <a:solidFill>
                <a:srgbClr val="000000"/>
              </a:solidFill>
              <a:latin typeface="Raleway"/>
              <a:ea typeface="Raleway"/>
              <a:cs typeface="Raleway"/>
              <a:sym typeface="Raleway"/>
            </a:endParaRPr>
          </a:p>
        </p:txBody>
      </p:sp>
      <p:sp>
        <p:nvSpPr>
          <p:cNvPr id="815" name="Google Shape;815;p9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Tampilan Menu Setelan - Audio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96"/>
          <p:cNvPicPr preferRelativeResize="0"/>
          <p:nvPr/>
        </p:nvPicPr>
        <p:blipFill rotWithShape="1">
          <a:blip r:embed="rId3">
            <a:alphaModFix/>
          </a:blip>
          <a:srcRect b="0" l="0" r="0" t="0"/>
          <a:stretch/>
        </p:blipFill>
        <p:spPr>
          <a:xfrm>
            <a:off x="1319725" y="1160025"/>
            <a:ext cx="6504543" cy="3820975"/>
          </a:xfrm>
          <a:prstGeom prst="rect">
            <a:avLst/>
          </a:prstGeom>
          <a:noFill/>
          <a:ln>
            <a:noFill/>
          </a:ln>
          <a:effectLst>
            <a:outerShdw blurRad="57150" rotWithShape="0" algn="bl" dir="5400000" dist="19050">
              <a:srgbClr val="000000">
                <a:alpha val="49800"/>
              </a:srgbClr>
            </a:outerShdw>
          </a:effectLst>
        </p:spPr>
      </p:pic>
      <p:sp>
        <p:nvSpPr>
          <p:cNvPr id="821" name="Google Shape;821;p9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t>Tampilan Menu Setelan - Kontrol Penyelenggara</a:t>
            </a:r>
            <a:endParaRPr sz="30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97"/>
          <p:cNvPicPr preferRelativeResize="0"/>
          <p:nvPr/>
        </p:nvPicPr>
        <p:blipFill rotWithShape="1">
          <a:blip r:embed="rId3">
            <a:alphaModFix/>
          </a:blip>
          <a:srcRect b="0" l="0" r="0" t="0"/>
          <a:stretch/>
        </p:blipFill>
        <p:spPr>
          <a:xfrm>
            <a:off x="755323" y="1318625"/>
            <a:ext cx="4847649" cy="3570750"/>
          </a:xfrm>
          <a:prstGeom prst="rect">
            <a:avLst/>
          </a:prstGeom>
          <a:noFill/>
          <a:ln>
            <a:noFill/>
          </a:ln>
          <a:effectLst>
            <a:outerShdw blurRad="57150" rotWithShape="0" algn="bl" dir="5400000" dist="19050">
              <a:srgbClr val="000000">
                <a:alpha val="49800"/>
              </a:srgbClr>
            </a:outerShdw>
          </a:effectLst>
        </p:spPr>
      </p:pic>
      <p:sp>
        <p:nvSpPr>
          <p:cNvPr id="827" name="Google Shape;827;p97"/>
          <p:cNvSpPr/>
          <p:nvPr/>
        </p:nvSpPr>
        <p:spPr>
          <a:xfrm>
            <a:off x="2726250" y="4580350"/>
            <a:ext cx="264300" cy="26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97"/>
          <p:cNvSpPr txBox="1"/>
          <p:nvPr/>
        </p:nvSpPr>
        <p:spPr>
          <a:xfrm>
            <a:off x="6172200" y="1459700"/>
            <a:ext cx="228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Microphone aktif</a:t>
            </a:r>
            <a:endParaRPr b="0" i="0" sz="1400" u="none" cap="none" strike="noStrike">
              <a:solidFill>
                <a:srgbClr val="000000"/>
              </a:solidFill>
              <a:latin typeface="Raleway"/>
              <a:ea typeface="Raleway"/>
              <a:cs typeface="Raleway"/>
              <a:sym typeface="Raleway"/>
            </a:endParaRPr>
          </a:p>
        </p:txBody>
      </p:sp>
      <p:cxnSp>
        <p:nvCxnSpPr>
          <p:cNvPr id="829" name="Google Shape;829;p97"/>
          <p:cNvCxnSpPr>
            <a:stCxn id="827" idx="2"/>
            <a:endCxn id="828" idx="1"/>
          </p:cNvCxnSpPr>
          <p:nvPr/>
        </p:nvCxnSpPr>
        <p:spPr>
          <a:xfrm rot="-5400000">
            <a:off x="2922900" y="1595350"/>
            <a:ext cx="3184800" cy="3313800"/>
          </a:xfrm>
          <a:prstGeom prst="bentConnector4">
            <a:avLst>
              <a:gd fmla="val -7477" name="adj1"/>
              <a:gd fmla="val 88957" name="adj2"/>
            </a:avLst>
          </a:prstGeom>
          <a:noFill/>
          <a:ln cap="flat" cmpd="sng" w="28575">
            <a:solidFill>
              <a:srgbClr val="FF0000"/>
            </a:solidFill>
            <a:prstDash val="solid"/>
            <a:round/>
            <a:headEnd len="sm" w="sm" type="none"/>
            <a:tailEnd len="med" w="med" type="stealth"/>
          </a:ln>
        </p:spPr>
      </p:cxnSp>
      <p:pic>
        <p:nvPicPr>
          <p:cNvPr id="830" name="Google Shape;830;p97"/>
          <p:cNvPicPr preferRelativeResize="0"/>
          <p:nvPr/>
        </p:nvPicPr>
        <p:blipFill rotWithShape="1">
          <a:blip r:embed="rId4">
            <a:alphaModFix/>
          </a:blip>
          <a:srcRect b="0" l="0" r="0" t="0"/>
          <a:stretch/>
        </p:blipFill>
        <p:spPr>
          <a:xfrm>
            <a:off x="6324600" y="2022475"/>
            <a:ext cx="619125" cy="609600"/>
          </a:xfrm>
          <a:prstGeom prst="rect">
            <a:avLst/>
          </a:prstGeom>
          <a:noFill/>
          <a:ln>
            <a:noFill/>
          </a:ln>
        </p:spPr>
      </p:pic>
      <p:sp>
        <p:nvSpPr>
          <p:cNvPr id="831" name="Google Shape;831;p97"/>
          <p:cNvSpPr txBox="1"/>
          <p:nvPr/>
        </p:nvSpPr>
        <p:spPr>
          <a:xfrm>
            <a:off x="6121375" y="2720075"/>
            <a:ext cx="255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Microphone tidak aktif</a:t>
            </a:r>
            <a:endParaRPr b="0" i="0" sz="1400" u="none" cap="none" strike="noStrike">
              <a:solidFill>
                <a:srgbClr val="000000"/>
              </a:solidFill>
              <a:latin typeface="Raleway"/>
              <a:ea typeface="Raleway"/>
              <a:cs typeface="Raleway"/>
              <a:sym typeface="Raleway"/>
            </a:endParaRPr>
          </a:p>
        </p:txBody>
      </p:sp>
      <p:cxnSp>
        <p:nvCxnSpPr>
          <p:cNvPr id="832" name="Google Shape;832;p97"/>
          <p:cNvCxnSpPr>
            <a:stCxn id="830" idx="3"/>
            <a:endCxn id="831" idx="0"/>
          </p:cNvCxnSpPr>
          <p:nvPr/>
        </p:nvCxnSpPr>
        <p:spPr>
          <a:xfrm>
            <a:off x="6943725" y="2327275"/>
            <a:ext cx="453300" cy="392700"/>
          </a:xfrm>
          <a:prstGeom prst="bentConnector2">
            <a:avLst/>
          </a:prstGeom>
          <a:noFill/>
          <a:ln cap="flat" cmpd="sng" w="28575">
            <a:solidFill>
              <a:srgbClr val="FF0000"/>
            </a:solidFill>
            <a:prstDash val="solid"/>
            <a:round/>
            <a:headEnd len="sm" w="sm" type="none"/>
            <a:tailEnd len="med" w="med" type="stealth"/>
          </a:ln>
        </p:spPr>
      </p:cxnSp>
      <p:sp>
        <p:nvSpPr>
          <p:cNvPr id="833" name="Google Shape;833;p97"/>
          <p:cNvSpPr/>
          <p:nvPr/>
        </p:nvSpPr>
        <p:spPr>
          <a:xfrm>
            <a:off x="6172200" y="3482525"/>
            <a:ext cx="2551200" cy="1449000"/>
          </a:xfrm>
          <a:prstGeom prst="roundRect">
            <a:avLst>
              <a:gd fmla="val 16667" name="adj"/>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mbria"/>
                <a:ea typeface="Cambria"/>
                <a:cs typeface="Cambria"/>
                <a:sym typeface="Cambria"/>
              </a:rPr>
              <a:t>Mengaktifkan dan menon-aktifkan mic dapat dilakukan dengan cara meng-klik tanda mic di samping atau dengan menekan tombol ctrl + d</a:t>
            </a:r>
            <a:endParaRPr b="0" i="0" sz="1400" u="none" cap="none" strike="noStrike">
              <a:solidFill>
                <a:srgbClr val="FFFFFF"/>
              </a:solidFill>
              <a:latin typeface="Cambria"/>
              <a:ea typeface="Cambria"/>
              <a:cs typeface="Cambria"/>
              <a:sym typeface="Cambria"/>
            </a:endParaRPr>
          </a:p>
        </p:txBody>
      </p:sp>
      <p:sp>
        <p:nvSpPr>
          <p:cNvPr id="834" name="Google Shape;834;p9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Fitur - Microphone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98"/>
          <p:cNvPicPr preferRelativeResize="0"/>
          <p:nvPr/>
        </p:nvPicPr>
        <p:blipFill rotWithShape="1">
          <a:blip r:embed="rId3">
            <a:alphaModFix/>
          </a:blip>
          <a:srcRect b="0" l="0" r="0" t="0"/>
          <a:stretch/>
        </p:blipFill>
        <p:spPr>
          <a:xfrm>
            <a:off x="755323" y="1318625"/>
            <a:ext cx="4847649" cy="3570750"/>
          </a:xfrm>
          <a:prstGeom prst="rect">
            <a:avLst/>
          </a:prstGeom>
          <a:noFill/>
          <a:ln>
            <a:noFill/>
          </a:ln>
          <a:effectLst>
            <a:outerShdw blurRad="57150" rotWithShape="0" algn="bl" dir="5400000" dist="19050">
              <a:srgbClr val="000000">
                <a:alpha val="49800"/>
              </a:srgbClr>
            </a:outerShdw>
          </a:effectLst>
        </p:spPr>
      </p:pic>
      <p:sp>
        <p:nvSpPr>
          <p:cNvPr id="840" name="Google Shape;840;p98"/>
          <p:cNvSpPr/>
          <p:nvPr/>
        </p:nvSpPr>
        <p:spPr>
          <a:xfrm>
            <a:off x="3336150" y="4580350"/>
            <a:ext cx="264300" cy="264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98"/>
          <p:cNvSpPr txBox="1"/>
          <p:nvPr/>
        </p:nvSpPr>
        <p:spPr>
          <a:xfrm>
            <a:off x="6172200" y="1459700"/>
            <a:ext cx="228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Kamera aktif</a:t>
            </a:r>
            <a:endParaRPr b="0" i="0" sz="1400" u="none" cap="none" strike="noStrike">
              <a:solidFill>
                <a:srgbClr val="000000"/>
              </a:solidFill>
              <a:latin typeface="Raleway"/>
              <a:ea typeface="Raleway"/>
              <a:cs typeface="Raleway"/>
              <a:sym typeface="Raleway"/>
            </a:endParaRPr>
          </a:p>
        </p:txBody>
      </p:sp>
      <p:cxnSp>
        <p:nvCxnSpPr>
          <p:cNvPr id="842" name="Google Shape;842;p98"/>
          <p:cNvCxnSpPr>
            <a:stCxn id="840" idx="2"/>
            <a:endCxn id="841" idx="1"/>
          </p:cNvCxnSpPr>
          <p:nvPr/>
        </p:nvCxnSpPr>
        <p:spPr>
          <a:xfrm rot="-5400000">
            <a:off x="3227850" y="1900300"/>
            <a:ext cx="3184800" cy="2703900"/>
          </a:xfrm>
          <a:prstGeom prst="bentConnector4">
            <a:avLst>
              <a:gd fmla="val -7477" name="adj1"/>
              <a:gd fmla="val 84962" name="adj2"/>
            </a:avLst>
          </a:prstGeom>
          <a:noFill/>
          <a:ln cap="flat" cmpd="sng" w="28575">
            <a:solidFill>
              <a:srgbClr val="FF0000"/>
            </a:solidFill>
            <a:prstDash val="solid"/>
            <a:round/>
            <a:headEnd len="sm" w="sm" type="none"/>
            <a:tailEnd len="med" w="med" type="stealth"/>
          </a:ln>
        </p:spPr>
      </p:cxnSp>
      <p:sp>
        <p:nvSpPr>
          <p:cNvPr id="843" name="Google Shape;843;p98"/>
          <p:cNvSpPr txBox="1"/>
          <p:nvPr/>
        </p:nvSpPr>
        <p:spPr>
          <a:xfrm>
            <a:off x="6121375" y="2720075"/>
            <a:ext cx="2551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Tanda Kamera tidak aktif</a:t>
            </a:r>
            <a:endParaRPr b="0" i="0" sz="1400" u="none" cap="none" strike="noStrike">
              <a:solidFill>
                <a:srgbClr val="000000"/>
              </a:solidFill>
              <a:latin typeface="Raleway"/>
              <a:ea typeface="Raleway"/>
              <a:cs typeface="Raleway"/>
              <a:sym typeface="Raleway"/>
            </a:endParaRPr>
          </a:p>
        </p:txBody>
      </p:sp>
      <p:cxnSp>
        <p:nvCxnSpPr>
          <p:cNvPr id="844" name="Google Shape;844;p98"/>
          <p:cNvCxnSpPr>
            <a:stCxn id="845" idx="3"/>
            <a:endCxn id="843" idx="0"/>
          </p:cNvCxnSpPr>
          <p:nvPr/>
        </p:nvCxnSpPr>
        <p:spPr>
          <a:xfrm>
            <a:off x="6921352" y="2312900"/>
            <a:ext cx="475500" cy="407100"/>
          </a:xfrm>
          <a:prstGeom prst="bentConnector2">
            <a:avLst/>
          </a:prstGeom>
          <a:noFill/>
          <a:ln cap="flat" cmpd="sng" w="28575">
            <a:solidFill>
              <a:srgbClr val="FF0000"/>
            </a:solidFill>
            <a:prstDash val="solid"/>
            <a:round/>
            <a:headEnd len="sm" w="sm" type="none"/>
            <a:tailEnd len="med" w="med" type="stealth"/>
          </a:ln>
        </p:spPr>
      </p:cxnSp>
      <p:sp>
        <p:nvSpPr>
          <p:cNvPr id="846" name="Google Shape;846;p98"/>
          <p:cNvSpPr/>
          <p:nvPr/>
        </p:nvSpPr>
        <p:spPr>
          <a:xfrm>
            <a:off x="6172200" y="3482525"/>
            <a:ext cx="2551200" cy="1449000"/>
          </a:xfrm>
          <a:prstGeom prst="roundRect">
            <a:avLst>
              <a:gd fmla="val 16667" name="adj"/>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ambria"/>
                <a:ea typeface="Cambria"/>
                <a:cs typeface="Cambria"/>
                <a:sym typeface="Cambria"/>
              </a:rPr>
              <a:t>Mengaktifkan dan menon-aktifkan kamera dapat dilakukan dengan cara meng-klik tanda kamera di samping atau dengan menekan tombol ctrl + e</a:t>
            </a:r>
            <a:endParaRPr b="0" i="0" sz="1400" u="none" cap="none" strike="noStrike">
              <a:solidFill>
                <a:srgbClr val="FFFFFF"/>
              </a:solidFill>
              <a:latin typeface="Cambria"/>
              <a:ea typeface="Cambria"/>
              <a:cs typeface="Cambria"/>
              <a:sym typeface="Cambria"/>
            </a:endParaRPr>
          </a:p>
        </p:txBody>
      </p:sp>
      <p:pic>
        <p:nvPicPr>
          <p:cNvPr id="845" name="Google Shape;845;p98"/>
          <p:cNvPicPr preferRelativeResize="0"/>
          <p:nvPr/>
        </p:nvPicPr>
        <p:blipFill rotWithShape="1">
          <a:blip r:embed="rId4">
            <a:alphaModFix/>
          </a:blip>
          <a:srcRect b="0" l="0" r="0" t="1854"/>
          <a:stretch/>
        </p:blipFill>
        <p:spPr>
          <a:xfrm>
            <a:off x="6367475" y="2026550"/>
            <a:ext cx="553877" cy="572700"/>
          </a:xfrm>
          <a:prstGeom prst="rect">
            <a:avLst/>
          </a:prstGeom>
          <a:noFill/>
          <a:ln>
            <a:noFill/>
          </a:ln>
        </p:spPr>
      </p:pic>
      <p:sp>
        <p:nvSpPr>
          <p:cNvPr id="847" name="Google Shape;847;p98"/>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Fitur - Kamera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9"/>
          <p:cNvSpPr txBox="1"/>
          <p:nvPr/>
        </p:nvSpPr>
        <p:spPr>
          <a:xfrm>
            <a:off x="82062" y="1560694"/>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Merekam Meet</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00"/>
          <p:cNvSpPr txBox="1"/>
          <p:nvPr/>
        </p:nvSpPr>
        <p:spPr>
          <a:xfrm>
            <a:off x="326400" y="1068450"/>
            <a:ext cx="4417200" cy="282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Pemilik akun Google dengan edisi workspace berikut :</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100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Essentials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Business Standard</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Business Plus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Essentials</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Standard</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Enterprise Plus</a:t>
            </a:r>
            <a:endParaRPr b="0" i="0" sz="1800" u="none" cap="none" strike="noStrike">
              <a:solidFill>
                <a:schemeClr val="dk1"/>
              </a:solidFill>
              <a:latin typeface="Raleway"/>
              <a:ea typeface="Raleway"/>
              <a:cs typeface="Raleway"/>
              <a:sym typeface="Raleway"/>
            </a:endParaRPr>
          </a:p>
        </p:txBody>
      </p:sp>
      <p:sp>
        <p:nvSpPr>
          <p:cNvPr id="858" name="Google Shape;858;p100"/>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sz="3000">
                <a:solidFill>
                  <a:schemeClr val="dk1"/>
                </a:solidFill>
              </a:rPr>
              <a:t>Edisi Google yang dapat merekam?</a:t>
            </a:r>
            <a:endParaRPr sz="3000">
              <a:solidFill>
                <a:schemeClr val="dk1"/>
              </a:solidFill>
            </a:endParaRPr>
          </a:p>
        </p:txBody>
      </p:sp>
      <p:sp>
        <p:nvSpPr>
          <p:cNvPr id="859" name="Google Shape;859;p100"/>
          <p:cNvSpPr txBox="1"/>
          <p:nvPr/>
        </p:nvSpPr>
        <p:spPr>
          <a:xfrm>
            <a:off x="4517400" y="1830450"/>
            <a:ext cx="44172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Education Fundamentals (Tersedia bagi pengguna dengan lisensi "pengajar")</a:t>
            </a:r>
            <a:endParaRPr b="0" i="0" sz="1800" u="none" cap="none" strike="noStrike">
              <a:solidFill>
                <a:schemeClr val="dk1"/>
              </a:solidFill>
              <a:latin typeface="Raleway"/>
              <a:ea typeface="Raleway"/>
              <a:cs typeface="Raleway"/>
              <a:sym typeface="Raleway"/>
            </a:endParaRPr>
          </a:p>
          <a:p>
            <a:pPr indent="-342900" lvl="0" marL="457200" marR="0" rtl="0" algn="l">
              <a:lnSpc>
                <a:spcPct val="115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Education Plus (Tersedia bagi pengguna dengan lisensi "pengajar" atau "siswa")</a:t>
            </a:r>
            <a:endParaRPr b="0" i="0" sz="1800" u="none" cap="none" strike="noStrike">
              <a:solidFill>
                <a:schemeClr val="dk1"/>
              </a:solidFill>
              <a:latin typeface="Raleway"/>
              <a:ea typeface="Raleway"/>
              <a:cs typeface="Raleway"/>
              <a:sym typeface="Raleway"/>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1"/>
          <p:cNvSpPr txBox="1"/>
          <p:nvPr/>
        </p:nvSpPr>
        <p:spPr>
          <a:xfrm>
            <a:off x="461950" y="1131875"/>
            <a:ext cx="8202900" cy="306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Anda dapat merekam rapat video untuk ditonton pengguna lain pada lain waktu.</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Untuk merekam rapat, admin Google Workspace harus mengaktifkan perekaman untuk akun Anda.</a:t>
            </a:r>
            <a:endParaRPr b="0" i="0" sz="1800" u="none" cap="none" strike="noStrike">
              <a:solidFill>
                <a:schemeClr val="dk1"/>
              </a:solidFill>
              <a:latin typeface="Raleway"/>
              <a:ea typeface="Raleway"/>
              <a:cs typeface="Raleway"/>
              <a:sym typeface="Raleway"/>
            </a:endParaRPr>
          </a:p>
          <a:p>
            <a:pPr indent="0" lvl="0" marL="0" marR="0" rtl="0" algn="l">
              <a:lnSpc>
                <a:spcPct val="100000"/>
              </a:lnSpc>
              <a:spcBef>
                <a:spcPts val="1000"/>
              </a:spcBef>
              <a:spcAft>
                <a:spcPts val="0"/>
              </a:spcAft>
              <a:buClr>
                <a:srgbClr val="000000"/>
              </a:buClr>
              <a:buSzPts val="1800"/>
              <a:buFont typeface="Arial"/>
              <a:buNone/>
            </a:pPr>
            <a:r>
              <a:rPr b="0" i="0" lang="en-US" sz="1800" u="none" cap="none" strike="noStrike">
                <a:solidFill>
                  <a:schemeClr val="dk1"/>
                </a:solidFill>
                <a:latin typeface="Raleway"/>
                <a:ea typeface="Raleway"/>
                <a:cs typeface="Raleway"/>
                <a:sym typeface="Raleway"/>
              </a:rPr>
              <a:t>Anda dapat merekam jika:</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100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adalah penyelenggara rapat</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berada di organisasi yang sama dengan penyelenggara</a:t>
            </a:r>
            <a:endParaRPr b="0" i="0" sz="1800" u="none" cap="none" strike="noStrike">
              <a:solidFill>
                <a:schemeClr val="dk1"/>
              </a:solidFill>
              <a:latin typeface="Raleway"/>
              <a:ea typeface="Raleway"/>
              <a:cs typeface="Raleway"/>
              <a:sym typeface="Raleway"/>
            </a:endParaRPr>
          </a:p>
          <a:p>
            <a:pPr indent="-342900" lvl="0" marL="457200" marR="0" rtl="0" algn="l">
              <a:lnSpc>
                <a:spcPct val="100000"/>
              </a:lnSpc>
              <a:spcBef>
                <a:spcPts val="0"/>
              </a:spcBef>
              <a:spcAft>
                <a:spcPts val="0"/>
              </a:spcAft>
              <a:buClr>
                <a:schemeClr val="dk1"/>
              </a:buClr>
              <a:buSzPts val="1800"/>
              <a:buFont typeface="Raleway"/>
              <a:buChar char="●"/>
            </a:pPr>
            <a:r>
              <a:rPr b="0" i="0" lang="en-US" sz="1800" u="none" cap="none" strike="noStrike">
                <a:solidFill>
                  <a:schemeClr val="dk1"/>
                </a:solidFill>
                <a:latin typeface="Raleway"/>
                <a:ea typeface="Raleway"/>
                <a:cs typeface="Raleway"/>
                <a:sym typeface="Raleway"/>
              </a:rPr>
              <a:t>Anda adalah pengajar yang login ke akun Google Workspace Anda, tetapi bukan siswa</a:t>
            </a:r>
            <a:endParaRPr b="0" i="0" sz="1800" u="none" cap="none" strike="noStrike">
              <a:solidFill>
                <a:schemeClr val="dk1"/>
              </a:solidFill>
              <a:latin typeface="Raleway"/>
              <a:ea typeface="Raleway"/>
              <a:cs typeface="Raleway"/>
              <a:sym typeface="Raleway"/>
            </a:endParaRPr>
          </a:p>
        </p:txBody>
      </p:sp>
      <p:sp>
        <p:nvSpPr>
          <p:cNvPr id="865" name="Google Shape;865;p101"/>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Yang dapat merekam rapat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02"/>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t/>
            </a:r>
            <a:endParaRPr sz="3000"/>
          </a:p>
          <a:p>
            <a:pPr indent="0" lvl="0" marL="0" rtl="0" algn="ctr">
              <a:lnSpc>
                <a:spcPct val="100000"/>
              </a:lnSpc>
              <a:spcBef>
                <a:spcPts val="720"/>
              </a:spcBef>
              <a:spcAft>
                <a:spcPts val="0"/>
              </a:spcAft>
              <a:buSzPts val="3600"/>
              <a:buNone/>
            </a:pPr>
            <a:r>
              <a:rPr lang="en-US" sz="3000"/>
              <a:t>Merekam rapat GMeet Tunggu rekaman dimulai.</a:t>
            </a:r>
            <a:endParaRPr sz="3000"/>
          </a:p>
          <a:p>
            <a:pPr indent="0" lvl="0" marL="0" rtl="0" algn="ctr">
              <a:lnSpc>
                <a:spcPct val="100000"/>
              </a:lnSpc>
              <a:spcBef>
                <a:spcPts val="720"/>
              </a:spcBef>
              <a:spcAft>
                <a:spcPts val="0"/>
              </a:spcAft>
              <a:buSzPts val="3600"/>
              <a:buNone/>
            </a:pPr>
            <a:r>
              <a:t/>
            </a:r>
            <a:endParaRPr sz="3000"/>
          </a:p>
        </p:txBody>
      </p:sp>
      <p:pic>
        <p:nvPicPr>
          <p:cNvPr id="871" name="Google Shape;871;p102"/>
          <p:cNvPicPr preferRelativeResize="0"/>
          <p:nvPr/>
        </p:nvPicPr>
        <p:blipFill rotWithShape="1">
          <a:blip r:embed="rId3">
            <a:alphaModFix/>
          </a:blip>
          <a:srcRect b="0" l="0" r="0" t="0"/>
          <a:stretch/>
        </p:blipFill>
        <p:spPr>
          <a:xfrm>
            <a:off x="311712" y="1107181"/>
            <a:ext cx="5240237" cy="3796700"/>
          </a:xfrm>
          <a:prstGeom prst="rect">
            <a:avLst/>
          </a:prstGeom>
          <a:noFill/>
          <a:ln>
            <a:noFill/>
          </a:ln>
          <a:effectLst>
            <a:outerShdw blurRad="57150" rotWithShape="0" algn="bl" dir="5400000" dist="19050">
              <a:srgbClr val="000000">
                <a:alpha val="49800"/>
              </a:srgbClr>
            </a:outerShdw>
          </a:effectLst>
        </p:spPr>
      </p:pic>
      <p:sp>
        <p:nvSpPr>
          <p:cNvPr id="872" name="Google Shape;872;p102"/>
          <p:cNvSpPr/>
          <p:nvPr/>
        </p:nvSpPr>
        <p:spPr>
          <a:xfrm>
            <a:off x="3996875" y="2394875"/>
            <a:ext cx="1504500" cy="233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3" name="Google Shape;873;p102"/>
          <p:cNvPicPr preferRelativeResize="0"/>
          <p:nvPr/>
        </p:nvPicPr>
        <p:blipFill rotWithShape="1">
          <a:blip r:embed="rId4">
            <a:alphaModFix/>
          </a:blip>
          <a:srcRect b="0" l="0" r="0" t="0"/>
          <a:stretch/>
        </p:blipFill>
        <p:spPr>
          <a:xfrm>
            <a:off x="5718112" y="3014830"/>
            <a:ext cx="3223425" cy="1227125"/>
          </a:xfrm>
          <a:prstGeom prst="rect">
            <a:avLst/>
          </a:prstGeom>
          <a:noFill/>
          <a:ln>
            <a:noFill/>
          </a:ln>
          <a:effectLst>
            <a:outerShdw blurRad="57150" rotWithShape="0" algn="bl" dir="5400000" dist="19050">
              <a:srgbClr val="000000">
                <a:alpha val="49800"/>
              </a:srgbClr>
            </a:outerShdw>
          </a:effectLst>
        </p:spPr>
      </p:pic>
      <p:cxnSp>
        <p:nvCxnSpPr>
          <p:cNvPr id="874" name="Google Shape;874;p102"/>
          <p:cNvCxnSpPr>
            <a:stCxn id="872" idx="3"/>
            <a:endCxn id="873" idx="0"/>
          </p:cNvCxnSpPr>
          <p:nvPr/>
        </p:nvCxnSpPr>
        <p:spPr>
          <a:xfrm>
            <a:off x="5501375" y="2511725"/>
            <a:ext cx="1828500" cy="503100"/>
          </a:xfrm>
          <a:prstGeom prst="bentConnector2">
            <a:avLst/>
          </a:prstGeom>
          <a:noFill/>
          <a:ln cap="flat" cmpd="sng" w="38100">
            <a:solidFill>
              <a:srgbClr val="FF0000"/>
            </a:solidFill>
            <a:prstDash val="solid"/>
            <a:round/>
            <a:headEnd len="sm" w="sm" type="none"/>
            <a:tailEnd len="med" w="med" type="stealth"/>
          </a:ln>
        </p:spPr>
      </p:cxnSp>
      <p:sp>
        <p:nvSpPr>
          <p:cNvPr id="875" name="Google Shape;875;p102"/>
          <p:cNvSpPr/>
          <p:nvPr/>
        </p:nvSpPr>
        <p:spPr>
          <a:xfrm>
            <a:off x="8459325" y="3960200"/>
            <a:ext cx="437100" cy="233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875"/>
                                        </p:tgtEl>
                                        <p:attrNameLst>
                                          <p:attrName>style.visibility</p:attrName>
                                        </p:attrNameLst>
                                      </p:cBhvr>
                                      <p:to>
                                        <p:strVal val="visible"/>
                                      </p:to>
                                    </p:set>
                                    <p:anim calcmode="lin" valueType="num">
                                      <p:cBhvr additive="base">
                                        <p:cTn dur="1000"/>
                                        <p:tgtEl>
                                          <p:spTgt spid="875"/>
                                        </p:tgtEl>
                                        <p:attrNameLst>
                                          <p:attrName>ppt_w</p:attrName>
                                        </p:attrNameLst>
                                      </p:cBhvr>
                                      <p:tavLst>
                                        <p:tav fmla="" tm="0">
                                          <p:val>
                                            <p:strVal val="0"/>
                                          </p:val>
                                        </p:tav>
                                        <p:tav fmla="" tm="100000">
                                          <p:val>
                                            <p:strVal val="#ppt_w"/>
                                          </p:val>
                                        </p:tav>
                                      </p:tavLst>
                                    </p:anim>
                                    <p:anim calcmode="lin" valueType="num">
                                      <p:cBhvr additive="base">
                                        <p:cTn dur="1000"/>
                                        <p:tgtEl>
                                          <p:spTgt spid="875"/>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xit" presetID="23" presetSubtype="32">
                                  <p:stCondLst>
                                    <p:cond delay="0"/>
                                  </p:stCondLst>
                                  <p:childTnLst>
                                    <p:anim calcmode="lin" valueType="num">
                                      <p:cBhvr additive="base">
                                        <p:cTn dur="1000"/>
                                        <p:tgtEl>
                                          <p:spTgt spid="875"/>
                                        </p:tgtEl>
                                        <p:attrNameLst>
                                          <p:attrName>ppt_w</p:attrName>
                                        </p:attrNameLst>
                                      </p:cBhvr>
                                      <p:tavLst>
                                        <p:tav fmla="" tm="0">
                                          <p:val>
                                            <p:strVal val="#ppt_w"/>
                                          </p:val>
                                        </p:tav>
                                        <p:tav fmla="" tm="100000">
                                          <p:val>
                                            <p:strVal val="0"/>
                                          </p:val>
                                        </p:tav>
                                      </p:tavLst>
                                    </p:anim>
                                    <p:anim calcmode="lin" valueType="num">
                                      <p:cBhvr additive="base">
                                        <p:cTn dur="1000"/>
                                        <p:tgtEl>
                                          <p:spTgt spid="875"/>
                                        </p:tgtEl>
                                        <p:attrNameLst>
                                          <p:attrName>ppt_h</p:attrName>
                                        </p:attrNameLst>
                                      </p:cBhvr>
                                      <p:tavLst>
                                        <p:tav fmla="" tm="0">
                                          <p:val>
                                            <p:strVal val="#ppt_h"/>
                                          </p:val>
                                        </p:tav>
                                        <p:tav fmla="" tm="100000">
                                          <p:val>
                                            <p:strVal val="0"/>
                                          </p:val>
                                        </p:tav>
                                      </p:tavLst>
                                    </p:anim>
                                    <p:set>
                                      <p:cBhvr>
                                        <p:cTn dur="1" fill="hold">
                                          <p:stCondLst>
                                            <p:cond delay="1000"/>
                                          </p:stCondLst>
                                        </p:cTn>
                                        <p:tgtEl>
                                          <p:spTgt spid="875"/>
                                        </p:tgtEl>
                                        <p:attrNameLst>
                                          <p:attrName>style.visibility</p:attrName>
                                        </p:attrNameLst>
                                      </p:cBhvr>
                                      <p:to>
                                        <p:strVal val="hidden"/>
                                      </p:to>
                                    </p:set>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875"/>
                                        </p:tgtEl>
                                        <p:attrNameLst>
                                          <p:attrName>style.visibility</p:attrName>
                                        </p:attrNameLst>
                                      </p:cBhvr>
                                      <p:to>
                                        <p:strVal val="visible"/>
                                      </p:to>
                                    </p:set>
                                    <p:anim calcmode="lin" valueType="num">
                                      <p:cBhvr additive="base">
                                        <p:cTn dur="1000"/>
                                        <p:tgtEl>
                                          <p:spTgt spid="875"/>
                                        </p:tgtEl>
                                        <p:attrNameLst>
                                          <p:attrName>ppt_w</p:attrName>
                                        </p:attrNameLst>
                                      </p:cBhvr>
                                      <p:tavLst>
                                        <p:tav fmla="" tm="0">
                                          <p:val>
                                            <p:strVal val="0"/>
                                          </p:val>
                                        </p:tav>
                                        <p:tav fmla="" tm="100000">
                                          <p:val>
                                            <p:strVal val="#ppt_w"/>
                                          </p:val>
                                        </p:tav>
                                      </p:tavLst>
                                    </p:anim>
                                    <p:anim calcmode="lin" valueType="num">
                                      <p:cBhvr additive="base">
                                        <p:cTn dur="1000"/>
                                        <p:tgtEl>
                                          <p:spTgt spid="875"/>
                                        </p:tgtEl>
                                        <p:attrNameLst>
                                          <p:attrName>ppt_h</p:attrName>
                                        </p:attrNameLst>
                                      </p:cBhvr>
                                      <p:tavLst>
                                        <p:tav fmla="" tm="0">
                                          <p:val>
                                            <p:strVal val="0"/>
                                          </p:val>
                                        </p:tav>
                                        <p:tav fmla="" tm="100000">
                                          <p:val>
                                            <p:strVal val="#ppt_h"/>
                                          </p:val>
                                        </p:tav>
                                      </p:tavLst>
                                    </p:anim>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600"/>
                                        <p:tgtEl>
                                          <p:spTgt spid="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103"/>
          <p:cNvPicPr preferRelativeResize="0"/>
          <p:nvPr/>
        </p:nvPicPr>
        <p:blipFill rotWithShape="1">
          <a:blip r:embed="rId3">
            <a:alphaModFix/>
          </a:blip>
          <a:srcRect b="0" l="0" r="0" t="0"/>
          <a:stretch/>
        </p:blipFill>
        <p:spPr>
          <a:xfrm>
            <a:off x="606401" y="1559148"/>
            <a:ext cx="2493650" cy="2279150"/>
          </a:xfrm>
          <a:prstGeom prst="rect">
            <a:avLst/>
          </a:prstGeom>
          <a:noFill/>
          <a:ln>
            <a:noFill/>
          </a:ln>
          <a:effectLst>
            <a:outerShdw blurRad="57150" rotWithShape="0" algn="bl" dir="5400000" dist="19050">
              <a:srgbClr val="000000">
                <a:alpha val="49800"/>
              </a:srgbClr>
            </a:outerShdw>
          </a:effectLst>
        </p:spPr>
      </p:pic>
      <p:sp>
        <p:nvSpPr>
          <p:cNvPr id="881" name="Google Shape;881;p103"/>
          <p:cNvSpPr txBox="1"/>
          <p:nvPr>
            <p:ph type="title"/>
          </p:nvPr>
        </p:nvSpPr>
        <p:spPr>
          <a:xfrm>
            <a:off x="311688" y="448056"/>
            <a:ext cx="8520600" cy="516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000000"/>
                </a:solidFill>
                <a:latin typeface="Arial"/>
                <a:ea typeface="Arial"/>
                <a:cs typeface="Arial"/>
                <a:sym typeface="Arial"/>
              </a:rPr>
              <a:t>Berhenti merekam rapat GMeet</a:t>
            </a:r>
            <a:endParaRPr b="0" i="0" sz="3100" u="none" cap="none" strike="noStrike">
              <a:solidFill>
                <a:srgbClr val="000000"/>
              </a:solidFill>
              <a:latin typeface="Arial"/>
              <a:ea typeface="Arial"/>
              <a:cs typeface="Arial"/>
              <a:sym typeface="Arial"/>
            </a:endParaRPr>
          </a:p>
        </p:txBody>
      </p:sp>
      <p:sp>
        <p:nvSpPr>
          <p:cNvPr id="882" name="Google Shape;882;p103"/>
          <p:cNvSpPr txBox="1"/>
          <p:nvPr>
            <p:ph idx="1" type="body"/>
          </p:nvPr>
        </p:nvSpPr>
        <p:spPr>
          <a:xfrm>
            <a:off x="4813800" y="885650"/>
            <a:ext cx="4114800" cy="3971100"/>
          </a:xfrm>
          <a:prstGeom prst="rect">
            <a:avLst/>
          </a:prstGeom>
          <a:noFill/>
          <a:ln>
            <a:noFill/>
          </a:ln>
        </p:spPr>
        <p:txBody>
          <a:bodyPr anchorCtr="0" anchor="ctr" bIns="45700" lIns="91425" spcFirstLastPara="1" rIns="91425" wrap="square" tIns="45700">
            <a:spAutoFit/>
          </a:bodyPr>
          <a:lstStyle/>
          <a:p>
            <a:pPr indent="-342900" lvl="0" marL="457200" rtl="0" algn="l">
              <a:lnSpc>
                <a:spcPct val="100000"/>
              </a:lnSpc>
              <a:spcBef>
                <a:spcPts val="720"/>
              </a:spcBef>
              <a:spcAft>
                <a:spcPts val="0"/>
              </a:spcAft>
              <a:buSzPts val="1800"/>
              <a:buChar char="●"/>
            </a:pPr>
            <a:r>
              <a:rPr lang="en-US" sz="1800"/>
              <a:t>Setelah selesai, klik Lainnya lalu - Berhenti merekam.</a:t>
            </a:r>
            <a:endParaRPr sz="1800"/>
          </a:p>
          <a:p>
            <a:pPr indent="-342900" lvl="0" marL="457200" rtl="0" algn="l">
              <a:lnSpc>
                <a:spcPct val="100000"/>
              </a:lnSpc>
              <a:spcBef>
                <a:spcPts val="0"/>
              </a:spcBef>
              <a:spcAft>
                <a:spcPts val="0"/>
              </a:spcAft>
              <a:buSzPts val="1800"/>
              <a:buChar char="●"/>
            </a:pPr>
            <a:r>
              <a:rPr lang="en-US" sz="1800"/>
              <a:t>Rekaman juga akan berhenti saat semua orang keluar dari rapat.</a:t>
            </a:r>
            <a:endParaRPr sz="1800"/>
          </a:p>
          <a:p>
            <a:pPr indent="-342900" lvl="0" marL="457200" rtl="0" algn="l">
              <a:lnSpc>
                <a:spcPct val="100000"/>
              </a:lnSpc>
              <a:spcBef>
                <a:spcPts val="0"/>
              </a:spcBef>
              <a:spcAft>
                <a:spcPts val="0"/>
              </a:spcAft>
              <a:buSzPts val="1800"/>
              <a:buChar char="●"/>
            </a:pPr>
            <a:r>
              <a:rPr lang="en-US" sz="1800"/>
              <a:t>Klik Berhenti merekam sekali lagi untuk memastikannya.</a:t>
            </a:r>
            <a:endParaRPr sz="1800"/>
          </a:p>
          <a:p>
            <a:pPr indent="-342900" lvl="0" marL="457200" rtl="0" algn="l">
              <a:lnSpc>
                <a:spcPct val="100000"/>
              </a:lnSpc>
              <a:spcBef>
                <a:spcPts val="0"/>
              </a:spcBef>
              <a:spcAft>
                <a:spcPts val="0"/>
              </a:spcAft>
              <a:buSzPts val="1800"/>
              <a:buChar char="●"/>
            </a:pPr>
            <a:r>
              <a:rPr lang="en-US" sz="1800"/>
              <a:t>Tunggu hingga file rekaman selesai dibuat dan disimpan di folder Drive Saya &gt; Rekaman Meet milik penyelenggara rapat.</a:t>
            </a:r>
            <a:endParaRPr sz="1800"/>
          </a:p>
          <a:p>
            <a:pPr indent="-342900" lvl="0" marL="457200" rtl="0" algn="l">
              <a:lnSpc>
                <a:spcPct val="100000"/>
              </a:lnSpc>
              <a:spcBef>
                <a:spcPts val="0"/>
              </a:spcBef>
              <a:spcAft>
                <a:spcPts val="0"/>
              </a:spcAft>
              <a:buSzPts val="1800"/>
              <a:buChar char="●"/>
            </a:pPr>
            <a:r>
              <a:rPr lang="en-US" sz="1800"/>
              <a:t>Email yang berisi link rekaman akan dikirim ke penyelenggara rapat dan orang yang memulai rekaman.</a:t>
            </a:r>
            <a:endParaRPr sz="1800"/>
          </a:p>
        </p:txBody>
      </p:sp>
      <p:sp>
        <p:nvSpPr>
          <p:cNvPr id="883" name="Google Shape;883;p103"/>
          <p:cNvSpPr/>
          <p:nvPr/>
        </p:nvSpPr>
        <p:spPr>
          <a:xfrm>
            <a:off x="606400" y="1991825"/>
            <a:ext cx="24936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4" name="Google Shape;884;p103"/>
          <p:cNvPicPr preferRelativeResize="0"/>
          <p:nvPr/>
        </p:nvPicPr>
        <p:blipFill rotWithShape="1">
          <a:blip r:embed="rId4">
            <a:alphaModFix/>
          </a:blip>
          <a:srcRect b="0" l="0" r="0" t="0"/>
          <a:stretch/>
        </p:blipFill>
        <p:spPr>
          <a:xfrm>
            <a:off x="1736600" y="2795400"/>
            <a:ext cx="3002325" cy="1480000"/>
          </a:xfrm>
          <a:prstGeom prst="rect">
            <a:avLst/>
          </a:prstGeom>
          <a:noFill/>
          <a:ln>
            <a:noFill/>
          </a:ln>
          <a:effectLst>
            <a:outerShdw blurRad="57150" rotWithShape="0" algn="bl" dir="5400000" dist="19050">
              <a:srgbClr val="000000">
                <a:alpha val="49800"/>
              </a:srgbClr>
            </a:outerShdw>
          </a:effectLst>
        </p:spPr>
      </p:pic>
      <p:sp>
        <p:nvSpPr>
          <p:cNvPr id="885" name="Google Shape;885;p103"/>
          <p:cNvSpPr/>
          <p:nvPr/>
        </p:nvSpPr>
        <p:spPr>
          <a:xfrm>
            <a:off x="3468295" y="3858625"/>
            <a:ext cx="12276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6" name="Google Shape;886;p103"/>
          <p:cNvCxnSpPr>
            <a:stCxn id="883" idx="3"/>
            <a:endCxn id="884" idx="0"/>
          </p:cNvCxnSpPr>
          <p:nvPr/>
        </p:nvCxnSpPr>
        <p:spPr>
          <a:xfrm>
            <a:off x="3100000" y="2178125"/>
            <a:ext cx="137700" cy="6174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1000"/>
                                        <p:tgtEl>
                                          <p:spTgt spid="88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000"/>
                                        <p:tgtEl>
                                          <p:spTgt spid="884"/>
                                        </p:tgtEl>
                                      </p:cBhvr>
                                    </p:animEffec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885"/>
                                        </p:tgtEl>
                                        <p:attrNameLst>
                                          <p:attrName>style.visibility</p:attrName>
                                        </p:attrNameLst>
                                      </p:cBhvr>
                                      <p:to>
                                        <p:strVal val="visible"/>
                                      </p:to>
                                    </p:set>
                                    <p:anim calcmode="lin" valueType="num">
                                      <p:cBhvr additive="base">
                                        <p:cTn dur="700"/>
                                        <p:tgtEl>
                                          <p:spTgt spid="885"/>
                                        </p:tgtEl>
                                        <p:attrNameLst>
                                          <p:attrName>ppt_w</p:attrName>
                                        </p:attrNameLst>
                                      </p:cBhvr>
                                      <p:tavLst>
                                        <p:tav fmla="" tm="0">
                                          <p:val>
                                            <p:strVal val="0"/>
                                          </p:val>
                                        </p:tav>
                                        <p:tav fmla="" tm="100000">
                                          <p:val>
                                            <p:strVal val="#ppt_w"/>
                                          </p:val>
                                        </p:tav>
                                      </p:tavLst>
                                    </p:anim>
                                    <p:anim calcmode="lin" valueType="num">
                                      <p:cBhvr additive="base">
                                        <p:cTn dur="700"/>
                                        <p:tgtEl>
                                          <p:spTgt spid="885"/>
                                        </p:tgtEl>
                                        <p:attrNameLst>
                                          <p:attrName>ppt_h</p:attrName>
                                        </p:attrNameLst>
                                      </p:cBhvr>
                                      <p:tavLst>
                                        <p:tav fmla="" tm="0">
                                          <p:val>
                                            <p:strVal val="0"/>
                                          </p:val>
                                        </p:tav>
                                        <p:tav fmla="" tm="100000">
                                          <p:val>
                                            <p:strVal val="#ppt_h"/>
                                          </p:val>
                                        </p:tav>
                                      </p:tavLst>
                                    </p:anim>
                                  </p:childTnLst>
                                </p:cTn>
                              </p:par>
                            </p:childTnLst>
                          </p:cTn>
                        </p:par>
                        <p:par>
                          <p:cTn fill="hold">
                            <p:stCondLst>
                              <p:cond delay="3700"/>
                            </p:stCondLst>
                            <p:childTnLst>
                              <p:par>
                                <p:cTn fill="hold" nodeType="afterEffect" presetClass="exit" presetID="23" presetSubtype="32">
                                  <p:stCondLst>
                                    <p:cond delay="0"/>
                                  </p:stCondLst>
                                  <p:childTnLst>
                                    <p:anim calcmode="lin" valueType="num">
                                      <p:cBhvr additive="base">
                                        <p:cTn dur="1400"/>
                                        <p:tgtEl>
                                          <p:spTgt spid="885"/>
                                        </p:tgtEl>
                                        <p:attrNameLst>
                                          <p:attrName>ppt_w</p:attrName>
                                        </p:attrNameLst>
                                      </p:cBhvr>
                                      <p:tavLst>
                                        <p:tav fmla="" tm="0">
                                          <p:val>
                                            <p:strVal val="#ppt_w"/>
                                          </p:val>
                                        </p:tav>
                                        <p:tav fmla="" tm="100000">
                                          <p:val>
                                            <p:strVal val="0"/>
                                          </p:val>
                                        </p:tav>
                                      </p:tavLst>
                                    </p:anim>
                                    <p:anim calcmode="lin" valueType="num">
                                      <p:cBhvr additive="base">
                                        <p:cTn dur="1400"/>
                                        <p:tgtEl>
                                          <p:spTgt spid="885"/>
                                        </p:tgtEl>
                                        <p:attrNameLst>
                                          <p:attrName>ppt_h</p:attrName>
                                        </p:attrNameLst>
                                      </p:cBhvr>
                                      <p:tavLst>
                                        <p:tav fmla="" tm="0">
                                          <p:val>
                                            <p:strVal val="#ppt_h"/>
                                          </p:val>
                                        </p:tav>
                                        <p:tav fmla="" tm="100000">
                                          <p:val>
                                            <p:strVal val="0"/>
                                          </p:val>
                                        </p:tav>
                                      </p:tavLst>
                                    </p:anim>
                                    <p:set>
                                      <p:cBhvr>
                                        <p:cTn dur="1" fill="hold">
                                          <p:stCondLst>
                                            <p:cond delay="1400"/>
                                          </p:stCondLst>
                                        </p:cTn>
                                        <p:tgtEl>
                                          <p:spTgt spid="885"/>
                                        </p:tgtEl>
                                        <p:attrNameLst>
                                          <p:attrName>style.visibility</p:attrName>
                                        </p:attrNameLst>
                                      </p:cBhvr>
                                      <p:to>
                                        <p:strVal val="hidden"/>
                                      </p:to>
                                    </p:set>
                                  </p:childTnLst>
                                </p:cTn>
                              </p:par>
                            </p:childTnLst>
                          </p:cTn>
                        </p:par>
                        <p:par>
                          <p:cTn fill="hold">
                            <p:stCondLst>
                              <p:cond delay="5100"/>
                            </p:stCondLst>
                            <p:childTnLst>
                              <p:par>
                                <p:cTn fill="hold" nodeType="afterEffect" presetClass="entr" presetID="23" presetSubtype="16">
                                  <p:stCondLst>
                                    <p:cond delay="0"/>
                                  </p:stCondLst>
                                  <p:childTnLst>
                                    <p:set>
                                      <p:cBhvr>
                                        <p:cTn dur="1" fill="hold">
                                          <p:stCondLst>
                                            <p:cond delay="0"/>
                                          </p:stCondLst>
                                        </p:cTn>
                                        <p:tgtEl>
                                          <p:spTgt spid="885"/>
                                        </p:tgtEl>
                                        <p:attrNameLst>
                                          <p:attrName>style.visibility</p:attrName>
                                        </p:attrNameLst>
                                      </p:cBhvr>
                                      <p:to>
                                        <p:strVal val="visible"/>
                                      </p:to>
                                    </p:set>
                                    <p:anim calcmode="lin" valueType="num">
                                      <p:cBhvr additive="base">
                                        <p:cTn dur="1000"/>
                                        <p:tgtEl>
                                          <p:spTgt spid="885"/>
                                        </p:tgtEl>
                                        <p:attrNameLst>
                                          <p:attrName>ppt_w</p:attrName>
                                        </p:attrNameLst>
                                      </p:cBhvr>
                                      <p:tavLst>
                                        <p:tav fmla="" tm="0">
                                          <p:val>
                                            <p:strVal val="0"/>
                                          </p:val>
                                        </p:tav>
                                        <p:tav fmla="" tm="100000">
                                          <p:val>
                                            <p:strVal val="#ppt_w"/>
                                          </p:val>
                                        </p:tav>
                                      </p:tavLst>
                                    </p:anim>
                                    <p:anim calcmode="lin" valueType="num">
                                      <p:cBhvr additive="base">
                                        <p:cTn dur="1000"/>
                                        <p:tgtEl>
                                          <p:spTgt spid="885"/>
                                        </p:tgtEl>
                                        <p:attrNameLst>
                                          <p:attrName>ppt_h</p:attrName>
                                        </p:attrNameLst>
                                      </p:cBhvr>
                                      <p:tavLst>
                                        <p:tav fmla="" tm="0">
                                          <p:val>
                                            <p:strVal val="0"/>
                                          </p:val>
                                        </p:tav>
                                        <p:tav fmla="" tm="100000">
                                          <p:val>
                                            <p:strVal val="#ppt_h"/>
                                          </p:val>
                                        </p:tav>
                                      </p:tavLst>
                                    </p:anim>
                                  </p:childTnLst>
                                </p:cTn>
                              </p:par>
                            </p:childTnLst>
                          </p:cTn>
                        </p:par>
                        <p:par>
                          <p:cTn fill="hold">
                            <p:stCondLst>
                              <p:cond delay="6100"/>
                            </p:stCondLst>
                            <p:childTnLst>
                              <p:par>
                                <p:cTn fill="hold" nodeType="after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100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1"/>
          <p:cNvSpPr txBox="1"/>
          <p:nvPr/>
        </p:nvSpPr>
        <p:spPr>
          <a:xfrm>
            <a:off x="818600" y="1747975"/>
            <a:ext cx="7493700" cy="2738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1" i="0" lang="en-US" sz="1800" u="none" cap="none" strike="noStrike">
                <a:solidFill>
                  <a:schemeClr val="dk1"/>
                </a:solidFill>
                <a:latin typeface="Arial"/>
                <a:ea typeface="Arial"/>
                <a:cs typeface="Arial"/>
                <a:sym typeface="Arial"/>
              </a:rPr>
              <a:t>Google Workspace for Education</a:t>
            </a:r>
            <a:r>
              <a:rPr b="0" i="0" lang="en-US" sz="1800" u="none" cap="none" strike="noStrike">
                <a:solidFill>
                  <a:schemeClr val="dk1"/>
                </a:solidFill>
                <a:latin typeface="Arial"/>
                <a:ea typeface="Arial"/>
                <a:cs typeface="Arial"/>
                <a:sym typeface="Arial"/>
              </a:rPr>
              <a:t> adalah kumpulan alat yang membantu Anda menyelesaikan tugas. Anda dapat menulis laporan, membuat presentasi, membuat kuis, merencanakan pelajaran, menilai tugas.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1" i="0" lang="en-US" sz="1800" u="none" cap="none" strike="noStrike">
                <a:solidFill>
                  <a:srgbClr val="424242"/>
                </a:solidFill>
                <a:latin typeface="Arial"/>
                <a:ea typeface="Arial"/>
                <a:cs typeface="Arial"/>
                <a:sym typeface="Arial"/>
              </a:rPr>
              <a:t>Google Workspace for Education</a:t>
            </a:r>
            <a:r>
              <a:rPr b="0" i="0" lang="en-US" sz="1800" u="none" cap="none" strike="noStrike">
                <a:solidFill>
                  <a:srgbClr val="424242"/>
                </a:solidFill>
                <a:latin typeface="Arial"/>
                <a:ea typeface="Arial"/>
                <a:cs typeface="Arial"/>
                <a:sym typeface="Arial"/>
              </a:rPr>
              <a:t>, sebelumnya disebut </a:t>
            </a:r>
            <a:r>
              <a:rPr b="1" i="0" lang="en-US" sz="1800" u="none" cap="none" strike="noStrike">
                <a:solidFill>
                  <a:srgbClr val="424242"/>
                </a:solidFill>
                <a:latin typeface="Arial"/>
                <a:ea typeface="Arial"/>
                <a:cs typeface="Arial"/>
                <a:sym typeface="Arial"/>
              </a:rPr>
              <a:t>G Suite for Education</a:t>
            </a:r>
            <a:r>
              <a:rPr b="0" i="0" lang="en-US" sz="1800" u="none" cap="none" strike="noStrike">
                <a:solidFill>
                  <a:srgbClr val="424242"/>
                </a:solidFill>
                <a:latin typeface="Arial"/>
                <a:ea typeface="Arial"/>
                <a:cs typeface="Arial"/>
                <a:sym typeface="Arial"/>
              </a:rPr>
              <a:t>,  memiliki nama dan logo baru</a:t>
            </a:r>
            <a:r>
              <a:rPr b="0" i="0" lang="en-U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sp>
        <p:nvSpPr>
          <p:cNvPr id="242" name="Google Shape;242;p41"/>
          <p:cNvSpPr txBox="1"/>
          <p:nvPr/>
        </p:nvSpPr>
        <p:spPr>
          <a:xfrm>
            <a:off x="4268470" y="497205"/>
            <a:ext cx="3922800" cy="831600"/>
          </a:xfrm>
          <a:prstGeom prst="rect">
            <a:avLst/>
          </a:prstGeom>
          <a:noFill/>
          <a:ln>
            <a:noFill/>
          </a:ln>
        </p:spPr>
        <p:txBody>
          <a:bodyPr anchorCtr="0" anchor="ctr" bIns="92375" lIns="92375" spcFirstLastPara="1" rIns="92375" wrap="square" tIns="9237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Google Workspace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for Education</a:t>
            </a:r>
            <a:endParaRPr b="1" i="0" sz="2400" u="none" cap="none" strike="noStrike">
              <a:solidFill>
                <a:srgbClr val="000000"/>
              </a:solidFill>
              <a:latin typeface="Arial"/>
              <a:ea typeface="Arial"/>
              <a:cs typeface="Arial"/>
              <a:sym typeface="Arial"/>
            </a:endParaRPr>
          </a:p>
        </p:txBody>
      </p:sp>
      <p:pic>
        <p:nvPicPr>
          <p:cNvPr id="243" name="Google Shape;243;p41"/>
          <p:cNvPicPr preferRelativeResize="0"/>
          <p:nvPr/>
        </p:nvPicPr>
        <p:blipFill rotWithShape="1">
          <a:blip r:embed="rId3">
            <a:alphaModFix/>
          </a:blip>
          <a:srcRect b="0" l="0" r="0" t="0"/>
          <a:stretch/>
        </p:blipFill>
        <p:spPr>
          <a:xfrm>
            <a:off x="952288" y="707605"/>
            <a:ext cx="1789204" cy="40449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104"/>
          <p:cNvPicPr preferRelativeResize="0"/>
          <p:nvPr/>
        </p:nvPicPr>
        <p:blipFill rotWithShape="1">
          <a:blip r:embed="rId3">
            <a:alphaModFix/>
          </a:blip>
          <a:srcRect b="0" l="0" r="0" t="0"/>
          <a:stretch/>
        </p:blipFill>
        <p:spPr>
          <a:xfrm>
            <a:off x="487850" y="873556"/>
            <a:ext cx="3600518" cy="3873745"/>
          </a:xfrm>
          <a:prstGeom prst="rect">
            <a:avLst/>
          </a:prstGeom>
          <a:noFill/>
          <a:ln>
            <a:noFill/>
          </a:ln>
          <a:effectLst>
            <a:outerShdw blurRad="57150" rotWithShape="0" algn="bl" dir="5400000" dist="19050">
              <a:srgbClr val="000000">
                <a:alpha val="49800"/>
              </a:srgbClr>
            </a:outerShdw>
          </a:effectLst>
        </p:spPr>
      </p:pic>
      <p:sp>
        <p:nvSpPr>
          <p:cNvPr id="892" name="Google Shape;892;p104"/>
          <p:cNvSpPr txBox="1"/>
          <p:nvPr/>
        </p:nvSpPr>
        <p:spPr>
          <a:xfrm>
            <a:off x="4706400" y="1510500"/>
            <a:ext cx="3974400" cy="2878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Selain dari notifikasi email, Anda dapat menemukan hasil rekaman Anda pada folder “Meet Recording” di Drive milik Anda.</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Pastikan Anda menunggu beberapa saat sebelum memeriksa folder ini, karena Meet membutuhkan waktu untuk merubah video hasil pertemuan.</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Raleway"/>
                <a:ea typeface="Raleway"/>
                <a:cs typeface="Raleway"/>
                <a:sym typeface="Raleway"/>
              </a:rPr>
              <a:t>Semakin lama pertemuan yang dilakukan maka waktu perubahan akan semakin lama. </a:t>
            </a:r>
            <a:endParaRPr b="0" i="0" sz="1400" u="none" cap="none" strike="noStrike">
              <a:solidFill>
                <a:srgbClr val="000000"/>
              </a:solidFill>
              <a:latin typeface="Raleway"/>
              <a:ea typeface="Raleway"/>
              <a:cs typeface="Raleway"/>
              <a:sym typeface="Raleway"/>
            </a:endParaRPr>
          </a:p>
        </p:txBody>
      </p:sp>
      <p:sp>
        <p:nvSpPr>
          <p:cNvPr id="893" name="Google Shape;893;p10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Hasil rekaman Meet pada Google Drive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05"/>
          <p:cNvSpPr txBox="1"/>
          <p:nvPr/>
        </p:nvSpPr>
        <p:spPr>
          <a:xfrm>
            <a:off x="-82062" y="1619310"/>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Tata Letak</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06"/>
          <p:cNvSpPr txBox="1"/>
          <p:nvPr>
            <p:ph idx="1" type="subTitle"/>
          </p:nvPr>
        </p:nvSpPr>
        <p:spPr>
          <a:xfrm>
            <a:off x="-82062" y="1808175"/>
            <a:ext cx="4709100" cy="27300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15000"/>
              </a:lnSpc>
              <a:spcBef>
                <a:spcPts val="0"/>
              </a:spcBef>
              <a:spcAft>
                <a:spcPts val="0"/>
              </a:spcAft>
              <a:buClr>
                <a:srgbClr val="3F3F3F"/>
              </a:buClr>
              <a:buSzPts val="1400"/>
              <a:buFont typeface="Arial"/>
              <a:buChar char="●"/>
            </a:pPr>
            <a:r>
              <a:rPr b="0" i="0" lang="en-US" sz="2000" u="none" cap="none" strike="noStrike">
                <a:solidFill>
                  <a:srgbClr val="3F3F3F"/>
                </a:solidFill>
                <a:latin typeface="Arial"/>
                <a:ea typeface="Arial"/>
                <a:cs typeface="Arial"/>
                <a:sym typeface="Arial"/>
              </a:rPr>
              <a:t>Google Meet otomatis mengalihkan tata letak dalam panggilan video untuk menampilkan konten dan peserta yang paling aktif.</a:t>
            </a:r>
            <a:endParaRPr b="0" i="0" sz="2000" u="none" cap="none" strike="noStrike">
              <a:solidFill>
                <a:srgbClr val="3F3F3F"/>
              </a:solidFill>
              <a:latin typeface="Arial"/>
              <a:ea typeface="Arial"/>
              <a:cs typeface="Arial"/>
              <a:sym typeface="Arial"/>
            </a:endParaRPr>
          </a:p>
          <a:p>
            <a:pPr indent="-317500" lvl="0" marL="457200" marR="0" rtl="0" algn="l">
              <a:lnSpc>
                <a:spcPct val="115000"/>
              </a:lnSpc>
              <a:spcBef>
                <a:spcPts val="0"/>
              </a:spcBef>
              <a:spcAft>
                <a:spcPts val="0"/>
              </a:spcAft>
              <a:buClr>
                <a:srgbClr val="3F3F3F"/>
              </a:buClr>
              <a:buSzPts val="1400"/>
              <a:buFont typeface="Arial"/>
              <a:buChar char="●"/>
            </a:pPr>
            <a:r>
              <a:rPr b="0" i="0" lang="en-US" sz="2000" u="none" cap="none" strike="noStrike">
                <a:solidFill>
                  <a:srgbClr val="3F3F3F"/>
                </a:solidFill>
                <a:latin typeface="Arial"/>
                <a:ea typeface="Arial"/>
                <a:cs typeface="Arial"/>
                <a:sym typeface="Arial"/>
              </a:rPr>
              <a:t>Anda dapat mengubah jumlah peserta yang dilihat di layar. Jumlah kotak dapat berubah tergantung ukuran jendela browser Anda.</a:t>
            </a:r>
            <a:endParaRPr b="0" i="0" sz="2000" u="none" cap="none" strike="noStrike">
              <a:solidFill>
                <a:srgbClr val="3F3F3F"/>
              </a:solidFill>
              <a:latin typeface="Arial"/>
              <a:ea typeface="Arial"/>
              <a:cs typeface="Arial"/>
              <a:sym typeface="Arial"/>
            </a:endParaRPr>
          </a:p>
        </p:txBody>
      </p:sp>
      <p:pic>
        <p:nvPicPr>
          <p:cNvPr id="904" name="Google Shape;904;p106"/>
          <p:cNvPicPr preferRelativeResize="0"/>
          <p:nvPr/>
        </p:nvPicPr>
        <p:blipFill rotWithShape="1">
          <a:blip r:embed="rId3">
            <a:alphaModFix/>
          </a:blip>
          <a:srcRect b="0" l="0" r="0" t="0"/>
          <a:stretch/>
        </p:blipFill>
        <p:spPr>
          <a:xfrm>
            <a:off x="4891400" y="235250"/>
            <a:ext cx="2924263" cy="2730000"/>
          </a:xfrm>
          <a:prstGeom prst="rect">
            <a:avLst/>
          </a:prstGeom>
          <a:noFill/>
          <a:ln>
            <a:noFill/>
          </a:ln>
          <a:effectLst>
            <a:outerShdw blurRad="57150" rotWithShape="0" algn="bl" dir="5400000" dist="19050">
              <a:srgbClr val="000000">
                <a:alpha val="49800"/>
              </a:srgbClr>
            </a:outerShdw>
          </a:effectLst>
        </p:spPr>
      </p:pic>
      <p:pic>
        <p:nvPicPr>
          <p:cNvPr id="905" name="Google Shape;905;p106"/>
          <p:cNvPicPr preferRelativeResize="0"/>
          <p:nvPr/>
        </p:nvPicPr>
        <p:blipFill rotWithShape="1">
          <a:blip r:embed="rId4">
            <a:alphaModFix/>
          </a:blip>
          <a:srcRect b="0" l="0" r="0" t="0"/>
          <a:stretch/>
        </p:blipFill>
        <p:spPr>
          <a:xfrm>
            <a:off x="6330800" y="1846050"/>
            <a:ext cx="2483100" cy="3015200"/>
          </a:xfrm>
          <a:prstGeom prst="rect">
            <a:avLst/>
          </a:prstGeom>
          <a:noFill/>
          <a:ln>
            <a:noFill/>
          </a:ln>
          <a:effectLst>
            <a:outerShdw blurRad="57150" rotWithShape="0" algn="bl" dir="5400000" dist="19050">
              <a:srgbClr val="000000">
                <a:alpha val="49800"/>
              </a:srgbClr>
            </a:outerShdw>
          </a:effectLst>
        </p:spPr>
      </p:pic>
      <p:sp>
        <p:nvSpPr>
          <p:cNvPr id="906" name="Google Shape;906;p106"/>
          <p:cNvSpPr/>
          <p:nvPr/>
        </p:nvSpPr>
        <p:spPr>
          <a:xfrm>
            <a:off x="4942226" y="1271750"/>
            <a:ext cx="1443300" cy="372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07" name="Google Shape;907;p106"/>
          <p:cNvCxnSpPr>
            <a:stCxn id="906" idx="3"/>
            <a:endCxn id="905" idx="0"/>
          </p:cNvCxnSpPr>
          <p:nvPr/>
        </p:nvCxnSpPr>
        <p:spPr>
          <a:xfrm>
            <a:off x="6385526" y="1458050"/>
            <a:ext cx="1186800" cy="387900"/>
          </a:xfrm>
          <a:prstGeom prst="bentConnector2">
            <a:avLst/>
          </a:prstGeom>
          <a:noFill/>
          <a:ln cap="flat" cmpd="sng" w="38100">
            <a:solidFill>
              <a:srgbClr val="FF0000"/>
            </a:solidFill>
            <a:prstDash val="solid"/>
            <a:round/>
            <a:headEnd len="sm" w="sm" type="none"/>
            <a:tailEnd len="med" w="med" type="stealth"/>
          </a:ln>
        </p:spPr>
      </p:cxnSp>
      <p:sp>
        <p:nvSpPr>
          <p:cNvPr id="908" name="Google Shape;908;p106"/>
          <p:cNvSpPr txBox="1"/>
          <p:nvPr>
            <p:ph idx="1" type="body"/>
          </p:nvPr>
        </p:nvSpPr>
        <p:spPr>
          <a:xfrm>
            <a:off x="0" y="123475"/>
            <a:ext cx="48915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Tata Letak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1000"/>
                                        <p:tgtEl>
                                          <p:spTgt spid="90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90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07"/>
          <p:cNvSpPr txBox="1"/>
          <p:nvPr>
            <p:ph type="title"/>
          </p:nvPr>
        </p:nvSpPr>
        <p:spPr>
          <a:xfrm>
            <a:off x="723900" y="1584300"/>
            <a:ext cx="2962800" cy="863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US"/>
              <a:t>Opsi Tata Letak</a:t>
            </a:r>
            <a:endParaRPr/>
          </a:p>
        </p:txBody>
      </p:sp>
      <p:sp>
        <p:nvSpPr>
          <p:cNvPr id="914" name="Google Shape;914;p107"/>
          <p:cNvSpPr txBox="1"/>
          <p:nvPr>
            <p:ph idx="1" type="subTitle"/>
          </p:nvPr>
        </p:nvSpPr>
        <p:spPr>
          <a:xfrm>
            <a:off x="723900" y="2316851"/>
            <a:ext cx="2962800" cy="1111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US"/>
              <a:t>Google Meet</a:t>
            </a:r>
            <a:endParaRPr/>
          </a:p>
        </p:txBody>
      </p:sp>
      <p:sp>
        <p:nvSpPr>
          <p:cNvPr id="915" name="Google Shape;915;p107"/>
          <p:cNvSpPr txBox="1"/>
          <p:nvPr/>
        </p:nvSpPr>
        <p:spPr>
          <a:xfrm>
            <a:off x="4698250" y="265200"/>
            <a:ext cx="4147200" cy="4546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Otomatis: Tampilan yang ditentukan oleh Meet. Secara default, Anda akan melihat 9 kotak di layar.</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Bersusun: Tampilan ini dapat menampilkan hingga 49 orang sekaligus. Secara default, Anda akan melihat 16 kotak di layar.</a:t>
            </a:r>
            <a:endParaRPr b="0" i="0" sz="1300" u="none" cap="none" strike="noStrike">
              <a:solidFill>
                <a:srgbClr val="000000"/>
              </a:solidFill>
              <a:latin typeface="Raleway"/>
              <a:ea typeface="Raleway"/>
              <a:cs typeface="Raleway"/>
              <a:sym typeface="Raleway"/>
            </a:endParaRPr>
          </a:p>
          <a:p>
            <a:pPr indent="-311150" lvl="1" marL="9144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Di bagian bawah, pindahkan penggeser ke jumlah kotak yang ingin Anda lihat di layar. Jumlah kotak yang dipilih akan menjadi jumlah default untuk rapat berikutnya sampai Anda mengubahnya.</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Sorotan: Pembicara aktif atau layar yang dibagikan memenuhi seluruh jendela.</a:t>
            </a:r>
            <a:endParaRPr b="0" i="0" sz="1300" u="none" cap="none" strike="noStrike">
              <a:solidFill>
                <a:srgbClr val="000000"/>
              </a:solidFill>
              <a:latin typeface="Raleway"/>
              <a:ea typeface="Raleway"/>
              <a:cs typeface="Raleway"/>
              <a:sym typeface="Raleway"/>
            </a:endParaRPr>
          </a:p>
          <a:p>
            <a:pPr indent="-311150" lvl="0" marL="457200" marR="0" rtl="0" algn="l">
              <a:lnSpc>
                <a:spcPct val="130000"/>
              </a:lnSpc>
              <a:spcBef>
                <a:spcPts val="0"/>
              </a:spcBef>
              <a:spcAft>
                <a:spcPts val="0"/>
              </a:spcAft>
              <a:buClr>
                <a:srgbClr val="000000"/>
              </a:buClr>
              <a:buSzPts val="1300"/>
              <a:buFont typeface="Raleway"/>
              <a:buChar char="●"/>
            </a:pPr>
            <a:r>
              <a:rPr b="0" i="0" lang="en-US" sz="1300" u="none" cap="none" strike="noStrike">
                <a:solidFill>
                  <a:srgbClr val="000000"/>
                </a:solidFill>
                <a:latin typeface="Raleway"/>
                <a:ea typeface="Raleway"/>
                <a:cs typeface="Raleway"/>
                <a:sym typeface="Raleway"/>
              </a:rPr>
              <a:t>Sidebar: Gambar utama yang ditampilkan adalah pembicara aktif atau layar yang dibagikan. Anda akan melihat thumbnail peserta lainnya di sisi samping.</a:t>
            </a:r>
            <a:endParaRPr b="0" i="0" sz="1300" u="none" cap="none" strike="noStrike">
              <a:solidFill>
                <a:srgbClr val="000000"/>
              </a:solidFill>
              <a:latin typeface="Raleway"/>
              <a:ea typeface="Raleway"/>
              <a:cs typeface="Raleway"/>
              <a:sym typeface="Raleway"/>
            </a:endParaRPr>
          </a:p>
        </p:txBody>
      </p:sp>
      <p:pic>
        <p:nvPicPr>
          <p:cNvPr id="916" name="Google Shape;916;p107"/>
          <p:cNvPicPr preferRelativeResize="0"/>
          <p:nvPr/>
        </p:nvPicPr>
        <p:blipFill rotWithShape="1">
          <a:blip r:embed="rId3">
            <a:alphaModFix/>
          </a:blip>
          <a:srcRect b="0" l="0" r="0" t="0"/>
          <a:stretch/>
        </p:blipFill>
        <p:spPr>
          <a:xfrm>
            <a:off x="795050" y="891900"/>
            <a:ext cx="2287000" cy="2777101"/>
          </a:xfrm>
          <a:prstGeom prst="rect">
            <a:avLst/>
          </a:prstGeom>
          <a:noFill/>
          <a:ln>
            <a:noFill/>
          </a:ln>
          <a:effectLst>
            <a:outerShdw blurRad="57150" rotWithShape="0" algn="bl" dir="5400000" dist="19050">
              <a:srgbClr val="000000">
                <a:alpha val="49800"/>
              </a:srgbClr>
            </a:outerShdw>
            <a:reflection blurRad="0" dir="5400000" dist="38100" endA="0" endPos="30000" fadeDir="5400012" kx="0" rotWithShape="0" algn="bl" stPos="0" sy="-100000" ky="0"/>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08"/>
          <p:cNvSpPr txBox="1"/>
          <p:nvPr/>
        </p:nvSpPr>
        <p:spPr>
          <a:xfrm>
            <a:off x="0" y="1786800"/>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Berbagi Layar</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5" name="Shape 925"/>
        <p:cNvGrpSpPr/>
        <p:nvPr/>
      </p:nvGrpSpPr>
      <p:grpSpPr>
        <a:xfrm>
          <a:off x="0" y="0"/>
          <a:ext cx="0" cy="0"/>
          <a:chOff x="0" y="0"/>
          <a:chExt cx="0" cy="0"/>
        </a:xfrm>
      </p:grpSpPr>
      <p:sp>
        <p:nvSpPr>
          <p:cNvPr id="926" name="Google Shape;926;p109"/>
          <p:cNvSpPr txBox="1"/>
          <p:nvPr>
            <p:ph type="ctrTitle"/>
          </p:nvPr>
        </p:nvSpPr>
        <p:spPr>
          <a:xfrm>
            <a:off x="685800" y="534975"/>
            <a:ext cx="8388000" cy="4002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200"/>
              <a:buNone/>
            </a:pPr>
            <a:r>
              <a:rPr lang="en-US">
                <a:solidFill>
                  <a:schemeClr val="dk1"/>
                </a:solidFill>
              </a:rPr>
              <a:t>Presentasi dalam meet</a:t>
            </a:r>
            <a:endParaRPr>
              <a:solidFill>
                <a:schemeClr val="dk1"/>
              </a:solidFill>
            </a:endParaRPr>
          </a:p>
        </p:txBody>
      </p:sp>
      <p:sp>
        <p:nvSpPr>
          <p:cNvPr id="927" name="Google Shape;927;p109"/>
          <p:cNvSpPr txBox="1"/>
          <p:nvPr/>
        </p:nvSpPr>
        <p:spPr>
          <a:xfrm>
            <a:off x="4190000" y="3081375"/>
            <a:ext cx="45843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chemeClr val="dk1"/>
                </a:solidFill>
                <a:latin typeface="Raleway"/>
                <a:ea typeface="Raleway"/>
                <a:cs typeface="Raleway"/>
                <a:sym typeface="Raleway"/>
              </a:rPr>
              <a:t>Anda dapat melakukan presentasi seluruh layar atau jendela tertentu dalam sebuah rapat. Selagi melakukan presentasi, Anda dapat memberikan informasi seperti dokumen, presentasi, spreadsheet, dan lainnya.</a:t>
            </a:r>
            <a:endParaRPr b="0" i="0" sz="1400" u="none" cap="none" strike="noStrike">
              <a:solidFill>
                <a:schemeClr val="dk1"/>
              </a:solidFill>
              <a:latin typeface="Raleway"/>
              <a:ea typeface="Raleway"/>
              <a:cs typeface="Raleway"/>
              <a:sym typeface="Raleway"/>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10"/>
          <p:cNvSpPr txBox="1"/>
          <p:nvPr>
            <p:ph type="title"/>
          </p:nvPr>
        </p:nvSpPr>
        <p:spPr>
          <a:xfrm>
            <a:off x="685800" y="4450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a:t>
            </a:r>
            <a:endParaRPr b="0" i="0" sz="1400" u="none" cap="none" strike="noStrike">
              <a:solidFill>
                <a:srgbClr val="000000"/>
              </a:solidFill>
              <a:latin typeface="Arial"/>
              <a:ea typeface="Arial"/>
              <a:cs typeface="Arial"/>
              <a:sym typeface="Arial"/>
            </a:endParaRPr>
          </a:p>
        </p:txBody>
      </p:sp>
      <p:sp>
        <p:nvSpPr>
          <p:cNvPr id="933" name="Google Shape;933;p110"/>
          <p:cNvSpPr txBox="1"/>
          <p:nvPr>
            <p:ph idx="1" type="subTitle"/>
          </p:nvPr>
        </p:nvSpPr>
        <p:spPr>
          <a:xfrm>
            <a:off x="6076850" y="3862625"/>
            <a:ext cx="2381400" cy="66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Pilih salah satu tampilan presentasi</a:t>
            </a:r>
            <a:endParaRPr b="0" i="0" sz="1400" u="none" cap="none" strike="noStrike">
              <a:solidFill>
                <a:srgbClr val="000000"/>
              </a:solidFill>
              <a:latin typeface="Arial"/>
              <a:ea typeface="Arial"/>
              <a:cs typeface="Arial"/>
              <a:sym typeface="Arial"/>
            </a:endParaRPr>
          </a:p>
        </p:txBody>
      </p:sp>
      <p:pic>
        <p:nvPicPr>
          <p:cNvPr id="934" name="Google Shape;934;p110"/>
          <p:cNvPicPr preferRelativeResize="0"/>
          <p:nvPr/>
        </p:nvPicPr>
        <p:blipFill rotWithShape="1">
          <a:blip r:embed="rId3">
            <a:alphaModFix/>
          </a:blip>
          <a:srcRect b="0" l="0" r="0" t="0"/>
          <a:stretch/>
        </p:blipFill>
        <p:spPr>
          <a:xfrm>
            <a:off x="622273" y="1139200"/>
            <a:ext cx="4847649" cy="3570750"/>
          </a:xfrm>
          <a:prstGeom prst="rect">
            <a:avLst/>
          </a:prstGeom>
          <a:noFill/>
          <a:ln>
            <a:noFill/>
          </a:ln>
          <a:effectLst>
            <a:outerShdw blurRad="57150" rotWithShape="0" algn="bl" dir="5400000" dist="19050">
              <a:srgbClr val="000000">
                <a:alpha val="49800"/>
              </a:srgbClr>
            </a:outerShdw>
          </a:effectLst>
        </p:spPr>
      </p:pic>
      <p:pic>
        <p:nvPicPr>
          <p:cNvPr id="935" name="Google Shape;935;p110"/>
          <p:cNvPicPr preferRelativeResize="0"/>
          <p:nvPr/>
        </p:nvPicPr>
        <p:blipFill rotWithShape="1">
          <a:blip r:embed="rId4">
            <a:alphaModFix/>
          </a:blip>
          <a:srcRect b="0" l="0" r="0" t="0"/>
          <a:stretch/>
        </p:blipFill>
        <p:spPr>
          <a:xfrm>
            <a:off x="6076925" y="2339525"/>
            <a:ext cx="2381250" cy="1485900"/>
          </a:xfrm>
          <a:prstGeom prst="rect">
            <a:avLst/>
          </a:prstGeom>
          <a:noFill/>
          <a:ln>
            <a:noFill/>
          </a:ln>
          <a:effectLst>
            <a:outerShdw blurRad="57150" rotWithShape="0" algn="bl" dir="5400000" dist="19050">
              <a:srgbClr val="000000">
                <a:alpha val="49800"/>
              </a:srgbClr>
            </a:outerShdw>
          </a:effectLst>
        </p:spPr>
      </p:pic>
      <p:sp>
        <p:nvSpPr>
          <p:cNvPr id="936" name="Google Shape;936;p110"/>
          <p:cNvSpPr/>
          <p:nvPr/>
        </p:nvSpPr>
        <p:spPr>
          <a:xfrm>
            <a:off x="4545800" y="4356720"/>
            <a:ext cx="732000" cy="333000"/>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37" name="Google Shape;937;p110"/>
          <p:cNvCxnSpPr>
            <a:stCxn id="936" idx="3"/>
            <a:endCxn id="935" idx="1"/>
          </p:cNvCxnSpPr>
          <p:nvPr/>
        </p:nvCxnSpPr>
        <p:spPr>
          <a:xfrm flipH="1" rot="10800000">
            <a:off x="5277800" y="3082620"/>
            <a:ext cx="799200" cy="1440600"/>
          </a:xfrm>
          <a:prstGeom prst="bentConnector3">
            <a:avLst>
              <a:gd fmla="val 49995" name="adj1"/>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11"/>
          <p:cNvSpPr txBox="1"/>
          <p:nvPr>
            <p:ph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Seluruh Layar</a:t>
            </a:r>
            <a:endParaRPr b="0" i="0" sz="1400" u="none" cap="none" strike="noStrike">
              <a:solidFill>
                <a:srgbClr val="000000"/>
              </a:solidFill>
              <a:latin typeface="Arial"/>
              <a:ea typeface="Arial"/>
              <a:cs typeface="Arial"/>
              <a:sym typeface="Arial"/>
            </a:endParaRPr>
          </a:p>
        </p:txBody>
      </p:sp>
      <p:sp>
        <p:nvSpPr>
          <p:cNvPr id="943" name="Google Shape;943;p111"/>
          <p:cNvSpPr txBox="1"/>
          <p:nvPr>
            <p:ph idx="1" type="subTitle"/>
          </p:nvPr>
        </p:nvSpPr>
        <p:spPr>
          <a:xfrm>
            <a:off x="723900" y="1098525"/>
            <a:ext cx="2693700" cy="35067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layar Anda, kemudian klik “Share”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pic>
        <p:nvPicPr>
          <p:cNvPr id="944" name="Google Shape;944;p111"/>
          <p:cNvPicPr preferRelativeResize="0"/>
          <p:nvPr/>
        </p:nvPicPr>
        <p:blipFill rotWithShape="1">
          <a:blip r:embed="rId3">
            <a:alphaModFix/>
          </a:blip>
          <a:srcRect b="0" l="0" r="0" t="0"/>
          <a:stretch/>
        </p:blipFill>
        <p:spPr>
          <a:xfrm>
            <a:off x="3624100" y="1098521"/>
            <a:ext cx="4834095" cy="3506700"/>
          </a:xfrm>
          <a:prstGeom prst="rect">
            <a:avLst/>
          </a:prstGeom>
          <a:noFill/>
          <a:ln>
            <a:noFill/>
          </a:ln>
        </p:spPr>
      </p:pic>
      <p:sp>
        <p:nvSpPr>
          <p:cNvPr id="945" name="Google Shape;945;p111"/>
          <p:cNvSpPr/>
          <p:nvPr/>
        </p:nvSpPr>
        <p:spPr>
          <a:xfrm>
            <a:off x="3549625" y="1632475"/>
            <a:ext cx="3171600" cy="2307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111"/>
          <p:cNvSpPr/>
          <p:nvPr/>
        </p:nvSpPr>
        <p:spPr>
          <a:xfrm>
            <a:off x="7137875" y="4234740"/>
            <a:ext cx="752100" cy="380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47" name="Google Shape;947;p111"/>
          <p:cNvCxnSpPr>
            <a:stCxn id="945" idx="3"/>
            <a:endCxn id="946" idx="0"/>
          </p:cNvCxnSpPr>
          <p:nvPr/>
        </p:nvCxnSpPr>
        <p:spPr>
          <a:xfrm>
            <a:off x="6721225" y="2786275"/>
            <a:ext cx="792600" cy="14484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12"/>
          <p:cNvSpPr txBox="1"/>
          <p:nvPr>
            <p:ph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Jendela</a:t>
            </a:r>
            <a:endParaRPr b="0" i="0" sz="1400" u="none" cap="none" strike="noStrike">
              <a:solidFill>
                <a:srgbClr val="000000"/>
              </a:solidFill>
              <a:latin typeface="Arial"/>
              <a:ea typeface="Arial"/>
              <a:cs typeface="Arial"/>
              <a:sym typeface="Arial"/>
            </a:endParaRPr>
          </a:p>
        </p:txBody>
      </p:sp>
      <p:sp>
        <p:nvSpPr>
          <p:cNvPr id="953" name="Google Shape;953;p112"/>
          <p:cNvSpPr txBox="1"/>
          <p:nvPr>
            <p:ph idx="1" type="subTitle"/>
          </p:nvPr>
        </p:nvSpPr>
        <p:spPr>
          <a:xfrm>
            <a:off x="723900" y="1098525"/>
            <a:ext cx="2693700" cy="35067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Jendela Anda, kemudian klik “Share”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b="0" l="0" r="0" t="0"/>
          <a:stretch/>
        </p:blipFill>
        <p:spPr>
          <a:xfrm>
            <a:off x="3712274" y="936325"/>
            <a:ext cx="5035375" cy="4057225"/>
          </a:xfrm>
          <a:prstGeom prst="rect">
            <a:avLst/>
          </a:prstGeom>
          <a:noFill/>
          <a:ln>
            <a:noFill/>
          </a:ln>
        </p:spPr>
      </p:pic>
      <p:sp>
        <p:nvSpPr>
          <p:cNvPr id="955" name="Google Shape;955;p112"/>
          <p:cNvSpPr/>
          <p:nvPr/>
        </p:nvSpPr>
        <p:spPr>
          <a:xfrm>
            <a:off x="5318325" y="1449500"/>
            <a:ext cx="1616100" cy="1443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12"/>
          <p:cNvSpPr/>
          <p:nvPr/>
        </p:nvSpPr>
        <p:spPr>
          <a:xfrm>
            <a:off x="7432675" y="4549875"/>
            <a:ext cx="731700" cy="4524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57" name="Google Shape;957;p112"/>
          <p:cNvCxnSpPr>
            <a:stCxn id="955" idx="3"/>
            <a:endCxn id="956" idx="0"/>
          </p:cNvCxnSpPr>
          <p:nvPr/>
        </p:nvCxnSpPr>
        <p:spPr>
          <a:xfrm>
            <a:off x="6934425" y="2171300"/>
            <a:ext cx="864000" cy="23787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13"/>
          <p:cNvSpPr txBox="1"/>
          <p:nvPr>
            <p:ph type="title"/>
          </p:nvPr>
        </p:nvSpPr>
        <p:spPr>
          <a:xfrm>
            <a:off x="685800" y="2112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Berbagi Layar - Tab</a:t>
            </a:r>
            <a:endParaRPr b="0" i="0" sz="1400" u="none" cap="none" strike="noStrike">
              <a:solidFill>
                <a:srgbClr val="000000"/>
              </a:solidFill>
              <a:latin typeface="Arial"/>
              <a:ea typeface="Arial"/>
              <a:cs typeface="Arial"/>
              <a:sym typeface="Arial"/>
            </a:endParaRPr>
          </a:p>
        </p:txBody>
      </p:sp>
      <p:pic>
        <p:nvPicPr>
          <p:cNvPr id="963" name="Google Shape;963;p113"/>
          <p:cNvPicPr preferRelativeResize="0"/>
          <p:nvPr/>
        </p:nvPicPr>
        <p:blipFill rotWithShape="1">
          <a:blip r:embed="rId3">
            <a:alphaModFix/>
          </a:blip>
          <a:srcRect b="0" l="0" r="0" t="0"/>
          <a:stretch/>
        </p:blipFill>
        <p:spPr>
          <a:xfrm>
            <a:off x="3570000" y="1132344"/>
            <a:ext cx="4888199" cy="3858755"/>
          </a:xfrm>
          <a:prstGeom prst="rect">
            <a:avLst/>
          </a:prstGeom>
          <a:noFill/>
          <a:ln>
            <a:noFill/>
          </a:ln>
        </p:spPr>
      </p:pic>
      <p:sp>
        <p:nvSpPr>
          <p:cNvPr id="964" name="Google Shape;964;p113"/>
          <p:cNvSpPr txBox="1"/>
          <p:nvPr>
            <p:ph idx="1" type="subTitle"/>
          </p:nvPr>
        </p:nvSpPr>
        <p:spPr>
          <a:xfrm>
            <a:off x="723900" y="1337725"/>
            <a:ext cx="2693700" cy="3267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Klik tampilan Tab Anda (Tab yang sama dengan browser yang sedang menyelenggarakan meet), kemudian klik “Share”</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Jika Anda mempresentasikan tab Chrome, tab tersebut akan membagikan audio tab secara default.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Untuk mempresentasikan tab lain, pilih tab yang ingin Anda presentasikan, klik Bagikan tab ini.</a:t>
            </a:r>
            <a:endParaRPr b="0" i="0" sz="1400" u="none" cap="none" strike="noStrike">
              <a:solidFill>
                <a:srgbClr val="000000"/>
              </a:solidFill>
              <a:latin typeface="Arial"/>
              <a:ea typeface="Arial"/>
              <a:cs typeface="Arial"/>
              <a:sym typeface="Arial"/>
            </a:endParaRPr>
          </a:p>
        </p:txBody>
      </p:sp>
      <p:sp>
        <p:nvSpPr>
          <p:cNvPr id="965" name="Google Shape;965;p113"/>
          <p:cNvSpPr/>
          <p:nvPr/>
        </p:nvSpPr>
        <p:spPr>
          <a:xfrm>
            <a:off x="3641100" y="1569800"/>
            <a:ext cx="17586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113"/>
          <p:cNvSpPr/>
          <p:nvPr/>
        </p:nvSpPr>
        <p:spPr>
          <a:xfrm>
            <a:off x="7148050" y="4550000"/>
            <a:ext cx="7317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67" name="Google Shape;967;p113"/>
          <p:cNvCxnSpPr>
            <a:stCxn id="965" idx="3"/>
            <a:endCxn id="966" idx="0"/>
          </p:cNvCxnSpPr>
          <p:nvPr/>
        </p:nvCxnSpPr>
        <p:spPr>
          <a:xfrm>
            <a:off x="5399700" y="1796000"/>
            <a:ext cx="2114100" cy="27540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7" name="Shape 247"/>
        <p:cNvGrpSpPr/>
        <p:nvPr/>
      </p:nvGrpSpPr>
      <p:grpSpPr>
        <a:xfrm>
          <a:off x="0" y="0"/>
          <a:ext cx="0" cy="0"/>
          <a:chOff x="0" y="0"/>
          <a:chExt cx="0" cy="0"/>
        </a:xfrm>
      </p:grpSpPr>
      <p:grpSp>
        <p:nvGrpSpPr>
          <p:cNvPr id="248" name="Google Shape;248;p42"/>
          <p:cNvGrpSpPr/>
          <p:nvPr/>
        </p:nvGrpSpPr>
        <p:grpSpPr>
          <a:xfrm>
            <a:off x="49" y="0"/>
            <a:ext cx="9144000" cy="4524375"/>
            <a:chOff x="49" y="0"/>
            <a:chExt cx="9144000" cy="4524375"/>
          </a:xfrm>
        </p:grpSpPr>
        <p:sp>
          <p:nvSpPr>
            <p:cNvPr id="249" name="Google Shape;249;p42"/>
            <p:cNvSpPr/>
            <p:nvPr/>
          </p:nvSpPr>
          <p:spPr>
            <a:xfrm>
              <a:off x="49" y="0"/>
              <a:ext cx="9144000" cy="4524375"/>
            </a:xfrm>
            <a:custGeom>
              <a:rect b="b" l="l" r="r" t="t"/>
              <a:pathLst>
                <a:path extrusionOk="0" h="4524375" w="9144000">
                  <a:moveTo>
                    <a:pt x="9143981" y="4523990"/>
                  </a:moveTo>
                  <a:lnTo>
                    <a:pt x="0" y="4523990"/>
                  </a:lnTo>
                  <a:lnTo>
                    <a:pt x="0" y="0"/>
                  </a:lnTo>
                  <a:lnTo>
                    <a:pt x="9143981" y="0"/>
                  </a:lnTo>
                  <a:lnTo>
                    <a:pt x="9143981" y="4523990"/>
                  </a:lnTo>
                  <a:close/>
                </a:path>
              </a:pathLst>
            </a:custGeom>
            <a:solidFill>
              <a:srgbClr val="4285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 name="Google Shape;250;p42"/>
            <p:cNvSpPr/>
            <p:nvPr/>
          </p:nvSpPr>
          <p:spPr>
            <a:xfrm>
              <a:off x="426304" y="1476154"/>
              <a:ext cx="0" cy="1870075"/>
            </a:xfrm>
            <a:custGeom>
              <a:rect b="b" l="l" r="r" t="t"/>
              <a:pathLst>
                <a:path extrusionOk="0" h="1870075" w="120000">
                  <a:moveTo>
                    <a:pt x="0" y="1869888"/>
                  </a:moveTo>
                  <a:lnTo>
                    <a:pt x="0" y="0"/>
                  </a:lnTo>
                </a:path>
              </a:pathLst>
            </a:custGeom>
            <a:noFill/>
            <a:ln cap="flat" cmpd="sng" w="253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51" name="Google Shape;251;p42"/>
          <p:cNvGrpSpPr/>
          <p:nvPr/>
        </p:nvGrpSpPr>
        <p:grpSpPr>
          <a:xfrm>
            <a:off x="1758058" y="733186"/>
            <a:ext cx="4607060" cy="3810300"/>
            <a:chOff x="1758058" y="733186"/>
            <a:chExt cx="4607060" cy="3810300"/>
          </a:xfrm>
        </p:grpSpPr>
        <p:sp>
          <p:nvSpPr>
            <p:cNvPr id="252" name="Google Shape;252;p42"/>
            <p:cNvSpPr/>
            <p:nvPr/>
          </p:nvSpPr>
          <p:spPr>
            <a:xfrm>
              <a:off x="3299118" y="818858"/>
              <a:ext cx="3066000" cy="2268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 name="Google Shape;253;p42"/>
            <p:cNvSpPr/>
            <p:nvPr/>
          </p:nvSpPr>
          <p:spPr>
            <a:xfrm>
              <a:off x="1758058" y="733186"/>
              <a:ext cx="4517400" cy="3810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54" name="Google Shape;254;p42"/>
          <p:cNvSpPr/>
          <p:nvPr/>
        </p:nvSpPr>
        <p:spPr>
          <a:xfrm>
            <a:off x="6631837" y="1678521"/>
            <a:ext cx="1352100" cy="2839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 name="Google Shape;255;p42"/>
          <p:cNvSpPr txBox="1"/>
          <p:nvPr>
            <p:ph type="title"/>
          </p:nvPr>
        </p:nvSpPr>
        <p:spPr>
          <a:xfrm>
            <a:off x="3098556" y="1385728"/>
            <a:ext cx="2946900" cy="1025400"/>
          </a:xfrm>
          <a:prstGeom prst="rect">
            <a:avLst/>
          </a:prstGeom>
          <a:noFill/>
          <a:ln>
            <a:noFill/>
          </a:ln>
        </p:spPr>
        <p:txBody>
          <a:bodyPr anchorCtr="0" anchor="t" bIns="0" lIns="0" spcFirstLastPara="1" rIns="0" wrap="square" tIns="64125">
            <a:spAutoFit/>
          </a:bodyPr>
          <a:lstStyle/>
          <a:p>
            <a:pPr indent="13968" lvl="0" marL="898525" marR="5080" rtl="0" algn="l">
              <a:lnSpc>
                <a:spcPct val="108000"/>
              </a:lnSpc>
              <a:spcBef>
                <a:spcPts val="0"/>
              </a:spcBef>
              <a:spcAft>
                <a:spcPts val="0"/>
              </a:spcAft>
              <a:buSzPts val="1400"/>
              <a:buNone/>
            </a:pPr>
            <a:r>
              <a:rPr lang="en-US">
                <a:solidFill>
                  <a:srgbClr val="424242"/>
                </a:solidFill>
              </a:rPr>
              <a:t>Apa yang  Berubah?</a:t>
            </a:r>
            <a:endParaRPr/>
          </a:p>
        </p:txBody>
      </p:sp>
      <p:sp>
        <p:nvSpPr>
          <p:cNvPr id="256" name="Google Shape;256;p42"/>
          <p:cNvSpPr/>
          <p:nvPr/>
        </p:nvSpPr>
        <p:spPr>
          <a:xfrm>
            <a:off x="861725" y="221999"/>
            <a:ext cx="1245900" cy="10422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14"/>
          <p:cNvSpPr txBox="1"/>
          <p:nvPr>
            <p:ph type="title"/>
          </p:nvPr>
        </p:nvSpPr>
        <p:spPr>
          <a:xfrm>
            <a:off x="685800" y="434850"/>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Berhenti Berbagi Layar</a:t>
            </a:r>
            <a:endParaRPr b="0" i="0" sz="1400" u="none" cap="none" strike="noStrike">
              <a:solidFill>
                <a:srgbClr val="000000"/>
              </a:solidFill>
              <a:latin typeface="Arial"/>
              <a:ea typeface="Arial"/>
              <a:cs typeface="Arial"/>
              <a:sym typeface="Arial"/>
            </a:endParaRPr>
          </a:p>
        </p:txBody>
      </p:sp>
      <p:pic>
        <p:nvPicPr>
          <p:cNvPr id="973" name="Google Shape;973;p114"/>
          <p:cNvPicPr preferRelativeResize="0"/>
          <p:nvPr/>
        </p:nvPicPr>
        <p:blipFill rotWithShape="1">
          <a:blip r:embed="rId3">
            <a:alphaModFix/>
          </a:blip>
          <a:srcRect b="0" l="0" r="0" t="0"/>
          <a:stretch/>
        </p:blipFill>
        <p:spPr>
          <a:xfrm>
            <a:off x="3641088" y="1642775"/>
            <a:ext cx="5076825" cy="2657475"/>
          </a:xfrm>
          <a:prstGeom prst="rect">
            <a:avLst/>
          </a:prstGeom>
          <a:noFill/>
          <a:ln>
            <a:noFill/>
          </a:ln>
        </p:spPr>
      </p:pic>
      <p:sp>
        <p:nvSpPr>
          <p:cNvPr id="974" name="Google Shape;974;p114"/>
          <p:cNvSpPr txBox="1"/>
          <p:nvPr>
            <p:ph idx="1" type="subTitle"/>
          </p:nvPr>
        </p:nvSpPr>
        <p:spPr>
          <a:xfrm>
            <a:off x="723900" y="1642775"/>
            <a:ext cx="2693700" cy="2962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 jendela Meet, klik Hentikan Presentasi.</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 bagian bawah, Anda juga dapat mengklik Anda sedang mempresentasikan lalu Hentikan presentasi.</a:t>
            </a:r>
            <a:endParaRPr b="0" i="0" sz="1400" u="none" cap="none" strike="noStrike">
              <a:solidFill>
                <a:srgbClr val="000000"/>
              </a:solidFill>
              <a:latin typeface="Arial"/>
              <a:ea typeface="Arial"/>
              <a:cs typeface="Arial"/>
              <a:sym typeface="Arial"/>
            </a:endParaRPr>
          </a:p>
        </p:txBody>
      </p:sp>
      <p:sp>
        <p:nvSpPr>
          <p:cNvPr id="975" name="Google Shape;975;p114"/>
          <p:cNvSpPr/>
          <p:nvPr/>
        </p:nvSpPr>
        <p:spPr>
          <a:xfrm>
            <a:off x="5247175" y="2946800"/>
            <a:ext cx="1758600" cy="452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15"/>
          <p:cNvSpPr txBox="1"/>
          <p:nvPr/>
        </p:nvSpPr>
        <p:spPr>
          <a:xfrm>
            <a:off x="0" y="1786800"/>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chemeClr val="dk1"/>
                </a:solidFill>
                <a:latin typeface="Arial"/>
                <a:ea typeface="Arial"/>
                <a:cs typeface="Arial"/>
                <a:sym typeface="Arial"/>
              </a:rPr>
              <a:t>Bertindak Sebagai Moderator Rapat</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4" name="Shape 984"/>
        <p:cNvGrpSpPr/>
        <p:nvPr/>
      </p:nvGrpSpPr>
      <p:grpSpPr>
        <a:xfrm>
          <a:off x="0" y="0"/>
          <a:ext cx="0" cy="0"/>
          <a:chOff x="0" y="0"/>
          <a:chExt cx="0" cy="0"/>
        </a:xfrm>
      </p:grpSpPr>
      <p:sp>
        <p:nvSpPr>
          <p:cNvPr id="985" name="Google Shape;985;p116"/>
          <p:cNvSpPr txBox="1"/>
          <p:nvPr>
            <p:ph type="ctrTitle"/>
          </p:nvPr>
        </p:nvSpPr>
        <p:spPr>
          <a:xfrm>
            <a:off x="685800" y="534975"/>
            <a:ext cx="8458200" cy="1139100"/>
          </a:xfrm>
          <a:prstGeom prst="rect">
            <a:avLst/>
          </a:prstGeom>
          <a:noFill/>
          <a:ln>
            <a:noFill/>
          </a:ln>
        </p:spPr>
        <p:txBody>
          <a:bodyPr anchorCtr="0" anchor="b" bIns="91425" lIns="91425" spcFirstLastPara="1" rIns="91425" wrap="square" tIns="91425">
            <a:spAutoFit/>
          </a:bodyPr>
          <a:lstStyle/>
          <a:p>
            <a:pPr indent="0" lvl="0" marL="0" rtl="0" algn="l">
              <a:lnSpc>
                <a:spcPct val="100000"/>
              </a:lnSpc>
              <a:spcBef>
                <a:spcPts val="0"/>
              </a:spcBef>
              <a:spcAft>
                <a:spcPts val="0"/>
              </a:spcAft>
              <a:buSzPts val="5200"/>
              <a:buNone/>
            </a:pPr>
            <a:r>
              <a:rPr lang="en-US" sz="3100">
                <a:solidFill>
                  <a:schemeClr val="dk1"/>
                </a:solidFill>
              </a:rPr>
              <a:t>Memasang pin atau membisukan audio peserta Google Meet</a:t>
            </a:r>
            <a:endParaRPr sz="3100">
              <a:solidFill>
                <a:schemeClr val="dk1"/>
              </a:solidFill>
            </a:endParaRPr>
          </a:p>
        </p:txBody>
      </p:sp>
      <p:sp>
        <p:nvSpPr>
          <p:cNvPr id="986" name="Google Shape;986;p116"/>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chemeClr val="dk1"/>
                </a:solidFill>
              </a:rPr>
              <a:t>Pilih peserta dari tab "Orang" untuk membisukan audio atau menyematkannya.</a:t>
            </a:r>
            <a:endParaRPr>
              <a:solidFill>
                <a:schemeClr val="dk1"/>
              </a:solidFill>
            </a:endParaRPr>
          </a:p>
          <a:p>
            <a:pPr indent="0" lvl="0" marL="0" rtl="0" algn="l">
              <a:lnSpc>
                <a:spcPct val="100000"/>
              </a:lnSpc>
              <a:spcBef>
                <a:spcPts val="0"/>
              </a:spcBef>
              <a:spcAft>
                <a:spcPts val="0"/>
              </a:spcAft>
              <a:buSzPts val="2800"/>
              <a:buNone/>
            </a:pPr>
            <a:r>
              <a:t/>
            </a:r>
            <a:endParaRPr>
              <a:solidFill>
                <a:schemeClr val="dk1"/>
              </a:solidFill>
            </a:endParaRPr>
          </a:p>
          <a:p>
            <a:pPr indent="0" lvl="0" marL="0" rtl="0" algn="l">
              <a:lnSpc>
                <a:spcPct val="100000"/>
              </a:lnSpc>
              <a:spcBef>
                <a:spcPts val="0"/>
              </a:spcBef>
              <a:spcAft>
                <a:spcPts val="0"/>
              </a:spcAft>
              <a:buSzPts val="2800"/>
              <a:buNone/>
            </a:pPr>
            <a:r>
              <a:rPr lang="en-US">
                <a:solidFill>
                  <a:schemeClr val="dk1"/>
                </a:solidFill>
              </a:rPr>
              <a:t>Penting: Untuk rapat yang diselenggarakan menggunakan Akun Google pribadi, hanya moderator rapat yang dapat membisukan mikrofon peserta lain.</a:t>
            </a:r>
            <a:endParaRPr>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0" name="Shape 990"/>
        <p:cNvGrpSpPr/>
        <p:nvPr/>
      </p:nvGrpSpPr>
      <p:grpSpPr>
        <a:xfrm>
          <a:off x="0" y="0"/>
          <a:ext cx="0" cy="0"/>
          <a:chOff x="0" y="0"/>
          <a:chExt cx="0" cy="0"/>
        </a:xfrm>
      </p:grpSpPr>
      <p:sp>
        <p:nvSpPr>
          <p:cNvPr id="991" name="Google Shape;991;p117"/>
          <p:cNvSpPr txBox="1"/>
          <p:nvPr>
            <p:ph type="ctrTitle"/>
          </p:nvPr>
        </p:nvSpPr>
        <p:spPr>
          <a:xfrm>
            <a:off x="685800" y="534975"/>
            <a:ext cx="8458200" cy="69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sz="4700"/>
              <a:t>Menyematkan peserta</a:t>
            </a:r>
            <a:endParaRPr sz="4700"/>
          </a:p>
        </p:txBody>
      </p:sp>
      <p:sp>
        <p:nvSpPr>
          <p:cNvPr id="992" name="Google Shape;992;p117"/>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rgbClr val="000000"/>
                </a:solidFill>
              </a:rPr>
              <a:t>Untuk melihat hanya</a:t>
            </a:r>
            <a:r>
              <a:rPr b="1" lang="en-US">
                <a:solidFill>
                  <a:srgbClr val="000000"/>
                </a:solidFill>
              </a:rPr>
              <a:t> satu </a:t>
            </a:r>
            <a:r>
              <a:rPr lang="en-US">
                <a:solidFill>
                  <a:srgbClr val="000000"/>
                </a:solidFill>
              </a:rPr>
              <a:t>peserta tertentu, sematkan peserta tersebut ke layar Anda.</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Di panggilan video, arahkan kursor ke ikon seseorang lalu ketuk sematkan Pin (keep).</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Ketuk tab Orang lalu pilih peserta yang akan disematkan.</a:t>
            </a:r>
            <a:endParaRPr>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pic>
        <p:nvPicPr>
          <p:cNvPr id="997" name="Google Shape;997;p118"/>
          <p:cNvPicPr preferRelativeResize="0"/>
          <p:nvPr/>
        </p:nvPicPr>
        <p:blipFill rotWithShape="1">
          <a:blip r:embed="rId3">
            <a:alphaModFix/>
          </a:blip>
          <a:srcRect b="0" l="0" r="0" t="0"/>
          <a:stretch/>
        </p:blipFill>
        <p:spPr>
          <a:xfrm>
            <a:off x="411350" y="1144600"/>
            <a:ext cx="2167829" cy="388804"/>
          </a:xfrm>
          <a:prstGeom prst="rect">
            <a:avLst/>
          </a:prstGeom>
          <a:noFill/>
          <a:ln>
            <a:noFill/>
          </a:ln>
          <a:effectLst>
            <a:outerShdw blurRad="57150" rotWithShape="0" algn="bl" dir="5400000" dist="19050">
              <a:srgbClr val="000000">
                <a:alpha val="49800"/>
              </a:srgbClr>
            </a:outerShdw>
          </a:effectLst>
        </p:spPr>
      </p:pic>
      <p:pic>
        <p:nvPicPr>
          <p:cNvPr id="998" name="Google Shape;998;p118"/>
          <p:cNvPicPr preferRelativeResize="0"/>
          <p:nvPr/>
        </p:nvPicPr>
        <p:blipFill rotWithShape="1">
          <a:blip r:embed="rId4">
            <a:alphaModFix/>
          </a:blip>
          <a:srcRect b="0" l="0" r="0" t="0"/>
          <a:stretch/>
        </p:blipFill>
        <p:spPr>
          <a:xfrm>
            <a:off x="656596" y="1533404"/>
            <a:ext cx="2374653" cy="2557132"/>
          </a:xfrm>
          <a:prstGeom prst="rect">
            <a:avLst/>
          </a:prstGeom>
          <a:noFill/>
          <a:ln>
            <a:noFill/>
          </a:ln>
          <a:effectLst>
            <a:outerShdw blurRad="57150" rotWithShape="0" algn="bl" dir="5400000" dist="19050">
              <a:srgbClr val="000000">
                <a:alpha val="49800"/>
              </a:srgbClr>
            </a:outerShdw>
          </a:effectLst>
        </p:spPr>
      </p:pic>
      <p:pic>
        <p:nvPicPr>
          <p:cNvPr id="999" name="Google Shape;999;p118"/>
          <p:cNvPicPr preferRelativeResize="0"/>
          <p:nvPr/>
        </p:nvPicPr>
        <p:blipFill rotWithShape="1">
          <a:blip r:embed="rId5">
            <a:alphaModFix/>
          </a:blip>
          <a:srcRect b="0" l="0" r="0" t="0"/>
          <a:stretch/>
        </p:blipFill>
        <p:spPr>
          <a:xfrm>
            <a:off x="823954" y="4049109"/>
            <a:ext cx="1432452" cy="717792"/>
          </a:xfrm>
          <a:prstGeom prst="rect">
            <a:avLst/>
          </a:prstGeom>
          <a:noFill/>
          <a:ln>
            <a:noFill/>
          </a:ln>
          <a:effectLst>
            <a:outerShdw blurRad="57150" rotWithShape="0" algn="bl" dir="5400000" dist="19050">
              <a:srgbClr val="000000">
                <a:alpha val="49800"/>
              </a:srgbClr>
            </a:outerShdw>
          </a:effectLst>
        </p:spPr>
      </p:pic>
      <p:sp>
        <p:nvSpPr>
          <p:cNvPr id="1000" name="Google Shape;1000;p118"/>
          <p:cNvSpPr txBox="1"/>
          <p:nvPr>
            <p:ph type="title"/>
          </p:nvPr>
        </p:nvSpPr>
        <p:spPr>
          <a:xfrm>
            <a:off x="411350" y="17545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1</a:t>
            </a:r>
            <a:endParaRPr b="0" i="0" sz="1400" u="none" cap="none" strike="noStrike">
              <a:solidFill>
                <a:srgbClr val="466DBD"/>
              </a:solidFill>
              <a:latin typeface="Arial"/>
              <a:ea typeface="Arial"/>
              <a:cs typeface="Arial"/>
              <a:sym typeface="Arial"/>
            </a:endParaRPr>
          </a:p>
        </p:txBody>
      </p:sp>
      <p:sp>
        <p:nvSpPr>
          <p:cNvPr id="1001" name="Google Shape;1001;p118"/>
          <p:cNvSpPr txBox="1"/>
          <p:nvPr>
            <p:ph idx="2" type="title"/>
          </p:nvPr>
        </p:nvSpPr>
        <p:spPr>
          <a:xfrm>
            <a:off x="4956075" y="22620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2</a:t>
            </a:r>
            <a:endParaRPr b="0" i="0" sz="1400" u="none" cap="none" strike="noStrike">
              <a:solidFill>
                <a:srgbClr val="466DBD"/>
              </a:solidFill>
              <a:latin typeface="Arial"/>
              <a:ea typeface="Arial"/>
              <a:cs typeface="Arial"/>
              <a:sym typeface="Arial"/>
            </a:endParaRPr>
          </a:p>
        </p:txBody>
      </p:sp>
      <p:pic>
        <p:nvPicPr>
          <p:cNvPr id="1002" name="Google Shape;1002;p118"/>
          <p:cNvPicPr preferRelativeResize="0"/>
          <p:nvPr/>
        </p:nvPicPr>
        <p:blipFill rotWithShape="1">
          <a:blip r:embed="rId6">
            <a:alphaModFix/>
          </a:blip>
          <a:srcRect b="0" l="0" r="0" t="0"/>
          <a:stretch/>
        </p:blipFill>
        <p:spPr>
          <a:xfrm>
            <a:off x="3705798" y="915873"/>
            <a:ext cx="3731284" cy="2715901"/>
          </a:xfrm>
          <a:prstGeom prst="rect">
            <a:avLst/>
          </a:prstGeom>
          <a:noFill/>
          <a:ln>
            <a:noFill/>
          </a:ln>
          <a:effectLst>
            <a:outerShdw blurRad="57150" rotWithShape="0" algn="bl" dir="5400000" dist="19050">
              <a:srgbClr val="000000">
                <a:alpha val="49800"/>
              </a:srgbClr>
            </a:outerShdw>
          </a:effectLst>
        </p:spPr>
      </p:pic>
      <p:sp>
        <p:nvSpPr>
          <p:cNvPr id="1003" name="Google Shape;1003;p118"/>
          <p:cNvSpPr/>
          <p:nvPr/>
        </p:nvSpPr>
        <p:spPr>
          <a:xfrm>
            <a:off x="411348" y="11662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118"/>
          <p:cNvSpPr/>
          <p:nvPr/>
        </p:nvSpPr>
        <p:spPr>
          <a:xfrm>
            <a:off x="807650" y="9158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1005" name="Google Shape;1005;p118"/>
          <p:cNvSpPr/>
          <p:nvPr/>
        </p:nvSpPr>
        <p:spPr>
          <a:xfrm>
            <a:off x="2579176" y="34126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18"/>
          <p:cNvSpPr/>
          <p:nvPr/>
        </p:nvSpPr>
        <p:spPr>
          <a:xfrm>
            <a:off x="2871100"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1007" name="Google Shape;1007;p118"/>
          <p:cNvSpPr/>
          <p:nvPr/>
        </p:nvSpPr>
        <p:spPr>
          <a:xfrm>
            <a:off x="823956" y="4137525"/>
            <a:ext cx="14325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18"/>
          <p:cNvSpPr/>
          <p:nvPr/>
        </p:nvSpPr>
        <p:spPr>
          <a:xfrm>
            <a:off x="2182875" y="385673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cxnSp>
        <p:nvCxnSpPr>
          <p:cNvPr id="1009" name="Google Shape;1009;p118"/>
          <p:cNvCxnSpPr>
            <a:stCxn id="1003" idx="3"/>
            <a:endCxn id="1005" idx="0"/>
          </p:cNvCxnSpPr>
          <p:nvPr/>
        </p:nvCxnSpPr>
        <p:spPr>
          <a:xfrm>
            <a:off x="807648" y="1339000"/>
            <a:ext cx="1969800" cy="2073600"/>
          </a:xfrm>
          <a:prstGeom prst="bentConnector2">
            <a:avLst/>
          </a:prstGeom>
          <a:noFill/>
          <a:ln cap="flat" cmpd="sng" w="28575">
            <a:solidFill>
              <a:srgbClr val="FF0000"/>
            </a:solidFill>
            <a:prstDash val="solid"/>
            <a:round/>
            <a:headEnd len="sm" w="sm" type="none"/>
            <a:tailEnd len="med" w="med" type="stealth"/>
          </a:ln>
        </p:spPr>
      </p:cxnSp>
      <p:pic>
        <p:nvPicPr>
          <p:cNvPr id="1010" name="Google Shape;1010;p118"/>
          <p:cNvPicPr preferRelativeResize="0"/>
          <p:nvPr/>
        </p:nvPicPr>
        <p:blipFill rotWithShape="1">
          <a:blip r:embed="rId7">
            <a:alphaModFix/>
          </a:blip>
          <a:srcRect b="24611" l="36713" r="35339" t="28969"/>
          <a:stretch/>
        </p:blipFill>
        <p:spPr>
          <a:xfrm>
            <a:off x="6793200" y="2814680"/>
            <a:ext cx="2167825" cy="2083295"/>
          </a:xfrm>
          <a:prstGeom prst="rect">
            <a:avLst/>
          </a:prstGeom>
          <a:noFill/>
          <a:ln>
            <a:noFill/>
          </a:ln>
        </p:spPr>
      </p:pic>
      <p:sp>
        <p:nvSpPr>
          <p:cNvPr id="1011" name="Google Shape;1011;p118"/>
          <p:cNvSpPr/>
          <p:nvPr/>
        </p:nvSpPr>
        <p:spPr>
          <a:xfrm>
            <a:off x="6698175" y="2720150"/>
            <a:ext cx="2374800" cy="2236500"/>
          </a:xfrm>
          <a:prstGeom prst="wedgeRectCallout">
            <a:avLst>
              <a:gd fmla="val -90125" name="adj1"/>
              <a:gd fmla="val -43636" name="adj2"/>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2" name="Google Shape;1012;p118"/>
          <p:cNvCxnSpPr>
            <a:stCxn id="1005" idx="3"/>
            <a:endCxn id="1007" idx="3"/>
          </p:cNvCxnSpPr>
          <p:nvPr/>
        </p:nvCxnSpPr>
        <p:spPr>
          <a:xfrm flipH="1">
            <a:off x="2256376" y="3585400"/>
            <a:ext cx="719100" cy="724800"/>
          </a:xfrm>
          <a:prstGeom prst="bentConnector3">
            <a:avLst>
              <a:gd fmla="val -33114" name="adj1"/>
            </a:avLst>
          </a:prstGeom>
          <a:noFill/>
          <a:ln cap="flat" cmpd="sng" w="28575">
            <a:solidFill>
              <a:srgbClr val="FF0000"/>
            </a:solidFill>
            <a:prstDash val="solid"/>
            <a:round/>
            <a:headEnd len="sm" w="sm" type="none"/>
            <a:tailEnd len="med" w="med" type="stealth"/>
          </a:ln>
        </p:spPr>
      </p:cxnSp>
      <p:sp>
        <p:nvSpPr>
          <p:cNvPr id="1013" name="Google Shape;1013;p118"/>
          <p:cNvSpPr/>
          <p:nvPr/>
        </p:nvSpPr>
        <p:spPr>
          <a:xfrm>
            <a:off x="7040775" y="3497750"/>
            <a:ext cx="595200" cy="5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18"/>
          <p:cNvSpPr/>
          <p:nvPr/>
        </p:nvSpPr>
        <p:spPr>
          <a:xfrm>
            <a:off x="7506325"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8" name="Shape 1018"/>
        <p:cNvGrpSpPr/>
        <p:nvPr/>
      </p:nvGrpSpPr>
      <p:grpSpPr>
        <a:xfrm>
          <a:off x="0" y="0"/>
          <a:ext cx="0" cy="0"/>
          <a:chOff x="0" y="0"/>
          <a:chExt cx="0" cy="0"/>
        </a:xfrm>
      </p:grpSpPr>
      <p:sp>
        <p:nvSpPr>
          <p:cNvPr id="1019" name="Google Shape;1019;p119"/>
          <p:cNvSpPr txBox="1"/>
          <p:nvPr>
            <p:ph type="ctrTitle"/>
          </p:nvPr>
        </p:nvSpPr>
        <p:spPr>
          <a:xfrm>
            <a:off x="685800" y="534975"/>
            <a:ext cx="8458200" cy="638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sz="4700"/>
              <a:t>Membisukan peserta</a:t>
            </a:r>
            <a:endParaRPr sz="4700"/>
          </a:p>
        </p:txBody>
      </p:sp>
      <p:sp>
        <p:nvSpPr>
          <p:cNvPr id="1020" name="Google Shape;1020;p119"/>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a:solidFill>
                  <a:srgbClr val="000000"/>
                </a:solidFill>
              </a:rPr>
              <a:t>Jika terdengar gema atau derau latar belakang di panggilan video, Anda mungkin perlu membisukan mikrofon peserta lain.</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Untuk membisukan mikrofon peserta saat melakukan panggilan video:</a:t>
            </a:r>
            <a:endParaRPr>
              <a:solidFill>
                <a:srgbClr val="000000"/>
              </a:solidFill>
            </a:endParaRPr>
          </a:p>
          <a:p>
            <a:pPr indent="0" lvl="0" marL="0" rtl="0" algn="l">
              <a:lnSpc>
                <a:spcPct val="100000"/>
              </a:lnSpc>
              <a:spcBef>
                <a:spcPts val="0"/>
              </a:spcBef>
              <a:spcAft>
                <a:spcPts val="0"/>
              </a:spcAft>
              <a:buSzPts val="2800"/>
              <a:buNone/>
            </a:pPr>
            <a:r>
              <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	Di bagian atas, klik Orang Orang</a:t>
            </a:r>
            <a:endParaRPr>
              <a:solidFill>
                <a:srgbClr val="000000"/>
              </a:solidFill>
            </a:endParaRPr>
          </a:p>
          <a:p>
            <a:pPr indent="0" lvl="0" marL="0" rtl="0" algn="l">
              <a:lnSpc>
                <a:spcPct val="100000"/>
              </a:lnSpc>
              <a:spcBef>
                <a:spcPts val="0"/>
              </a:spcBef>
              <a:spcAft>
                <a:spcPts val="0"/>
              </a:spcAft>
              <a:buSzPts val="2800"/>
              <a:buNone/>
            </a:pPr>
            <a:r>
              <a:rPr lang="en-US">
                <a:solidFill>
                  <a:srgbClr val="000000"/>
                </a:solidFill>
              </a:rPr>
              <a:t>	Di samping nama peserta, klik Bisukan.</a:t>
            </a:r>
            <a:endParaRPr>
              <a:solidFill>
                <a:srgbClr val="000000"/>
              </a:solidFill>
            </a:endParaRPr>
          </a:p>
        </p:txBody>
      </p:sp>
      <p:pic>
        <p:nvPicPr>
          <p:cNvPr id="1021" name="Google Shape;1021;p119"/>
          <p:cNvPicPr preferRelativeResize="0"/>
          <p:nvPr/>
        </p:nvPicPr>
        <p:blipFill rotWithShape="1">
          <a:blip r:embed="rId3">
            <a:alphaModFix/>
          </a:blip>
          <a:srcRect b="0" l="0" r="0" t="0"/>
          <a:stretch/>
        </p:blipFill>
        <p:spPr>
          <a:xfrm>
            <a:off x="8101450" y="4548713"/>
            <a:ext cx="419100" cy="381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id="1026" name="Google Shape;1026;p120"/>
          <p:cNvPicPr preferRelativeResize="0"/>
          <p:nvPr/>
        </p:nvPicPr>
        <p:blipFill rotWithShape="1">
          <a:blip r:embed="rId3">
            <a:alphaModFix/>
          </a:blip>
          <a:srcRect b="0" l="0" r="0" t="0"/>
          <a:stretch/>
        </p:blipFill>
        <p:spPr>
          <a:xfrm>
            <a:off x="411350" y="1144600"/>
            <a:ext cx="2167829" cy="388804"/>
          </a:xfrm>
          <a:prstGeom prst="rect">
            <a:avLst/>
          </a:prstGeom>
          <a:noFill/>
          <a:ln>
            <a:noFill/>
          </a:ln>
          <a:effectLst>
            <a:outerShdw blurRad="57150" rotWithShape="0" algn="bl" dir="5400000" dist="19050">
              <a:srgbClr val="000000">
                <a:alpha val="49800"/>
              </a:srgbClr>
            </a:outerShdw>
          </a:effectLst>
        </p:spPr>
      </p:pic>
      <p:sp>
        <p:nvSpPr>
          <p:cNvPr id="1027" name="Google Shape;1027;p120"/>
          <p:cNvSpPr txBox="1"/>
          <p:nvPr>
            <p:ph type="title"/>
          </p:nvPr>
        </p:nvSpPr>
        <p:spPr>
          <a:xfrm>
            <a:off x="411350" y="17545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1</a:t>
            </a:r>
            <a:endParaRPr b="0" i="0" sz="1400" u="none" cap="none" strike="noStrike">
              <a:solidFill>
                <a:srgbClr val="466DBD"/>
              </a:solidFill>
              <a:latin typeface="Arial"/>
              <a:ea typeface="Arial"/>
              <a:cs typeface="Arial"/>
              <a:sym typeface="Arial"/>
            </a:endParaRPr>
          </a:p>
        </p:txBody>
      </p:sp>
      <p:sp>
        <p:nvSpPr>
          <p:cNvPr id="1028" name="Google Shape;1028;p120"/>
          <p:cNvSpPr txBox="1"/>
          <p:nvPr>
            <p:ph idx="2" type="title"/>
          </p:nvPr>
        </p:nvSpPr>
        <p:spPr>
          <a:xfrm>
            <a:off x="4956075" y="226200"/>
            <a:ext cx="2619900" cy="57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66DBD"/>
                </a:solidFill>
                <a:latin typeface="Arial"/>
                <a:ea typeface="Arial"/>
                <a:cs typeface="Arial"/>
                <a:sym typeface="Arial"/>
              </a:rPr>
              <a:t>Cara 2</a:t>
            </a:r>
            <a:endParaRPr b="0" i="0" sz="1400" u="none" cap="none" strike="noStrike">
              <a:solidFill>
                <a:srgbClr val="466DBD"/>
              </a:solidFill>
              <a:latin typeface="Arial"/>
              <a:ea typeface="Arial"/>
              <a:cs typeface="Arial"/>
              <a:sym typeface="Arial"/>
            </a:endParaRPr>
          </a:p>
        </p:txBody>
      </p:sp>
      <p:pic>
        <p:nvPicPr>
          <p:cNvPr id="1029" name="Google Shape;1029;p120"/>
          <p:cNvPicPr preferRelativeResize="0"/>
          <p:nvPr/>
        </p:nvPicPr>
        <p:blipFill rotWithShape="1">
          <a:blip r:embed="rId4">
            <a:alphaModFix/>
          </a:blip>
          <a:srcRect b="0" l="0" r="0" t="0"/>
          <a:stretch/>
        </p:blipFill>
        <p:spPr>
          <a:xfrm>
            <a:off x="3705798" y="915873"/>
            <a:ext cx="3731284" cy="2715901"/>
          </a:xfrm>
          <a:prstGeom prst="rect">
            <a:avLst/>
          </a:prstGeom>
          <a:noFill/>
          <a:ln>
            <a:noFill/>
          </a:ln>
          <a:effectLst>
            <a:outerShdw blurRad="57150" rotWithShape="0" algn="bl" dir="5400000" dist="19050">
              <a:srgbClr val="000000">
                <a:alpha val="49800"/>
              </a:srgbClr>
            </a:outerShdw>
          </a:effectLst>
        </p:spPr>
      </p:pic>
      <p:sp>
        <p:nvSpPr>
          <p:cNvPr id="1030" name="Google Shape;1030;p120"/>
          <p:cNvSpPr/>
          <p:nvPr/>
        </p:nvSpPr>
        <p:spPr>
          <a:xfrm>
            <a:off x="411348" y="1166200"/>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1" name="Google Shape;1031;p120"/>
          <p:cNvPicPr preferRelativeResize="0"/>
          <p:nvPr/>
        </p:nvPicPr>
        <p:blipFill rotWithShape="1">
          <a:blip r:embed="rId5">
            <a:alphaModFix/>
          </a:blip>
          <a:srcRect b="0" l="0" r="0" t="0"/>
          <a:stretch/>
        </p:blipFill>
        <p:spPr>
          <a:xfrm>
            <a:off x="1045775" y="1659464"/>
            <a:ext cx="2167825" cy="2263561"/>
          </a:xfrm>
          <a:prstGeom prst="rect">
            <a:avLst/>
          </a:prstGeom>
          <a:noFill/>
          <a:ln>
            <a:noFill/>
          </a:ln>
          <a:effectLst>
            <a:outerShdw blurRad="57150" rotWithShape="0" algn="bl" dir="5400000" dist="19050">
              <a:srgbClr val="000000">
                <a:alpha val="49800"/>
              </a:srgbClr>
            </a:outerShdw>
          </a:effectLst>
        </p:spPr>
      </p:pic>
      <p:sp>
        <p:nvSpPr>
          <p:cNvPr id="1032" name="Google Shape;1032;p120"/>
          <p:cNvSpPr/>
          <p:nvPr/>
        </p:nvSpPr>
        <p:spPr>
          <a:xfrm>
            <a:off x="807650" y="91588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1033" name="Google Shape;1033;p120"/>
          <p:cNvSpPr/>
          <p:nvPr/>
        </p:nvSpPr>
        <p:spPr>
          <a:xfrm>
            <a:off x="2436851" y="3286175"/>
            <a:ext cx="3963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20"/>
          <p:cNvSpPr/>
          <p:nvPr/>
        </p:nvSpPr>
        <p:spPr>
          <a:xfrm>
            <a:off x="2749100" y="299141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pic>
        <p:nvPicPr>
          <p:cNvPr id="1035" name="Google Shape;1035;p120"/>
          <p:cNvPicPr preferRelativeResize="0"/>
          <p:nvPr/>
        </p:nvPicPr>
        <p:blipFill rotWithShape="1">
          <a:blip r:embed="rId6">
            <a:alphaModFix/>
          </a:blip>
          <a:srcRect b="0" l="0" r="0" t="0"/>
          <a:stretch/>
        </p:blipFill>
        <p:spPr>
          <a:xfrm>
            <a:off x="305575" y="3804499"/>
            <a:ext cx="2908027" cy="1206926"/>
          </a:xfrm>
          <a:prstGeom prst="rect">
            <a:avLst/>
          </a:prstGeom>
          <a:noFill/>
          <a:ln>
            <a:noFill/>
          </a:ln>
          <a:effectLst>
            <a:outerShdw blurRad="57150" rotWithShape="0" algn="bl" dir="5400000" dist="19050">
              <a:srgbClr val="000000">
                <a:alpha val="49800"/>
              </a:srgbClr>
            </a:outerShdw>
          </a:effectLst>
        </p:spPr>
      </p:pic>
      <p:sp>
        <p:nvSpPr>
          <p:cNvPr id="1036" name="Google Shape;1036;p120"/>
          <p:cNvSpPr/>
          <p:nvPr/>
        </p:nvSpPr>
        <p:spPr>
          <a:xfrm>
            <a:off x="2491028" y="4665825"/>
            <a:ext cx="5952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20"/>
          <p:cNvSpPr/>
          <p:nvPr/>
        </p:nvSpPr>
        <p:spPr>
          <a:xfrm>
            <a:off x="2094725" y="44346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cxnSp>
        <p:nvCxnSpPr>
          <p:cNvPr id="1038" name="Google Shape;1038;p120"/>
          <p:cNvCxnSpPr>
            <a:stCxn id="1030" idx="2"/>
            <a:endCxn id="1033" idx="1"/>
          </p:cNvCxnSpPr>
          <p:nvPr/>
        </p:nvCxnSpPr>
        <p:spPr>
          <a:xfrm flipH="1" rot="-5400000">
            <a:off x="549498" y="1571800"/>
            <a:ext cx="1947300" cy="1827300"/>
          </a:xfrm>
          <a:prstGeom prst="bentConnector2">
            <a:avLst/>
          </a:prstGeom>
          <a:noFill/>
          <a:ln cap="flat" cmpd="sng" w="28575">
            <a:solidFill>
              <a:srgbClr val="FF0000"/>
            </a:solidFill>
            <a:prstDash val="solid"/>
            <a:round/>
            <a:headEnd len="sm" w="sm" type="none"/>
            <a:tailEnd len="med" w="med" type="stealth"/>
          </a:ln>
        </p:spPr>
      </p:cxnSp>
      <p:pic>
        <p:nvPicPr>
          <p:cNvPr id="1039" name="Google Shape;1039;p120"/>
          <p:cNvPicPr preferRelativeResize="0"/>
          <p:nvPr/>
        </p:nvPicPr>
        <p:blipFill rotWithShape="1">
          <a:blip r:embed="rId7">
            <a:alphaModFix/>
          </a:blip>
          <a:srcRect b="24611" l="36713" r="35339" t="28969"/>
          <a:stretch/>
        </p:blipFill>
        <p:spPr>
          <a:xfrm>
            <a:off x="6793200" y="2814680"/>
            <a:ext cx="2167825" cy="2083295"/>
          </a:xfrm>
          <a:prstGeom prst="rect">
            <a:avLst/>
          </a:prstGeom>
          <a:noFill/>
          <a:ln>
            <a:noFill/>
          </a:ln>
        </p:spPr>
      </p:pic>
      <p:sp>
        <p:nvSpPr>
          <p:cNvPr id="1040" name="Google Shape;1040;p120"/>
          <p:cNvSpPr/>
          <p:nvPr/>
        </p:nvSpPr>
        <p:spPr>
          <a:xfrm>
            <a:off x="6698175" y="2720150"/>
            <a:ext cx="2374800" cy="2236500"/>
          </a:xfrm>
          <a:prstGeom prst="wedgeRectCallout">
            <a:avLst>
              <a:gd fmla="val -90125" name="adj1"/>
              <a:gd fmla="val -43636"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41" name="Google Shape;1041;p120"/>
          <p:cNvCxnSpPr>
            <a:stCxn id="1033" idx="3"/>
            <a:endCxn id="1036" idx="3"/>
          </p:cNvCxnSpPr>
          <p:nvPr/>
        </p:nvCxnSpPr>
        <p:spPr>
          <a:xfrm>
            <a:off x="2833151" y="3458975"/>
            <a:ext cx="253200" cy="1379700"/>
          </a:xfrm>
          <a:prstGeom prst="bentConnector3">
            <a:avLst>
              <a:gd fmla="val 193998" name="adj1"/>
            </a:avLst>
          </a:prstGeom>
          <a:noFill/>
          <a:ln cap="flat" cmpd="sng" w="28575">
            <a:solidFill>
              <a:srgbClr val="FF0000"/>
            </a:solidFill>
            <a:prstDash val="solid"/>
            <a:round/>
            <a:headEnd len="sm" w="sm" type="none"/>
            <a:tailEnd len="med" w="med" type="stealth"/>
          </a:ln>
        </p:spPr>
      </p:cxnSp>
      <p:sp>
        <p:nvSpPr>
          <p:cNvPr id="1042" name="Google Shape;1042;p120"/>
          <p:cNvSpPr/>
          <p:nvPr/>
        </p:nvSpPr>
        <p:spPr>
          <a:xfrm>
            <a:off x="7587975" y="3497750"/>
            <a:ext cx="595200" cy="5727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20"/>
          <p:cNvSpPr/>
          <p:nvPr/>
        </p:nvSpPr>
        <p:spPr>
          <a:xfrm>
            <a:off x="7506325" y="31521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pic>
        <p:nvPicPr>
          <p:cNvPr id="1044" name="Google Shape;1044;p120"/>
          <p:cNvPicPr preferRelativeResize="0"/>
          <p:nvPr/>
        </p:nvPicPr>
        <p:blipFill rotWithShape="1">
          <a:blip r:embed="rId6">
            <a:alphaModFix/>
          </a:blip>
          <a:srcRect b="0" l="0" r="0" t="0"/>
          <a:stretch/>
        </p:blipFill>
        <p:spPr>
          <a:xfrm>
            <a:off x="3991463" y="3804504"/>
            <a:ext cx="2461062" cy="1021421"/>
          </a:xfrm>
          <a:prstGeom prst="rect">
            <a:avLst/>
          </a:prstGeom>
          <a:noFill/>
          <a:ln>
            <a:noFill/>
          </a:ln>
          <a:effectLst>
            <a:outerShdw blurRad="57150" rotWithShape="0" algn="bl" dir="5400000" dist="19050">
              <a:srgbClr val="000000">
                <a:alpha val="49800"/>
              </a:srgbClr>
            </a:outerShdw>
          </a:effectLst>
        </p:spPr>
      </p:pic>
      <p:sp>
        <p:nvSpPr>
          <p:cNvPr id="1045" name="Google Shape;1045;p120"/>
          <p:cNvSpPr/>
          <p:nvPr/>
        </p:nvSpPr>
        <p:spPr>
          <a:xfrm>
            <a:off x="5804753" y="4495640"/>
            <a:ext cx="5952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46" name="Google Shape;1046;p120"/>
          <p:cNvCxnSpPr>
            <a:stCxn id="1042" idx="2"/>
            <a:endCxn id="1045" idx="3"/>
          </p:cNvCxnSpPr>
          <p:nvPr/>
        </p:nvCxnSpPr>
        <p:spPr>
          <a:xfrm rot="5400000">
            <a:off x="6843825" y="3626600"/>
            <a:ext cx="597900" cy="1485600"/>
          </a:xfrm>
          <a:prstGeom prst="bentConnector2">
            <a:avLst/>
          </a:prstGeom>
          <a:noFill/>
          <a:ln cap="flat" cmpd="sng" w="38100">
            <a:solidFill>
              <a:srgbClr val="FF0000"/>
            </a:solidFill>
            <a:prstDash val="solid"/>
            <a:round/>
            <a:headEnd len="sm" w="sm" type="none"/>
            <a:tailEnd len="med" w="med" type="stealth"/>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0" name="Shape 1050"/>
        <p:cNvGrpSpPr/>
        <p:nvPr/>
      </p:nvGrpSpPr>
      <p:grpSpPr>
        <a:xfrm>
          <a:off x="0" y="0"/>
          <a:ext cx="0" cy="0"/>
          <a:chOff x="0" y="0"/>
          <a:chExt cx="0" cy="0"/>
        </a:xfrm>
      </p:grpSpPr>
      <p:pic>
        <p:nvPicPr>
          <p:cNvPr id="1051" name="Google Shape;1051;p121"/>
          <p:cNvPicPr preferRelativeResize="0"/>
          <p:nvPr/>
        </p:nvPicPr>
        <p:blipFill rotWithShape="1">
          <a:blip r:embed="rId3">
            <a:alphaModFix/>
          </a:blip>
          <a:srcRect b="0" l="0" r="0" t="0"/>
          <a:stretch/>
        </p:blipFill>
        <p:spPr>
          <a:xfrm>
            <a:off x="8562370" y="4304793"/>
            <a:ext cx="419100" cy="304800"/>
          </a:xfrm>
          <a:prstGeom prst="rect">
            <a:avLst/>
          </a:prstGeom>
          <a:noFill/>
          <a:ln>
            <a:noFill/>
          </a:ln>
        </p:spPr>
      </p:pic>
      <p:sp>
        <p:nvSpPr>
          <p:cNvPr id="1052" name="Google Shape;1052;p121"/>
          <p:cNvSpPr txBox="1"/>
          <p:nvPr>
            <p:ph type="ctrTitle"/>
          </p:nvPr>
        </p:nvSpPr>
        <p:spPr>
          <a:xfrm>
            <a:off x="685800" y="534963"/>
            <a:ext cx="4410300" cy="1706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US"/>
              <a:t>Membisukan semua peserta</a:t>
            </a:r>
            <a:endParaRPr/>
          </a:p>
        </p:txBody>
      </p:sp>
      <p:sp>
        <p:nvSpPr>
          <p:cNvPr id="1053" name="Google Shape;1053;p121"/>
          <p:cNvSpPr txBox="1"/>
          <p:nvPr>
            <p:ph idx="1" type="subTitle"/>
          </p:nvPr>
        </p:nvSpPr>
        <p:spPr>
          <a:xfrm>
            <a:off x="685800" y="2278345"/>
            <a:ext cx="44103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US" sz="1300">
                <a:solidFill>
                  <a:srgbClr val="000000"/>
                </a:solidFill>
              </a:rPr>
              <a:t>Penting: Kemampuan untuk membisukan mikrofon semua peserta hanya tersedia untuk akun </a:t>
            </a:r>
            <a:r>
              <a:rPr b="1" lang="en-US" sz="1300">
                <a:solidFill>
                  <a:srgbClr val="000000"/>
                </a:solidFill>
              </a:rPr>
              <a:t>Pendidikan.</a:t>
            </a:r>
            <a:endParaRPr b="1" sz="1300">
              <a:solidFill>
                <a:srgbClr val="000000"/>
              </a:solidFill>
            </a:endParaRPr>
          </a:p>
          <a:p>
            <a:pPr indent="0" lvl="0" marL="0" rtl="0" algn="l">
              <a:lnSpc>
                <a:spcPct val="100000"/>
              </a:lnSpc>
              <a:spcBef>
                <a:spcPts val="0"/>
              </a:spcBef>
              <a:spcAft>
                <a:spcPts val="0"/>
              </a:spcAft>
              <a:buSzPts val="2800"/>
              <a:buNone/>
            </a:pPr>
            <a:r>
              <a:t/>
            </a:r>
            <a:endParaRPr sz="1300">
              <a:solidFill>
                <a:srgbClr val="000000"/>
              </a:solidFill>
            </a:endParaRPr>
          </a:p>
          <a:p>
            <a:pPr indent="0" lvl="0" marL="0" rtl="0" algn="l">
              <a:lnSpc>
                <a:spcPct val="100000"/>
              </a:lnSpc>
              <a:spcBef>
                <a:spcPts val="0"/>
              </a:spcBef>
              <a:spcAft>
                <a:spcPts val="0"/>
              </a:spcAft>
              <a:buSzPts val="2800"/>
              <a:buNone/>
            </a:pPr>
            <a:r>
              <a:rPr lang="en-US" sz="1300">
                <a:solidFill>
                  <a:srgbClr val="000000"/>
                </a:solidFill>
              </a:rPr>
              <a:t>Pembuat rapat dan pemilik acara kalendar dapat membisukan mikrofon semua peserta sekaligus. Peserta dapat membunyikan audionya sendiri setelah dibisukan.</a:t>
            </a:r>
            <a:endParaRPr sz="1300">
              <a:solidFill>
                <a:srgbClr val="000000"/>
              </a:solidFill>
            </a:endParaRPr>
          </a:p>
          <a:p>
            <a:pPr indent="0" lvl="0" marL="0" rtl="0" algn="l">
              <a:lnSpc>
                <a:spcPct val="100000"/>
              </a:lnSpc>
              <a:spcBef>
                <a:spcPts val="0"/>
              </a:spcBef>
              <a:spcAft>
                <a:spcPts val="0"/>
              </a:spcAft>
              <a:buSzPts val="2800"/>
              <a:buNone/>
            </a:pPr>
            <a:r>
              <a:t/>
            </a:r>
            <a:endParaRPr sz="1300">
              <a:solidFill>
                <a:srgbClr val="000000"/>
              </a:solidFill>
            </a:endParaRPr>
          </a:p>
          <a:p>
            <a:pPr indent="0" lvl="0" marL="0" rtl="0" algn="l">
              <a:lnSpc>
                <a:spcPct val="150000"/>
              </a:lnSpc>
              <a:spcBef>
                <a:spcPts val="0"/>
              </a:spcBef>
              <a:spcAft>
                <a:spcPts val="0"/>
              </a:spcAft>
              <a:buSzPts val="2800"/>
              <a:buNone/>
            </a:pPr>
            <a:r>
              <a:rPr lang="en-US" sz="1300">
                <a:solidFill>
                  <a:srgbClr val="000000"/>
                </a:solidFill>
              </a:rPr>
              <a:t>Di bagian atas pada panggilan video, klik Orang Orang            lalu Bisukan semua             .</a:t>
            </a:r>
            <a:endParaRPr sz="1300">
              <a:solidFill>
                <a:srgbClr val="000000"/>
              </a:solidFill>
            </a:endParaRPr>
          </a:p>
        </p:txBody>
      </p:sp>
      <p:pic>
        <p:nvPicPr>
          <p:cNvPr id="1054" name="Google Shape;1054;p121"/>
          <p:cNvPicPr preferRelativeResize="0"/>
          <p:nvPr/>
        </p:nvPicPr>
        <p:blipFill rotWithShape="1">
          <a:blip r:embed="rId4">
            <a:alphaModFix/>
          </a:blip>
          <a:srcRect b="0" l="0" r="0" t="0"/>
          <a:stretch/>
        </p:blipFill>
        <p:spPr>
          <a:xfrm>
            <a:off x="6027775" y="4568933"/>
            <a:ext cx="419100" cy="381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122"/>
          <p:cNvPicPr preferRelativeResize="0"/>
          <p:nvPr/>
        </p:nvPicPr>
        <p:blipFill rotWithShape="1">
          <a:blip r:embed="rId3">
            <a:alphaModFix/>
          </a:blip>
          <a:srcRect b="0" l="0" r="0" t="0"/>
          <a:stretch/>
        </p:blipFill>
        <p:spPr>
          <a:xfrm>
            <a:off x="1040248" y="1098525"/>
            <a:ext cx="3583624" cy="3693975"/>
          </a:xfrm>
          <a:prstGeom prst="rect">
            <a:avLst/>
          </a:prstGeom>
          <a:noFill/>
          <a:ln>
            <a:noFill/>
          </a:ln>
          <a:effectLst>
            <a:outerShdw blurRad="57150" rotWithShape="0" algn="bl" dir="5400000" dist="19050">
              <a:srgbClr val="000000">
                <a:alpha val="49800"/>
              </a:srgbClr>
            </a:outerShdw>
          </a:effectLst>
        </p:spPr>
      </p:pic>
      <p:sp>
        <p:nvSpPr>
          <p:cNvPr id="1060" name="Google Shape;1060;p122"/>
          <p:cNvSpPr/>
          <p:nvPr/>
        </p:nvSpPr>
        <p:spPr>
          <a:xfrm>
            <a:off x="5353965" y="1276640"/>
            <a:ext cx="3080100" cy="3181800"/>
          </a:xfrm>
          <a:prstGeom prst="wedgeRectCallout">
            <a:avLst>
              <a:gd fmla="val -100990" name="adj1"/>
              <a:gd fmla="val -43928" name="adj2"/>
            </a:avLst>
          </a:prstGeom>
          <a:noFill/>
          <a:ln cap="flat" cmpd="sng" w="381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61" name="Google Shape;1061;p122"/>
          <p:cNvPicPr preferRelativeResize="0"/>
          <p:nvPr/>
        </p:nvPicPr>
        <p:blipFill rotWithShape="1">
          <a:blip r:embed="rId4">
            <a:alphaModFix/>
          </a:blip>
          <a:srcRect b="0" l="0" r="0" t="0"/>
          <a:stretch/>
        </p:blipFill>
        <p:spPr>
          <a:xfrm>
            <a:off x="5470475" y="1351688"/>
            <a:ext cx="2886075" cy="3000375"/>
          </a:xfrm>
          <a:prstGeom prst="rect">
            <a:avLst/>
          </a:prstGeom>
          <a:noFill/>
          <a:ln>
            <a:noFill/>
          </a:ln>
          <a:effectLst>
            <a:outerShdw blurRad="57150" rotWithShape="0" algn="bl" dir="5400000" dist="19050">
              <a:srgbClr val="000000">
                <a:alpha val="49800"/>
              </a:srgbClr>
            </a:outerShdw>
          </a:effectLst>
        </p:spPr>
      </p:pic>
      <p:sp>
        <p:nvSpPr>
          <p:cNvPr id="1062" name="Google Shape;1062;p122"/>
          <p:cNvSpPr txBox="1"/>
          <p:nvPr>
            <p:ph type="title"/>
          </p:nvPr>
        </p:nvSpPr>
        <p:spPr>
          <a:xfrm>
            <a:off x="685800" y="302725"/>
            <a:ext cx="77724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Membisukan semua peserta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22"/>
          <p:cNvSpPr/>
          <p:nvPr/>
        </p:nvSpPr>
        <p:spPr>
          <a:xfrm>
            <a:off x="3084752" y="1308520"/>
            <a:ext cx="698700" cy="34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064" name="Google Shape;1064;p122"/>
          <p:cNvSpPr/>
          <p:nvPr/>
        </p:nvSpPr>
        <p:spPr>
          <a:xfrm>
            <a:off x="5534450" y="1938682"/>
            <a:ext cx="698700" cy="80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22"/>
          <p:cNvSpPr/>
          <p:nvPr/>
        </p:nvSpPr>
        <p:spPr>
          <a:xfrm>
            <a:off x="3704675" y="962935"/>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1066" name="Google Shape;1066;p122"/>
          <p:cNvSpPr/>
          <p:nvPr/>
        </p:nvSpPr>
        <p:spPr>
          <a:xfrm>
            <a:off x="6233150" y="1830660"/>
            <a:ext cx="396300" cy="345600"/>
          </a:xfrm>
          <a:prstGeom prst="ellipse">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pic>
        <p:nvPicPr>
          <p:cNvPr id="1071" name="Google Shape;1071;p12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072" name="Google Shape;1072;p123"/>
          <p:cNvSpPr txBox="1"/>
          <p:nvPr/>
        </p:nvSpPr>
        <p:spPr>
          <a:xfrm>
            <a:off x="0" y="3049525"/>
            <a:ext cx="9144000" cy="15699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1200"/>
              </a:spcBef>
              <a:spcAft>
                <a:spcPts val="1200"/>
              </a:spcAft>
              <a:buClr>
                <a:schemeClr val="dk1"/>
              </a:buClr>
              <a:buSzPts val="1100"/>
              <a:buFont typeface="Arial"/>
              <a:buNone/>
            </a:pPr>
            <a:r>
              <a:rPr b="0" i="0" lang="en-US" sz="3600" u="none" cap="none" strike="noStrike">
                <a:solidFill>
                  <a:srgbClr val="000000"/>
                </a:solidFill>
                <a:latin typeface="Arial"/>
                <a:ea typeface="Arial"/>
                <a:cs typeface="Arial"/>
                <a:sym typeface="Arial"/>
              </a:rPr>
              <a:t>Materi Ajar Dengan Google Doc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3"/>
          <p:cNvSpPr txBox="1"/>
          <p:nvPr>
            <p:ph type="title"/>
          </p:nvPr>
        </p:nvSpPr>
        <p:spPr>
          <a:xfrm>
            <a:off x="2825825" y="377925"/>
            <a:ext cx="3147600" cy="3054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Ikon Produk Baru</a:t>
            </a:r>
            <a:endParaRPr b="1" i="0" sz="1900" u="none" cap="none" strike="noStrike">
              <a:solidFill>
                <a:srgbClr val="000000"/>
              </a:solidFill>
              <a:latin typeface="Arial"/>
              <a:ea typeface="Arial"/>
              <a:cs typeface="Arial"/>
              <a:sym typeface="Arial"/>
            </a:endParaRPr>
          </a:p>
        </p:txBody>
      </p:sp>
      <p:sp>
        <p:nvSpPr>
          <p:cNvPr id="262" name="Google Shape;262;p43"/>
          <p:cNvSpPr txBox="1"/>
          <p:nvPr/>
        </p:nvSpPr>
        <p:spPr>
          <a:xfrm>
            <a:off x="407924" y="965198"/>
            <a:ext cx="7959000" cy="509100"/>
          </a:xfrm>
          <a:prstGeom prst="rect">
            <a:avLst/>
          </a:prstGeom>
          <a:noFill/>
          <a:ln>
            <a:noFill/>
          </a:ln>
        </p:spPr>
        <p:txBody>
          <a:bodyPr anchorCtr="0" anchor="t" bIns="0" lIns="0" spcFirstLastPara="1" rIns="0" wrap="square" tIns="12700">
            <a:spAutoFit/>
          </a:bodyPr>
          <a:lstStyle/>
          <a:p>
            <a:pPr indent="0" lvl="0" marL="12700" marR="5080" rtl="0" algn="l">
              <a:lnSpc>
                <a:spcPct val="114999"/>
              </a:lnSpc>
              <a:spcBef>
                <a:spcPts val="0"/>
              </a:spcBef>
              <a:spcAft>
                <a:spcPts val="0"/>
              </a:spcAft>
              <a:buClr>
                <a:srgbClr val="000000"/>
              </a:buClr>
              <a:buSzPts val="1500"/>
              <a:buFont typeface="Arial"/>
              <a:buNone/>
            </a:pPr>
            <a:r>
              <a:rPr b="0" i="0" lang="en-US" sz="1500" u="none" cap="none" strike="noStrike">
                <a:solidFill>
                  <a:srgbClr val="424242"/>
                </a:solidFill>
                <a:latin typeface="Arial"/>
                <a:ea typeface="Arial"/>
                <a:cs typeface="Arial"/>
                <a:sym typeface="Arial"/>
              </a:rPr>
              <a:t>Di sebelah kiri adalah ikon produk G Suite for Education yang lama, dan di sebelah kanan adalah ikon produk Google Workspace for Education  yang baru.</a:t>
            </a:r>
            <a:endParaRPr b="0" i="0" sz="1500" u="none" cap="none" strike="noStrike">
              <a:solidFill>
                <a:srgbClr val="000000"/>
              </a:solidFill>
              <a:latin typeface="Arial"/>
              <a:ea typeface="Arial"/>
              <a:cs typeface="Arial"/>
              <a:sym typeface="Arial"/>
            </a:endParaRPr>
          </a:p>
        </p:txBody>
      </p:sp>
      <p:sp>
        <p:nvSpPr>
          <p:cNvPr id="263" name="Google Shape;263;p43"/>
          <p:cNvSpPr/>
          <p:nvPr/>
        </p:nvSpPr>
        <p:spPr>
          <a:xfrm>
            <a:off x="1425451" y="2410843"/>
            <a:ext cx="335700" cy="336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 name="Google Shape;264;p43"/>
          <p:cNvSpPr/>
          <p:nvPr/>
        </p:nvSpPr>
        <p:spPr>
          <a:xfrm>
            <a:off x="1454003" y="3028085"/>
            <a:ext cx="278100" cy="382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 name="Google Shape;265;p43"/>
          <p:cNvSpPr/>
          <p:nvPr/>
        </p:nvSpPr>
        <p:spPr>
          <a:xfrm>
            <a:off x="1402332" y="3646735"/>
            <a:ext cx="384600" cy="3492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43"/>
          <p:cNvSpPr/>
          <p:nvPr/>
        </p:nvSpPr>
        <p:spPr>
          <a:xfrm>
            <a:off x="7225055" y="3729683"/>
            <a:ext cx="276600" cy="380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43"/>
          <p:cNvSpPr/>
          <p:nvPr/>
        </p:nvSpPr>
        <p:spPr>
          <a:xfrm>
            <a:off x="3838510" y="1798765"/>
            <a:ext cx="278100" cy="3822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43"/>
          <p:cNvSpPr/>
          <p:nvPr/>
        </p:nvSpPr>
        <p:spPr>
          <a:xfrm>
            <a:off x="3789676" y="2439109"/>
            <a:ext cx="382200" cy="2898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 name="Google Shape;269;p43"/>
          <p:cNvSpPr/>
          <p:nvPr/>
        </p:nvSpPr>
        <p:spPr>
          <a:xfrm>
            <a:off x="3841710" y="3017527"/>
            <a:ext cx="278100" cy="3822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0" name="Google Shape;270;p43"/>
          <p:cNvSpPr/>
          <p:nvPr/>
        </p:nvSpPr>
        <p:spPr>
          <a:xfrm>
            <a:off x="3810220" y="3686564"/>
            <a:ext cx="347700" cy="2898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1" name="Google Shape;271;p43"/>
          <p:cNvSpPr/>
          <p:nvPr/>
        </p:nvSpPr>
        <p:spPr>
          <a:xfrm>
            <a:off x="5973580" y="1798768"/>
            <a:ext cx="278100" cy="3822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2" name="Google Shape;272;p43"/>
          <p:cNvSpPr/>
          <p:nvPr/>
        </p:nvSpPr>
        <p:spPr>
          <a:xfrm>
            <a:off x="5973580" y="2387718"/>
            <a:ext cx="278100" cy="3822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 name="Google Shape;273;p43"/>
          <p:cNvSpPr/>
          <p:nvPr/>
        </p:nvSpPr>
        <p:spPr>
          <a:xfrm>
            <a:off x="5973580" y="3041485"/>
            <a:ext cx="278100" cy="3822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 name="Google Shape;274;p43"/>
          <p:cNvSpPr/>
          <p:nvPr/>
        </p:nvSpPr>
        <p:spPr>
          <a:xfrm>
            <a:off x="1419132" y="1843325"/>
            <a:ext cx="348000" cy="3045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5" name="Google Shape;275;p43"/>
          <p:cNvSpPr/>
          <p:nvPr/>
        </p:nvSpPr>
        <p:spPr>
          <a:xfrm>
            <a:off x="438114" y="1798536"/>
            <a:ext cx="416400" cy="416400"/>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6" name="Google Shape;276;p43"/>
          <p:cNvSpPr/>
          <p:nvPr/>
        </p:nvSpPr>
        <p:spPr>
          <a:xfrm>
            <a:off x="438111" y="2370742"/>
            <a:ext cx="416400" cy="416400"/>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7" name="Google Shape;277;p43"/>
          <p:cNvSpPr/>
          <p:nvPr/>
        </p:nvSpPr>
        <p:spPr>
          <a:xfrm>
            <a:off x="512871" y="3034911"/>
            <a:ext cx="299400" cy="405900"/>
          </a:xfrm>
          <a:prstGeom prst="rect">
            <a:avLst/>
          </a:prstGeom>
          <a:blipFill rotWithShape="1">
            <a:blip r:embed="rId1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78" name="Google Shape;278;p43"/>
          <p:cNvGrpSpPr/>
          <p:nvPr/>
        </p:nvGrpSpPr>
        <p:grpSpPr>
          <a:xfrm>
            <a:off x="356199" y="3535652"/>
            <a:ext cx="960513" cy="580200"/>
            <a:chOff x="356199" y="3535652"/>
            <a:chExt cx="960513" cy="580200"/>
          </a:xfrm>
        </p:grpSpPr>
        <p:sp>
          <p:nvSpPr>
            <p:cNvPr id="279" name="Google Shape;279;p43"/>
            <p:cNvSpPr/>
            <p:nvPr/>
          </p:nvSpPr>
          <p:spPr>
            <a:xfrm>
              <a:off x="356199" y="3535652"/>
              <a:ext cx="580200" cy="580200"/>
            </a:xfrm>
            <a:prstGeom prst="rect">
              <a:avLst/>
            </a:prstGeom>
            <a:blipFill rotWithShape="1">
              <a:blip r:embed="rId1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0" name="Google Shape;280;p43"/>
            <p:cNvSpPr/>
            <p:nvPr/>
          </p:nvSpPr>
          <p:spPr>
            <a:xfrm>
              <a:off x="954148" y="3859442"/>
              <a:ext cx="318769" cy="0"/>
            </a:xfrm>
            <a:custGeom>
              <a:rect b="b" l="l" r="r" t="t"/>
              <a:pathLst>
                <a:path extrusionOk="0" h="120000" w="318769">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1" name="Google Shape;281;p43"/>
            <p:cNvSpPr/>
            <p:nvPr/>
          </p:nvSpPr>
          <p:spPr>
            <a:xfrm>
              <a:off x="1272897" y="3843717"/>
              <a:ext cx="43815" cy="31750"/>
            </a:xfrm>
            <a:custGeom>
              <a:rect b="b" l="l" r="r" t="t"/>
              <a:pathLst>
                <a:path extrusionOk="0" h="31750" w="43815">
                  <a:moveTo>
                    <a:pt x="0" y="31474"/>
                  </a:moveTo>
                  <a:lnTo>
                    <a:pt x="0" y="0"/>
                  </a:lnTo>
                  <a:lnTo>
                    <a:pt x="43224" y="15724"/>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 name="Google Shape;282;p43"/>
            <p:cNvSpPr/>
            <p:nvPr/>
          </p:nvSpPr>
          <p:spPr>
            <a:xfrm>
              <a:off x="1272897" y="3843717"/>
              <a:ext cx="43815" cy="31750"/>
            </a:xfrm>
            <a:custGeom>
              <a:rect b="b" l="l" r="r" t="t"/>
              <a:pathLst>
                <a:path extrusionOk="0" h="31750" w="43815">
                  <a:moveTo>
                    <a:pt x="0" y="31474"/>
                  </a:moveTo>
                  <a:lnTo>
                    <a:pt x="43224" y="15724"/>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83" name="Google Shape;283;p43"/>
          <p:cNvSpPr/>
          <p:nvPr/>
        </p:nvSpPr>
        <p:spPr>
          <a:xfrm>
            <a:off x="2887479" y="1812265"/>
            <a:ext cx="288000" cy="399600"/>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4" name="Google Shape;284;p43"/>
          <p:cNvSpPr/>
          <p:nvPr/>
        </p:nvSpPr>
        <p:spPr>
          <a:xfrm>
            <a:off x="2825819" y="2440380"/>
            <a:ext cx="416400" cy="298800"/>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5" name="Google Shape;285;p43"/>
          <p:cNvSpPr/>
          <p:nvPr/>
        </p:nvSpPr>
        <p:spPr>
          <a:xfrm>
            <a:off x="2871350" y="3065165"/>
            <a:ext cx="319500" cy="313800"/>
          </a:xfrm>
          <a:prstGeom prst="rect">
            <a:avLst/>
          </a:prstGeom>
          <a:blipFill rotWithShape="1">
            <a:blip r:embed="rId2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6" name="Google Shape;286;p43"/>
          <p:cNvSpPr/>
          <p:nvPr/>
        </p:nvSpPr>
        <p:spPr>
          <a:xfrm>
            <a:off x="2822619" y="3623317"/>
            <a:ext cx="416400" cy="416400"/>
          </a:xfrm>
          <a:prstGeom prst="rect">
            <a:avLst/>
          </a:prstGeom>
          <a:blipFill rotWithShape="1">
            <a:blip r:embed="rId2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7" name="Google Shape;287;p43"/>
          <p:cNvSpPr/>
          <p:nvPr/>
        </p:nvSpPr>
        <p:spPr>
          <a:xfrm>
            <a:off x="5005714" y="1771786"/>
            <a:ext cx="436200" cy="436200"/>
          </a:xfrm>
          <a:prstGeom prst="rect">
            <a:avLst/>
          </a:prstGeom>
          <a:blipFill rotWithShape="1">
            <a:blip r:embed="rId2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8" name="Google Shape;288;p43"/>
          <p:cNvSpPr/>
          <p:nvPr/>
        </p:nvSpPr>
        <p:spPr>
          <a:xfrm>
            <a:off x="5081499" y="2370755"/>
            <a:ext cx="298500" cy="416100"/>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89" name="Google Shape;289;p43"/>
          <p:cNvGrpSpPr/>
          <p:nvPr/>
        </p:nvGrpSpPr>
        <p:grpSpPr>
          <a:xfrm>
            <a:off x="5028089" y="3014493"/>
            <a:ext cx="805113" cy="414000"/>
            <a:chOff x="5028089" y="3014493"/>
            <a:chExt cx="805113" cy="414000"/>
          </a:xfrm>
        </p:grpSpPr>
        <p:sp>
          <p:nvSpPr>
            <p:cNvPr id="290" name="Google Shape;290;p43"/>
            <p:cNvSpPr/>
            <p:nvPr/>
          </p:nvSpPr>
          <p:spPr>
            <a:xfrm>
              <a:off x="5028089" y="3014493"/>
              <a:ext cx="414000" cy="414000"/>
            </a:xfrm>
            <a:prstGeom prst="rect">
              <a:avLst/>
            </a:prstGeom>
            <a:blipFill rotWithShape="1">
              <a:blip r:embed="rId2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1" name="Google Shape;291;p43"/>
            <p:cNvSpPr/>
            <p:nvPr/>
          </p:nvSpPr>
          <p:spPr>
            <a:xfrm>
              <a:off x="5470639" y="3241918"/>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2" name="Google Shape;292;p43"/>
            <p:cNvSpPr/>
            <p:nvPr/>
          </p:nvSpPr>
          <p:spPr>
            <a:xfrm>
              <a:off x="5789388" y="3226168"/>
              <a:ext cx="43814" cy="31750"/>
            </a:xfrm>
            <a:custGeom>
              <a:rect b="b" l="l" r="r" t="t"/>
              <a:pathLst>
                <a:path extrusionOk="0" h="31750" w="43814">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3" name="Google Shape;293;p43"/>
            <p:cNvSpPr/>
            <p:nvPr/>
          </p:nvSpPr>
          <p:spPr>
            <a:xfrm>
              <a:off x="5789388" y="3226168"/>
              <a:ext cx="43814" cy="31750"/>
            </a:xfrm>
            <a:custGeom>
              <a:rect b="b" l="l" r="r" t="t"/>
              <a:pathLst>
                <a:path extrusionOk="0" h="31750" w="43814">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94" name="Google Shape;294;p43"/>
          <p:cNvSpPr txBox="1"/>
          <p:nvPr/>
        </p:nvSpPr>
        <p:spPr>
          <a:xfrm>
            <a:off x="1918575" y="1910983"/>
            <a:ext cx="4338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Admin</a:t>
            </a:r>
            <a:endParaRPr b="0" i="0" sz="1100" u="none" cap="none" strike="noStrike">
              <a:solidFill>
                <a:srgbClr val="000000"/>
              </a:solidFill>
              <a:latin typeface="Arial"/>
              <a:ea typeface="Arial"/>
              <a:cs typeface="Arial"/>
              <a:sym typeface="Arial"/>
            </a:endParaRPr>
          </a:p>
        </p:txBody>
      </p:sp>
      <p:sp>
        <p:nvSpPr>
          <p:cNvPr id="295" name="Google Shape;295;p43"/>
          <p:cNvSpPr txBox="1"/>
          <p:nvPr/>
        </p:nvSpPr>
        <p:spPr>
          <a:xfrm>
            <a:off x="1918575" y="2476462"/>
            <a:ext cx="5862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Kalender</a:t>
            </a:r>
            <a:endParaRPr b="0" i="0" sz="1100" u="none" cap="none" strike="noStrike">
              <a:solidFill>
                <a:srgbClr val="000000"/>
              </a:solidFill>
              <a:latin typeface="Arial"/>
              <a:ea typeface="Arial"/>
              <a:cs typeface="Arial"/>
              <a:sym typeface="Arial"/>
            </a:endParaRPr>
          </a:p>
        </p:txBody>
      </p:sp>
      <p:sp>
        <p:nvSpPr>
          <p:cNvPr id="296" name="Google Shape;296;p43"/>
          <p:cNvSpPr txBox="1"/>
          <p:nvPr/>
        </p:nvSpPr>
        <p:spPr>
          <a:xfrm>
            <a:off x="1918575" y="3162261"/>
            <a:ext cx="6324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Dokumen</a:t>
            </a:r>
            <a:endParaRPr b="0" i="0" sz="1100" u="none" cap="none" strike="noStrike">
              <a:solidFill>
                <a:srgbClr val="000000"/>
              </a:solidFill>
              <a:latin typeface="Arial"/>
              <a:ea typeface="Arial"/>
              <a:cs typeface="Arial"/>
              <a:sym typeface="Arial"/>
            </a:endParaRPr>
          </a:p>
        </p:txBody>
      </p:sp>
      <p:sp>
        <p:nvSpPr>
          <p:cNvPr id="297" name="Google Shape;297;p43"/>
          <p:cNvSpPr txBox="1"/>
          <p:nvPr/>
        </p:nvSpPr>
        <p:spPr>
          <a:xfrm>
            <a:off x="1918575" y="3730521"/>
            <a:ext cx="3537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Drive</a:t>
            </a:r>
            <a:endParaRPr b="0" i="0" sz="1100" u="none" cap="none" strike="noStrike">
              <a:solidFill>
                <a:srgbClr val="000000"/>
              </a:solidFill>
              <a:latin typeface="Arial"/>
              <a:ea typeface="Arial"/>
              <a:cs typeface="Arial"/>
              <a:sym typeface="Arial"/>
            </a:endParaRPr>
          </a:p>
        </p:txBody>
      </p:sp>
      <p:sp>
        <p:nvSpPr>
          <p:cNvPr id="298" name="Google Shape;298;p43"/>
          <p:cNvSpPr txBox="1"/>
          <p:nvPr/>
        </p:nvSpPr>
        <p:spPr>
          <a:xfrm>
            <a:off x="4293420" y="1910983"/>
            <a:ext cx="5442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Formulir</a:t>
            </a:r>
            <a:endParaRPr b="0" i="0" sz="1100" u="none" cap="none" strike="noStrike">
              <a:solidFill>
                <a:srgbClr val="000000"/>
              </a:solidFill>
              <a:latin typeface="Arial"/>
              <a:ea typeface="Arial"/>
              <a:cs typeface="Arial"/>
              <a:sym typeface="Arial"/>
            </a:endParaRPr>
          </a:p>
        </p:txBody>
      </p:sp>
      <p:sp>
        <p:nvSpPr>
          <p:cNvPr id="299" name="Google Shape;299;p43"/>
          <p:cNvSpPr txBox="1"/>
          <p:nvPr/>
        </p:nvSpPr>
        <p:spPr>
          <a:xfrm>
            <a:off x="4293420" y="2476462"/>
            <a:ext cx="3963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Gmail</a:t>
            </a:r>
            <a:endParaRPr b="0" i="0" sz="1100" u="none" cap="none" strike="noStrike">
              <a:solidFill>
                <a:srgbClr val="000000"/>
              </a:solidFill>
              <a:latin typeface="Arial"/>
              <a:ea typeface="Arial"/>
              <a:cs typeface="Arial"/>
              <a:sym typeface="Arial"/>
            </a:endParaRPr>
          </a:p>
        </p:txBody>
      </p:sp>
      <p:sp>
        <p:nvSpPr>
          <p:cNvPr id="300" name="Google Shape;300;p43"/>
          <p:cNvSpPr txBox="1"/>
          <p:nvPr/>
        </p:nvSpPr>
        <p:spPr>
          <a:xfrm>
            <a:off x="4293420" y="3162261"/>
            <a:ext cx="3519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Keep</a:t>
            </a:r>
            <a:endParaRPr b="0" i="0" sz="1100" u="none" cap="none" strike="noStrike">
              <a:solidFill>
                <a:srgbClr val="000000"/>
              </a:solidFill>
              <a:latin typeface="Arial"/>
              <a:ea typeface="Arial"/>
              <a:cs typeface="Arial"/>
              <a:sym typeface="Arial"/>
            </a:endParaRPr>
          </a:p>
        </p:txBody>
      </p:sp>
      <p:sp>
        <p:nvSpPr>
          <p:cNvPr id="301" name="Google Shape;301;p43"/>
          <p:cNvSpPr txBox="1"/>
          <p:nvPr/>
        </p:nvSpPr>
        <p:spPr>
          <a:xfrm>
            <a:off x="4293429" y="3729178"/>
            <a:ext cx="3525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Meet</a:t>
            </a:r>
            <a:endParaRPr b="0" i="0" sz="1100" u="none" cap="none" strike="noStrike">
              <a:solidFill>
                <a:srgbClr val="000000"/>
              </a:solidFill>
              <a:latin typeface="Arial"/>
              <a:ea typeface="Arial"/>
              <a:cs typeface="Arial"/>
              <a:sym typeface="Arial"/>
            </a:endParaRPr>
          </a:p>
        </p:txBody>
      </p:sp>
      <p:sp>
        <p:nvSpPr>
          <p:cNvPr id="302" name="Google Shape;302;p43"/>
          <p:cNvSpPr txBox="1"/>
          <p:nvPr/>
        </p:nvSpPr>
        <p:spPr>
          <a:xfrm>
            <a:off x="6377361" y="1827163"/>
            <a:ext cx="534000" cy="3516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Spread-  sheet</a:t>
            </a:r>
            <a:endParaRPr b="0" i="0" sz="1100" u="none" cap="none" strike="noStrike">
              <a:solidFill>
                <a:srgbClr val="000000"/>
              </a:solidFill>
              <a:latin typeface="Arial"/>
              <a:ea typeface="Arial"/>
              <a:cs typeface="Arial"/>
              <a:sym typeface="Arial"/>
            </a:endParaRPr>
          </a:p>
        </p:txBody>
      </p:sp>
      <p:sp>
        <p:nvSpPr>
          <p:cNvPr id="303" name="Google Shape;303;p43"/>
          <p:cNvSpPr txBox="1"/>
          <p:nvPr/>
        </p:nvSpPr>
        <p:spPr>
          <a:xfrm>
            <a:off x="5457938" y="1827163"/>
            <a:ext cx="377100" cy="351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sng" cap="none" strike="noStrike">
                <a:solidFill>
                  <a:srgbClr val="424242"/>
                </a:solidFill>
                <a:latin typeface="Times New Roman"/>
                <a:ea typeface="Times New Roman"/>
                <a:cs typeface="Times New Roman"/>
                <a:sym typeface="Times New Roman"/>
              </a:rPr>
              <a:t> 	</a:t>
            </a:r>
            <a:endParaRPr b="0" i="0" sz="1100" u="none" cap="none" strike="noStrike">
              <a:solidFill>
                <a:srgbClr val="000000"/>
              </a:solidFill>
              <a:latin typeface="Times New Roman"/>
              <a:ea typeface="Times New Roman"/>
              <a:cs typeface="Times New Roman"/>
              <a:sym typeface="Times New Roman"/>
            </a:endParaRPr>
          </a:p>
        </p:txBody>
      </p:sp>
      <p:sp>
        <p:nvSpPr>
          <p:cNvPr id="304" name="Google Shape;304;p43"/>
          <p:cNvSpPr txBox="1"/>
          <p:nvPr/>
        </p:nvSpPr>
        <p:spPr>
          <a:xfrm>
            <a:off x="6377361" y="2476462"/>
            <a:ext cx="3288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Sites</a:t>
            </a:r>
            <a:endParaRPr b="0" i="0" sz="1100" u="none" cap="none" strike="noStrike">
              <a:solidFill>
                <a:srgbClr val="000000"/>
              </a:solidFill>
              <a:latin typeface="Arial"/>
              <a:ea typeface="Arial"/>
              <a:cs typeface="Arial"/>
              <a:sym typeface="Arial"/>
            </a:endParaRPr>
          </a:p>
        </p:txBody>
      </p:sp>
      <p:sp>
        <p:nvSpPr>
          <p:cNvPr id="305" name="Google Shape;305;p43"/>
          <p:cNvSpPr txBox="1"/>
          <p:nvPr/>
        </p:nvSpPr>
        <p:spPr>
          <a:xfrm>
            <a:off x="6377361" y="3162251"/>
            <a:ext cx="3264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Slide</a:t>
            </a:r>
            <a:endParaRPr b="0" i="0" sz="1100" u="none" cap="none" strike="noStrike">
              <a:solidFill>
                <a:srgbClr val="000000"/>
              </a:solidFill>
              <a:latin typeface="Arial"/>
              <a:ea typeface="Arial"/>
              <a:cs typeface="Arial"/>
              <a:sym typeface="Arial"/>
            </a:endParaRPr>
          </a:p>
        </p:txBody>
      </p:sp>
      <p:sp>
        <p:nvSpPr>
          <p:cNvPr id="306" name="Google Shape;306;p43"/>
          <p:cNvSpPr txBox="1"/>
          <p:nvPr/>
        </p:nvSpPr>
        <p:spPr>
          <a:xfrm>
            <a:off x="7610609" y="3761008"/>
            <a:ext cx="976500" cy="3516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Alat kolaborasi  konten*</a:t>
            </a:r>
            <a:endParaRPr b="0" i="0" sz="1100" u="none" cap="none" strike="noStrike">
              <a:solidFill>
                <a:srgbClr val="000000"/>
              </a:solidFill>
              <a:latin typeface="Arial"/>
              <a:ea typeface="Arial"/>
              <a:cs typeface="Arial"/>
              <a:sym typeface="Arial"/>
            </a:endParaRPr>
          </a:p>
        </p:txBody>
      </p:sp>
      <p:sp>
        <p:nvSpPr>
          <p:cNvPr id="307" name="Google Shape;307;p43"/>
          <p:cNvSpPr/>
          <p:nvPr/>
        </p:nvSpPr>
        <p:spPr>
          <a:xfrm>
            <a:off x="7131410" y="1757958"/>
            <a:ext cx="463800" cy="463800"/>
          </a:xfrm>
          <a:prstGeom prst="rect">
            <a:avLst/>
          </a:prstGeom>
          <a:blipFill rotWithShape="1">
            <a:blip r:embed="rId2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8" name="Google Shape;308;p43"/>
          <p:cNvSpPr/>
          <p:nvPr/>
        </p:nvSpPr>
        <p:spPr>
          <a:xfrm>
            <a:off x="7156435" y="2425772"/>
            <a:ext cx="414000" cy="336600"/>
          </a:xfrm>
          <a:prstGeom prst="rect">
            <a:avLst/>
          </a:prstGeom>
          <a:blipFill rotWithShape="1">
            <a:blip r:embed="rId2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9" name="Google Shape;309;p43"/>
          <p:cNvSpPr/>
          <p:nvPr/>
        </p:nvSpPr>
        <p:spPr>
          <a:xfrm>
            <a:off x="7205219" y="3017012"/>
            <a:ext cx="333600" cy="4560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0" name="Google Shape;310;p43"/>
          <p:cNvSpPr txBox="1"/>
          <p:nvPr/>
        </p:nvSpPr>
        <p:spPr>
          <a:xfrm>
            <a:off x="7610609" y="3161884"/>
            <a:ext cx="5118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Tugas**</a:t>
            </a:r>
            <a:endParaRPr b="0" i="0" sz="1100" u="none" cap="none" strike="noStrike">
              <a:solidFill>
                <a:srgbClr val="000000"/>
              </a:solidFill>
              <a:latin typeface="Arial"/>
              <a:ea typeface="Arial"/>
              <a:cs typeface="Arial"/>
              <a:sym typeface="Arial"/>
            </a:endParaRPr>
          </a:p>
        </p:txBody>
      </p:sp>
      <p:sp>
        <p:nvSpPr>
          <p:cNvPr id="311" name="Google Shape;311;p43"/>
          <p:cNvSpPr txBox="1"/>
          <p:nvPr/>
        </p:nvSpPr>
        <p:spPr>
          <a:xfrm>
            <a:off x="7610609" y="1913276"/>
            <a:ext cx="7893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Jamboard**</a:t>
            </a:r>
            <a:endParaRPr b="0" i="0" sz="1100" u="none" cap="none" strike="noStrike">
              <a:solidFill>
                <a:srgbClr val="000000"/>
              </a:solidFill>
              <a:latin typeface="Arial"/>
              <a:ea typeface="Arial"/>
              <a:cs typeface="Arial"/>
              <a:sym typeface="Arial"/>
            </a:endParaRPr>
          </a:p>
        </p:txBody>
      </p:sp>
      <p:sp>
        <p:nvSpPr>
          <p:cNvPr id="312" name="Google Shape;312;p43"/>
          <p:cNvSpPr txBox="1"/>
          <p:nvPr/>
        </p:nvSpPr>
        <p:spPr>
          <a:xfrm>
            <a:off x="7610609" y="2472419"/>
            <a:ext cx="816600" cy="182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1100"/>
              <a:buFont typeface="Arial"/>
              <a:buNone/>
            </a:pPr>
            <a:r>
              <a:rPr b="0" i="0" lang="en-US" sz="1100" u="none" cap="none" strike="noStrike">
                <a:solidFill>
                  <a:srgbClr val="424242"/>
                </a:solidFill>
                <a:latin typeface="Arial"/>
                <a:ea typeface="Arial"/>
                <a:cs typeface="Arial"/>
                <a:sym typeface="Arial"/>
              </a:rPr>
              <a:t>Classroom**</a:t>
            </a:r>
            <a:endParaRPr b="0" i="0" sz="1100" u="none" cap="none" strike="noStrike">
              <a:solidFill>
                <a:srgbClr val="000000"/>
              </a:solidFill>
              <a:latin typeface="Arial"/>
              <a:ea typeface="Arial"/>
              <a:cs typeface="Arial"/>
              <a:sym typeface="Arial"/>
            </a:endParaRPr>
          </a:p>
        </p:txBody>
      </p:sp>
      <p:grpSp>
        <p:nvGrpSpPr>
          <p:cNvPr id="313" name="Google Shape;313;p43"/>
          <p:cNvGrpSpPr/>
          <p:nvPr/>
        </p:nvGrpSpPr>
        <p:grpSpPr>
          <a:xfrm>
            <a:off x="954148" y="1994298"/>
            <a:ext cx="362564" cy="31750"/>
            <a:chOff x="954148" y="1994298"/>
            <a:chExt cx="362564" cy="31750"/>
          </a:xfrm>
        </p:grpSpPr>
        <p:sp>
          <p:nvSpPr>
            <p:cNvPr id="314" name="Google Shape;314;p43"/>
            <p:cNvSpPr/>
            <p:nvPr/>
          </p:nvSpPr>
          <p:spPr>
            <a:xfrm>
              <a:off x="954148" y="2010030"/>
              <a:ext cx="318769" cy="0"/>
            </a:xfrm>
            <a:custGeom>
              <a:rect b="b" l="l" r="r" t="t"/>
              <a:pathLst>
                <a:path extrusionOk="0" h="120000" w="318769">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 name="Google Shape;315;p43"/>
            <p:cNvSpPr/>
            <p:nvPr/>
          </p:nvSpPr>
          <p:spPr>
            <a:xfrm>
              <a:off x="1272897" y="1994298"/>
              <a:ext cx="43815" cy="31750"/>
            </a:xfrm>
            <a:custGeom>
              <a:rect b="b" l="l" r="r" t="t"/>
              <a:pathLst>
                <a:path extrusionOk="0" h="31750" w="43815">
                  <a:moveTo>
                    <a:pt x="0" y="31464"/>
                  </a:moveTo>
                  <a:lnTo>
                    <a:pt x="0" y="0"/>
                  </a:lnTo>
                  <a:lnTo>
                    <a:pt x="43224" y="15732"/>
                  </a:lnTo>
                  <a:lnTo>
                    <a:pt x="0" y="3146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 name="Google Shape;316;p43"/>
            <p:cNvSpPr/>
            <p:nvPr/>
          </p:nvSpPr>
          <p:spPr>
            <a:xfrm>
              <a:off x="1272897" y="1994298"/>
              <a:ext cx="43815" cy="31750"/>
            </a:xfrm>
            <a:custGeom>
              <a:rect b="b" l="l" r="r" t="t"/>
              <a:pathLst>
                <a:path extrusionOk="0" h="31750" w="43815">
                  <a:moveTo>
                    <a:pt x="0" y="31464"/>
                  </a:moveTo>
                  <a:lnTo>
                    <a:pt x="43224" y="15732"/>
                  </a:lnTo>
                  <a:lnTo>
                    <a:pt x="0" y="0"/>
                  </a:lnTo>
                  <a:lnTo>
                    <a:pt x="0" y="3146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17" name="Google Shape;317;p43"/>
          <p:cNvGrpSpPr/>
          <p:nvPr/>
        </p:nvGrpSpPr>
        <p:grpSpPr>
          <a:xfrm>
            <a:off x="954148" y="2574044"/>
            <a:ext cx="362564" cy="31750"/>
            <a:chOff x="954148" y="2574044"/>
            <a:chExt cx="362564" cy="31750"/>
          </a:xfrm>
        </p:grpSpPr>
        <p:sp>
          <p:nvSpPr>
            <p:cNvPr id="318" name="Google Shape;318;p43"/>
            <p:cNvSpPr/>
            <p:nvPr/>
          </p:nvSpPr>
          <p:spPr>
            <a:xfrm>
              <a:off x="954148" y="2589794"/>
              <a:ext cx="318769" cy="0"/>
            </a:xfrm>
            <a:custGeom>
              <a:rect b="b" l="l" r="r" t="t"/>
              <a:pathLst>
                <a:path extrusionOk="0" h="120000" w="318769">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9" name="Google Shape;319;p43"/>
            <p:cNvSpPr/>
            <p:nvPr/>
          </p:nvSpPr>
          <p:spPr>
            <a:xfrm>
              <a:off x="1272897" y="2574044"/>
              <a:ext cx="43815" cy="31750"/>
            </a:xfrm>
            <a:custGeom>
              <a:rect b="b" l="l" r="r" t="t"/>
              <a:pathLst>
                <a:path extrusionOk="0" h="31750" w="43815">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0" name="Google Shape;320;p43"/>
            <p:cNvSpPr/>
            <p:nvPr/>
          </p:nvSpPr>
          <p:spPr>
            <a:xfrm>
              <a:off x="1272897" y="2574044"/>
              <a:ext cx="43815" cy="31750"/>
            </a:xfrm>
            <a:custGeom>
              <a:rect b="b" l="l" r="r" t="t"/>
              <a:pathLst>
                <a:path extrusionOk="0" h="31750" w="43815">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21" name="Google Shape;321;p43"/>
          <p:cNvGrpSpPr/>
          <p:nvPr/>
        </p:nvGrpSpPr>
        <p:grpSpPr>
          <a:xfrm>
            <a:off x="954148" y="3226168"/>
            <a:ext cx="362564" cy="31750"/>
            <a:chOff x="954148" y="3226168"/>
            <a:chExt cx="362564" cy="31750"/>
          </a:xfrm>
        </p:grpSpPr>
        <p:sp>
          <p:nvSpPr>
            <p:cNvPr id="322" name="Google Shape;322;p43"/>
            <p:cNvSpPr/>
            <p:nvPr/>
          </p:nvSpPr>
          <p:spPr>
            <a:xfrm>
              <a:off x="954148" y="3241918"/>
              <a:ext cx="318769" cy="0"/>
            </a:xfrm>
            <a:custGeom>
              <a:rect b="b" l="l" r="r" t="t"/>
              <a:pathLst>
                <a:path extrusionOk="0" h="120000" w="318769">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3" name="Google Shape;323;p43"/>
            <p:cNvSpPr/>
            <p:nvPr/>
          </p:nvSpPr>
          <p:spPr>
            <a:xfrm>
              <a:off x="1272897" y="3226168"/>
              <a:ext cx="43815" cy="31750"/>
            </a:xfrm>
            <a:custGeom>
              <a:rect b="b" l="l" r="r" t="t"/>
              <a:pathLst>
                <a:path extrusionOk="0" h="31750" w="43815">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4" name="Google Shape;324;p43"/>
            <p:cNvSpPr/>
            <p:nvPr/>
          </p:nvSpPr>
          <p:spPr>
            <a:xfrm>
              <a:off x="1272897" y="3226168"/>
              <a:ext cx="43815" cy="31750"/>
            </a:xfrm>
            <a:custGeom>
              <a:rect b="b" l="l" r="r" t="t"/>
              <a:pathLst>
                <a:path extrusionOk="0" h="31750" w="43815">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25" name="Google Shape;325;p43"/>
          <p:cNvGrpSpPr/>
          <p:nvPr/>
        </p:nvGrpSpPr>
        <p:grpSpPr>
          <a:xfrm>
            <a:off x="3321018" y="1994298"/>
            <a:ext cx="362563" cy="31750"/>
            <a:chOff x="3321018" y="1994298"/>
            <a:chExt cx="362563" cy="31750"/>
          </a:xfrm>
        </p:grpSpPr>
        <p:sp>
          <p:nvSpPr>
            <p:cNvPr id="326" name="Google Shape;326;p43"/>
            <p:cNvSpPr/>
            <p:nvPr/>
          </p:nvSpPr>
          <p:spPr>
            <a:xfrm>
              <a:off x="3321018" y="2010030"/>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 name="Google Shape;327;p43"/>
            <p:cNvSpPr/>
            <p:nvPr/>
          </p:nvSpPr>
          <p:spPr>
            <a:xfrm>
              <a:off x="3639767" y="1994298"/>
              <a:ext cx="43814" cy="31750"/>
            </a:xfrm>
            <a:custGeom>
              <a:rect b="b" l="l" r="r" t="t"/>
              <a:pathLst>
                <a:path extrusionOk="0" h="31750" w="43814">
                  <a:moveTo>
                    <a:pt x="0" y="31464"/>
                  </a:moveTo>
                  <a:lnTo>
                    <a:pt x="0" y="0"/>
                  </a:lnTo>
                  <a:lnTo>
                    <a:pt x="43224" y="15732"/>
                  </a:lnTo>
                  <a:lnTo>
                    <a:pt x="0" y="3146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8" name="Google Shape;328;p43"/>
            <p:cNvSpPr/>
            <p:nvPr/>
          </p:nvSpPr>
          <p:spPr>
            <a:xfrm>
              <a:off x="3639767" y="1994298"/>
              <a:ext cx="43814" cy="31750"/>
            </a:xfrm>
            <a:custGeom>
              <a:rect b="b" l="l" r="r" t="t"/>
              <a:pathLst>
                <a:path extrusionOk="0" h="31750" w="43814">
                  <a:moveTo>
                    <a:pt x="0" y="31464"/>
                  </a:moveTo>
                  <a:lnTo>
                    <a:pt x="43224" y="15732"/>
                  </a:lnTo>
                  <a:lnTo>
                    <a:pt x="0" y="0"/>
                  </a:lnTo>
                  <a:lnTo>
                    <a:pt x="0" y="3146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29" name="Google Shape;329;p43"/>
          <p:cNvGrpSpPr/>
          <p:nvPr/>
        </p:nvGrpSpPr>
        <p:grpSpPr>
          <a:xfrm>
            <a:off x="3321018" y="2574044"/>
            <a:ext cx="362563" cy="31750"/>
            <a:chOff x="3321018" y="2574044"/>
            <a:chExt cx="362563" cy="31750"/>
          </a:xfrm>
        </p:grpSpPr>
        <p:sp>
          <p:nvSpPr>
            <p:cNvPr id="330" name="Google Shape;330;p43"/>
            <p:cNvSpPr/>
            <p:nvPr/>
          </p:nvSpPr>
          <p:spPr>
            <a:xfrm>
              <a:off x="3321018" y="2589794"/>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1" name="Google Shape;331;p43"/>
            <p:cNvSpPr/>
            <p:nvPr/>
          </p:nvSpPr>
          <p:spPr>
            <a:xfrm>
              <a:off x="3639767" y="2574044"/>
              <a:ext cx="43814" cy="31750"/>
            </a:xfrm>
            <a:custGeom>
              <a:rect b="b" l="l" r="r" t="t"/>
              <a:pathLst>
                <a:path extrusionOk="0" h="31750" w="43814">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2" name="Google Shape;332;p43"/>
            <p:cNvSpPr/>
            <p:nvPr/>
          </p:nvSpPr>
          <p:spPr>
            <a:xfrm>
              <a:off x="3639767" y="2574044"/>
              <a:ext cx="43814" cy="31750"/>
            </a:xfrm>
            <a:custGeom>
              <a:rect b="b" l="l" r="r" t="t"/>
              <a:pathLst>
                <a:path extrusionOk="0" h="31750" w="43814">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33" name="Google Shape;333;p43"/>
          <p:cNvGrpSpPr/>
          <p:nvPr/>
        </p:nvGrpSpPr>
        <p:grpSpPr>
          <a:xfrm>
            <a:off x="3321018" y="3226168"/>
            <a:ext cx="362563" cy="31750"/>
            <a:chOff x="3321018" y="3226168"/>
            <a:chExt cx="362563" cy="31750"/>
          </a:xfrm>
        </p:grpSpPr>
        <p:sp>
          <p:nvSpPr>
            <p:cNvPr id="334" name="Google Shape;334;p43"/>
            <p:cNvSpPr/>
            <p:nvPr/>
          </p:nvSpPr>
          <p:spPr>
            <a:xfrm>
              <a:off x="3321018" y="3241918"/>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5" name="Google Shape;335;p43"/>
            <p:cNvSpPr/>
            <p:nvPr/>
          </p:nvSpPr>
          <p:spPr>
            <a:xfrm>
              <a:off x="3639767" y="3226168"/>
              <a:ext cx="43814" cy="31750"/>
            </a:xfrm>
            <a:custGeom>
              <a:rect b="b" l="l" r="r" t="t"/>
              <a:pathLst>
                <a:path extrusionOk="0" h="31750" w="43814">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6" name="Google Shape;336;p43"/>
            <p:cNvSpPr/>
            <p:nvPr/>
          </p:nvSpPr>
          <p:spPr>
            <a:xfrm>
              <a:off x="3639767" y="3226168"/>
              <a:ext cx="43814" cy="31750"/>
            </a:xfrm>
            <a:custGeom>
              <a:rect b="b" l="l" r="r" t="t"/>
              <a:pathLst>
                <a:path extrusionOk="0" h="31750" w="43814">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37" name="Google Shape;337;p43"/>
          <p:cNvGrpSpPr/>
          <p:nvPr/>
        </p:nvGrpSpPr>
        <p:grpSpPr>
          <a:xfrm>
            <a:off x="3321018" y="3843717"/>
            <a:ext cx="362563" cy="31750"/>
            <a:chOff x="3321018" y="3843717"/>
            <a:chExt cx="362563" cy="31750"/>
          </a:xfrm>
        </p:grpSpPr>
        <p:sp>
          <p:nvSpPr>
            <p:cNvPr id="338" name="Google Shape;338;p43"/>
            <p:cNvSpPr/>
            <p:nvPr/>
          </p:nvSpPr>
          <p:spPr>
            <a:xfrm>
              <a:off x="3321018" y="3859442"/>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9" name="Google Shape;339;p43"/>
            <p:cNvSpPr/>
            <p:nvPr/>
          </p:nvSpPr>
          <p:spPr>
            <a:xfrm>
              <a:off x="3639767" y="3843717"/>
              <a:ext cx="43814" cy="31750"/>
            </a:xfrm>
            <a:custGeom>
              <a:rect b="b" l="l" r="r" t="t"/>
              <a:pathLst>
                <a:path extrusionOk="0" h="31750" w="43814">
                  <a:moveTo>
                    <a:pt x="0" y="31474"/>
                  </a:moveTo>
                  <a:lnTo>
                    <a:pt x="0" y="0"/>
                  </a:lnTo>
                  <a:lnTo>
                    <a:pt x="43224" y="15724"/>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0" name="Google Shape;340;p43"/>
            <p:cNvSpPr/>
            <p:nvPr/>
          </p:nvSpPr>
          <p:spPr>
            <a:xfrm>
              <a:off x="3639767" y="3843717"/>
              <a:ext cx="43814" cy="31750"/>
            </a:xfrm>
            <a:custGeom>
              <a:rect b="b" l="l" r="r" t="t"/>
              <a:pathLst>
                <a:path extrusionOk="0" h="31750" w="43814">
                  <a:moveTo>
                    <a:pt x="0" y="31474"/>
                  </a:moveTo>
                  <a:lnTo>
                    <a:pt x="43224" y="15724"/>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41" name="Google Shape;341;p43"/>
          <p:cNvGrpSpPr/>
          <p:nvPr/>
        </p:nvGrpSpPr>
        <p:grpSpPr>
          <a:xfrm>
            <a:off x="5789388" y="1994298"/>
            <a:ext cx="43814" cy="31750"/>
            <a:chOff x="5789388" y="1994298"/>
            <a:chExt cx="43814" cy="31750"/>
          </a:xfrm>
        </p:grpSpPr>
        <p:sp>
          <p:nvSpPr>
            <p:cNvPr id="342" name="Google Shape;342;p43"/>
            <p:cNvSpPr/>
            <p:nvPr/>
          </p:nvSpPr>
          <p:spPr>
            <a:xfrm>
              <a:off x="5789388" y="1994298"/>
              <a:ext cx="43814" cy="31750"/>
            </a:xfrm>
            <a:custGeom>
              <a:rect b="b" l="l" r="r" t="t"/>
              <a:pathLst>
                <a:path extrusionOk="0" h="31750" w="43814">
                  <a:moveTo>
                    <a:pt x="0" y="31464"/>
                  </a:moveTo>
                  <a:lnTo>
                    <a:pt x="0" y="0"/>
                  </a:lnTo>
                  <a:lnTo>
                    <a:pt x="43224" y="15732"/>
                  </a:lnTo>
                  <a:lnTo>
                    <a:pt x="0" y="3146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3" name="Google Shape;343;p43"/>
            <p:cNvSpPr/>
            <p:nvPr/>
          </p:nvSpPr>
          <p:spPr>
            <a:xfrm>
              <a:off x="5789388" y="1994298"/>
              <a:ext cx="43814" cy="31750"/>
            </a:xfrm>
            <a:custGeom>
              <a:rect b="b" l="l" r="r" t="t"/>
              <a:pathLst>
                <a:path extrusionOk="0" h="31750" w="43814">
                  <a:moveTo>
                    <a:pt x="0" y="31464"/>
                  </a:moveTo>
                  <a:lnTo>
                    <a:pt x="43224" y="15732"/>
                  </a:lnTo>
                  <a:lnTo>
                    <a:pt x="0" y="0"/>
                  </a:lnTo>
                  <a:lnTo>
                    <a:pt x="0" y="3146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344" name="Google Shape;344;p43"/>
          <p:cNvGrpSpPr/>
          <p:nvPr/>
        </p:nvGrpSpPr>
        <p:grpSpPr>
          <a:xfrm>
            <a:off x="5470638" y="2574044"/>
            <a:ext cx="362564" cy="31750"/>
            <a:chOff x="5470638" y="2574044"/>
            <a:chExt cx="362564" cy="31750"/>
          </a:xfrm>
        </p:grpSpPr>
        <p:sp>
          <p:nvSpPr>
            <p:cNvPr id="345" name="Google Shape;345;p43"/>
            <p:cNvSpPr/>
            <p:nvPr/>
          </p:nvSpPr>
          <p:spPr>
            <a:xfrm>
              <a:off x="5470638" y="2589794"/>
              <a:ext cx="318770" cy="0"/>
            </a:xfrm>
            <a:custGeom>
              <a:rect b="b" l="l" r="r" t="t"/>
              <a:pathLst>
                <a:path extrusionOk="0" h="120000" w="318770">
                  <a:moveTo>
                    <a:pt x="0" y="0"/>
                  </a:moveTo>
                  <a:lnTo>
                    <a:pt x="318749" y="0"/>
                  </a:lnTo>
                </a:path>
              </a:pathLst>
            </a:custGeom>
            <a:noFill/>
            <a:ln cap="flat" cmpd="sng" w="9525">
              <a:solidFill>
                <a:srgbClr val="3B3F42"/>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6" name="Google Shape;346;p43"/>
            <p:cNvSpPr/>
            <p:nvPr/>
          </p:nvSpPr>
          <p:spPr>
            <a:xfrm>
              <a:off x="5789388" y="2574044"/>
              <a:ext cx="43814" cy="31750"/>
            </a:xfrm>
            <a:custGeom>
              <a:rect b="b" l="l" r="r" t="t"/>
              <a:pathLst>
                <a:path extrusionOk="0" h="31750" w="43814">
                  <a:moveTo>
                    <a:pt x="0" y="31474"/>
                  </a:moveTo>
                  <a:lnTo>
                    <a:pt x="0" y="0"/>
                  </a:lnTo>
                  <a:lnTo>
                    <a:pt x="43224" y="15749"/>
                  </a:lnTo>
                  <a:lnTo>
                    <a:pt x="0" y="31474"/>
                  </a:lnTo>
                  <a:close/>
                </a:path>
              </a:pathLst>
            </a:custGeom>
            <a:solidFill>
              <a:srgbClr val="3B3F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7" name="Google Shape;347;p43"/>
            <p:cNvSpPr/>
            <p:nvPr/>
          </p:nvSpPr>
          <p:spPr>
            <a:xfrm>
              <a:off x="5789388" y="2574044"/>
              <a:ext cx="43814" cy="31750"/>
            </a:xfrm>
            <a:custGeom>
              <a:rect b="b" l="l" r="r" t="t"/>
              <a:pathLst>
                <a:path extrusionOk="0" h="31750" w="43814">
                  <a:moveTo>
                    <a:pt x="0" y="31474"/>
                  </a:moveTo>
                  <a:lnTo>
                    <a:pt x="43224" y="15749"/>
                  </a:lnTo>
                  <a:lnTo>
                    <a:pt x="0" y="0"/>
                  </a:lnTo>
                  <a:lnTo>
                    <a:pt x="0" y="31474"/>
                  </a:lnTo>
                  <a:close/>
                </a:path>
              </a:pathLst>
            </a:custGeom>
            <a:noFill/>
            <a:ln cap="flat" cmpd="sng" w="9525">
              <a:solidFill>
                <a:srgbClr val="3B3F42"/>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8" name="Google Shape;348;p43"/>
          <p:cNvSpPr/>
          <p:nvPr/>
        </p:nvSpPr>
        <p:spPr>
          <a:xfrm>
            <a:off x="2655669" y="1804788"/>
            <a:ext cx="0" cy="2428875"/>
          </a:xfrm>
          <a:custGeom>
            <a:rect b="b" l="l" r="r" t="t"/>
            <a:pathLst>
              <a:path extrusionOk="0" h="2428875" w="120000">
                <a:moveTo>
                  <a:pt x="0" y="0"/>
                </a:moveTo>
                <a:lnTo>
                  <a:pt x="0" y="2428502"/>
                </a:lnTo>
              </a:path>
            </a:pathLst>
          </a:custGeom>
          <a:noFill/>
          <a:ln cap="flat" cmpd="sng" w="9525">
            <a:solidFill>
              <a:srgbClr val="595959"/>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9" name="Google Shape;349;p43"/>
          <p:cNvSpPr/>
          <p:nvPr/>
        </p:nvSpPr>
        <p:spPr>
          <a:xfrm>
            <a:off x="4892790" y="1804788"/>
            <a:ext cx="0" cy="2428875"/>
          </a:xfrm>
          <a:custGeom>
            <a:rect b="b" l="l" r="r" t="t"/>
            <a:pathLst>
              <a:path extrusionOk="0" h="2428875" w="120000">
                <a:moveTo>
                  <a:pt x="0" y="0"/>
                </a:moveTo>
                <a:lnTo>
                  <a:pt x="0" y="2428502"/>
                </a:lnTo>
              </a:path>
            </a:pathLst>
          </a:custGeom>
          <a:noFill/>
          <a:ln cap="flat" cmpd="sng" w="9525">
            <a:solidFill>
              <a:srgbClr val="595959"/>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0" name="Google Shape;350;p43"/>
          <p:cNvSpPr/>
          <p:nvPr/>
        </p:nvSpPr>
        <p:spPr>
          <a:xfrm>
            <a:off x="7008835" y="1804788"/>
            <a:ext cx="0" cy="2428875"/>
          </a:xfrm>
          <a:custGeom>
            <a:rect b="b" l="l" r="r" t="t"/>
            <a:pathLst>
              <a:path extrusionOk="0" h="2428875" w="120000">
                <a:moveTo>
                  <a:pt x="0" y="0"/>
                </a:moveTo>
                <a:lnTo>
                  <a:pt x="0" y="2428502"/>
                </a:lnTo>
              </a:path>
            </a:pathLst>
          </a:custGeom>
          <a:noFill/>
          <a:ln cap="flat" cmpd="sng" w="9525">
            <a:solidFill>
              <a:srgbClr val="595959"/>
            </a:solidFill>
            <a:prstDash val="lg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2500">
        <p:fade thruBlk="1"/>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24"/>
          <p:cNvSpPr txBox="1"/>
          <p:nvPr/>
        </p:nvSpPr>
        <p:spPr>
          <a:xfrm>
            <a:off x="818641" y="1714500"/>
            <a:ext cx="7494000" cy="2710800"/>
          </a:xfrm>
          <a:prstGeom prst="rect">
            <a:avLst/>
          </a:prstGeom>
          <a:noFill/>
          <a:ln>
            <a:noFill/>
          </a:ln>
        </p:spPr>
        <p:txBody>
          <a:bodyPr anchorCtr="0" anchor="t" bIns="100675" lIns="100675" spcFirstLastPara="1" rIns="100675" wrap="square" tIns="100675">
            <a:spAutoFit/>
          </a:bodyPr>
          <a:lstStyle/>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Google Dokumen adalah alat untuk membuat dokumen teks seperti laporan, cerita, atau artikel. Dokumen adalah tempat terbaik untuk tugas apapun yang mengharuskan banyak pengetikan.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Dokumen memungkinkan Anda membuat dan memformat dokumen dan bekerja dengan orang lain. Anda dapat memasukkan teks, gambar, tabel, atau diagram. Dokumen berguna untuk belajar dengan berbagai cara, dari proyek kelompok hingga masukan dan penilaian sejawat.</a:t>
            </a:r>
            <a:endParaRPr b="0" i="0" sz="1800" u="none" cap="none" strike="noStrike">
              <a:solidFill>
                <a:srgbClr val="000000"/>
              </a:solidFill>
              <a:latin typeface="Arial"/>
              <a:ea typeface="Arial"/>
              <a:cs typeface="Arial"/>
              <a:sym typeface="Arial"/>
            </a:endParaRPr>
          </a:p>
        </p:txBody>
      </p:sp>
      <p:pic>
        <p:nvPicPr>
          <p:cNvPr id="1078" name="Google Shape;1078;p124"/>
          <p:cNvPicPr preferRelativeResize="0"/>
          <p:nvPr/>
        </p:nvPicPr>
        <p:blipFill rotWithShape="1">
          <a:blip r:embed="rId3">
            <a:alphaModFix/>
          </a:blip>
          <a:srcRect b="0" l="0" r="0" t="0"/>
          <a:stretch/>
        </p:blipFill>
        <p:spPr>
          <a:xfrm>
            <a:off x="731571" y="497205"/>
            <a:ext cx="979715" cy="979715"/>
          </a:xfrm>
          <a:prstGeom prst="rect">
            <a:avLst/>
          </a:prstGeom>
          <a:noFill/>
          <a:ln>
            <a:noFill/>
          </a:ln>
        </p:spPr>
      </p:pic>
      <p:sp>
        <p:nvSpPr>
          <p:cNvPr id="1079" name="Google Shape;1079;p124"/>
          <p:cNvSpPr txBox="1"/>
          <p:nvPr/>
        </p:nvSpPr>
        <p:spPr>
          <a:xfrm>
            <a:off x="1863674" y="649600"/>
            <a:ext cx="6609900" cy="7575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Apa itu Google Dokumen?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25"/>
          <p:cNvSpPr txBox="1"/>
          <p:nvPr/>
        </p:nvSpPr>
        <p:spPr>
          <a:xfrm>
            <a:off x="818641" y="1391739"/>
            <a:ext cx="7494000" cy="2556000"/>
          </a:xfrm>
          <a:prstGeom prst="rect">
            <a:avLst/>
          </a:prstGeom>
          <a:noFill/>
          <a:ln>
            <a:noFill/>
          </a:ln>
        </p:spPr>
        <p:txBody>
          <a:bodyPr anchorCtr="0" anchor="t" bIns="100675" lIns="100675" spcFirstLastPara="1" rIns="100675" wrap="square" tIns="100675">
            <a:noAutofit/>
          </a:bodyPr>
          <a:lstStyle/>
          <a:p>
            <a:pPr indent="0" lvl="0" marL="0" marR="0" rtl="0" algn="just">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Google Dokumen adalah alat yang sangat serbaguna. Berikut beberapa kasus penggunaan:</a:t>
            </a:r>
            <a:br>
              <a:rPr b="0" i="0" lang="en-US" sz="1800" u="none" cap="none" strike="noStrike">
                <a:solidFill>
                  <a:srgbClr val="000000"/>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Catatan kelas, catatan peninjauan, perencanaan pelajaran.</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Menulis esai atau cerita.</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Menulis kolaboratif.</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Berbagi pendapat kolaboratif.</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Membuat template bagi siswa untuk diketik.</a:t>
            </a:r>
            <a:endParaRPr b="0" i="0" sz="1800" u="none" cap="none" strike="noStrike">
              <a:solidFill>
                <a:schemeClr val="dk1"/>
              </a:solidFill>
              <a:latin typeface="Arial"/>
              <a:ea typeface="Arial"/>
              <a:cs typeface="Arial"/>
              <a:sym typeface="Arial"/>
            </a:endParaRPr>
          </a:p>
          <a:p>
            <a:pPr indent="-342900" lvl="0" marL="457200" marR="0" rtl="0" algn="just">
              <a:lnSpc>
                <a:spcPct val="11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Terjemahan.</a:t>
            </a:r>
            <a:endParaRPr b="0" i="0" sz="1800" u="none" cap="none" strike="noStrike">
              <a:solidFill>
                <a:srgbClr val="000000"/>
              </a:solidFill>
              <a:latin typeface="Arial"/>
              <a:ea typeface="Arial"/>
              <a:cs typeface="Arial"/>
              <a:sym typeface="Arial"/>
            </a:endParaRPr>
          </a:p>
        </p:txBody>
      </p:sp>
      <p:pic>
        <p:nvPicPr>
          <p:cNvPr id="1085" name="Google Shape;1085;p125"/>
          <p:cNvPicPr preferRelativeResize="0"/>
          <p:nvPr/>
        </p:nvPicPr>
        <p:blipFill rotWithShape="1">
          <a:blip r:embed="rId3">
            <a:alphaModFix/>
          </a:blip>
          <a:srcRect b="0" l="0" r="0" t="0"/>
          <a:stretch/>
        </p:blipFill>
        <p:spPr>
          <a:xfrm>
            <a:off x="731571" y="497205"/>
            <a:ext cx="979715" cy="979715"/>
          </a:xfrm>
          <a:prstGeom prst="rect">
            <a:avLst/>
          </a:prstGeom>
          <a:noFill/>
          <a:ln>
            <a:noFill/>
          </a:ln>
        </p:spPr>
      </p:pic>
      <p:sp>
        <p:nvSpPr>
          <p:cNvPr id="1086" name="Google Shape;1086;p125"/>
          <p:cNvSpPr txBox="1"/>
          <p:nvPr/>
        </p:nvSpPr>
        <p:spPr>
          <a:xfrm>
            <a:off x="1863674" y="344800"/>
            <a:ext cx="6609900" cy="1311600"/>
          </a:xfrm>
          <a:prstGeom prst="rect">
            <a:avLst/>
          </a:prstGeom>
          <a:noFill/>
          <a:ln>
            <a:noFill/>
          </a:ln>
        </p:spPr>
        <p:txBody>
          <a:bodyPr anchorCtr="0" anchor="ctr" bIns="100675" lIns="100675" spcFirstLastPara="1" rIns="100675" wrap="square" tIns="100675">
            <a:spAutoFit/>
          </a:bodyPr>
          <a:lstStyle/>
          <a:p>
            <a:pPr indent="0" lvl="0" marL="0" marR="0" rtl="0" algn="l">
              <a:lnSpc>
                <a:spcPct val="100000"/>
              </a:lnSpc>
              <a:spcBef>
                <a:spcPts val="0"/>
              </a:spcBef>
              <a:spcAft>
                <a:spcPts val="0"/>
              </a:spcAft>
              <a:buClr>
                <a:srgbClr val="000000"/>
              </a:buClr>
              <a:buSzPts val="2600"/>
              <a:buFont typeface="Arial"/>
              <a:buNone/>
            </a:pPr>
            <a:r>
              <a:rPr b="1" i="0" lang="en-US" sz="3600" u="none" cap="none" strike="noStrike">
                <a:solidFill>
                  <a:srgbClr val="000000"/>
                </a:solidFill>
                <a:latin typeface="Arial"/>
                <a:ea typeface="Arial"/>
                <a:cs typeface="Arial"/>
                <a:sym typeface="Arial"/>
              </a:rPr>
              <a:t>Penggunaan Di Bidang Pendidikan</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0" name="Shape 1090"/>
        <p:cNvGrpSpPr/>
        <p:nvPr/>
      </p:nvGrpSpPr>
      <p:grpSpPr>
        <a:xfrm>
          <a:off x="0" y="0"/>
          <a:ext cx="0" cy="0"/>
          <a:chOff x="0" y="0"/>
          <a:chExt cx="0" cy="0"/>
        </a:xfrm>
      </p:grpSpPr>
      <p:sp>
        <p:nvSpPr>
          <p:cNvPr id="1091" name="Google Shape;1091;p126"/>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lang="en-US"/>
              <a:t>Bisa Apa Dengan Google Document</a:t>
            </a:r>
            <a:endParaRPr/>
          </a:p>
        </p:txBody>
      </p:sp>
      <p:sp>
        <p:nvSpPr>
          <p:cNvPr id="1092" name="Google Shape;1092;p126"/>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1400"/>
              <a:buNone/>
            </a:pPr>
            <a:r>
              <a:rPr lang="en-US"/>
              <a:t>Media Pengolah Kata Dengan Fitur Kolaborasi Dan Otomatisasi Yang Canggih</a:t>
            </a:r>
            <a:endParaRPr/>
          </a:p>
        </p:txBody>
      </p:sp>
      <p:sp>
        <p:nvSpPr>
          <p:cNvPr id="1093" name="Google Shape;1093;p126"/>
          <p:cNvSpPr/>
          <p:nvPr/>
        </p:nvSpPr>
        <p:spPr>
          <a:xfrm>
            <a:off x="0" y="1275606"/>
            <a:ext cx="9144000" cy="3456300"/>
          </a:xfrm>
          <a:prstGeom prst="rect">
            <a:avLst/>
          </a:prstGeom>
          <a:blipFill rotWithShape="1">
            <a:blip r:embed="rId3">
              <a:alphaModFix/>
            </a:blip>
            <a:tile algn="tl" flip="none" tx="0" sx="99997" ty="0" sy="9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4" name="Google Shape;1094;p126"/>
          <p:cNvSpPr/>
          <p:nvPr/>
        </p:nvSpPr>
        <p:spPr>
          <a:xfrm>
            <a:off x="652611" y="1707654"/>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5" name="Google Shape;1095;p126"/>
          <p:cNvSpPr/>
          <p:nvPr/>
        </p:nvSpPr>
        <p:spPr>
          <a:xfrm>
            <a:off x="634752" y="2715766"/>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6" name="Google Shape;1096;p126"/>
          <p:cNvSpPr/>
          <p:nvPr/>
        </p:nvSpPr>
        <p:spPr>
          <a:xfrm>
            <a:off x="616893" y="3723878"/>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097" name="Google Shape;1097;p126"/>
          <p:cNvGrpSpPr/>
          <p:nvPr/>
        </p:nvGrpSpPr>
        <p:grpSpPr>
          <a:xfrm>
            <a:off x="1300713" y="2538984"/>
            <a:ext cx="2664557" cy="831000"/>
            <a:chOff x="803640" y="3362835"/>
            <a:chExt cx="2059800" cy="831000"/>
          </a:xfrm>
        </p:grpSpPr>
        <p:sp>
          <p:nvSpPr>
            <p:cNvPr id="1098" name="Google Shape;1098;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099" name="Google Shape;1099;p12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Otomatis Dan Terintegrasi</a:t>
              </a:r>
              <a:endParaRPr b="1" i="0" sz="2400" u="none" cap="none" strike="noStrike">
                <a:solidFill>
                  <a:schemeClr val="lt1"/>
                </a:solidFill>
                <a:latin typeface="Arial"/>
                <a:ea typeface="Arial"/>
                <a:cs typeface="Arial"/>
                <a:sym typeface="Arial"/>
              </a:endParaRPr>
            </a:p>
          </p:txBody>
        </p:sp>
      </p:grpSp>
      <p:grpSp>
        <p:nvGrpSpPr>
          <p:cNvPr id="1100" name="Google Shape;1100;p126"/>
          <p:cNvGrpSpPr/>
          <p:nvPr/>
        </p:nvGrpSpPr>
        <p:grpSpPr>
          <a:xfrm>
            <a:off x="1300713" y="3547096"/>
            <a:ext cx="2664557" cy="831000"/>
            <a:chOff x="803640" y="3362835"/>
            <a:chExt cx="2059800" cy="831000"/>
          </a:xfrm>
        </p:grpSpPr>
        <p:sp>
          <p:nvSpPr>
            <p:cNvPr id="1101" name="Google Shape;1101;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102" name="Google Shape;1102;p12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Kemampuan Kolaborasi</a:t>
              </a:r>
              <a:endParaRPr b="1" i="0" sz="2400" u="none" cap="none" strike="noStrike">
                <a:solidFill>
                  <a:schemeClr val="lt1"/>
                </a:solidFill>
                <a:latin typeface="Arial"/>
                <a:ea typeface="Arial"/>
                <a:cs typeface="Arial"/>
                <a:sym typeface="Arial"/>
              </a:endParaRPr>
            </a:p>
          </p:txBody>
        </p:sp>
      </p:grpSp>
      <p:grpSp>
        <p:nvGrpSpPr>
          <p:cNvPr id="1103" name="Google Shape;1103;p126"/>
          <p:cNvGrpSpPr/>
          <p:nvPr/>
        </p:nvGrpSpPr>
        <p:grpSpPr>
          <a:xfrm>
            <a:off x="1300713" y="1530872"/>
            <a:ext cx="2664557" cy="831000"/>
            <a:chOff x="803640" y="3362835"/>
            <a:chExt cx="2059800" cy="831000"/>
          </a:xfrm>
        </p:grpSpPr>
        <p:sp>
          <p:nvSpPr>
            <p:cNvPr id="1104" name="Google Shape;1104;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105" name="Google Shape;1105;p12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Mudah Dan Simple</a:t>
              </a:r>
              <a:endParaRPr b="1" i="0" sz="2400" u="none" cap="none" strike="noStrike">
                <a:solidFill>
                  <a:schemeClr val="lt1"/>
                </a:solidFill>
                <a:latin typeface="Arial"/>
                <a:ea typeface="Arial"/>
                <a:cs typeface="Arial"/>
                <a:sym typeface="Arial"/>
              </a:endParaRPr>
            </a:p>
          </p:txBody>
        </p:sp>
      </p:grpSp>
      <p:sp>
        <p:nvSpPr>
          <p:cNvPr id="1106" name="Google Shape;1106;p126"/>
          <p:cNvSpPr/>
          <p:nvPr/>
        </p:nvSpPr>
        <p:spPr>
          <a:xfrm>
            <a:off x="5248647" y="1716037"/>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7" name="Google Shape;1107;p126"/>
          <p:cNvSpPr/>
          <p:nvPr/>
        </p:nvSpPr>
        <p:spPr>
          <a:xfrm>
            <a:off x="5230788" y="2724149"/>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8" name="Google Shape;1108;p126"/>
          <p:cNvSpPr/>
          <p:nvPr/>
        </p:nvSpPr>
        <p:spPr>
          <a:xfrm>
            <a:off x="5212929" y="3732261"/>
            <a:ext cx="576000" cy="576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109" name="Google Shape;1109;p126"/>
          <p:cNvGrpSpPr/>
          <p:nvPr/>
        </p:nvGrpSpPr>
        <p:grpSpPr>
          <a:xfrm>
            <a:off x="5896749" y="1539255"/>
            <a:ext cx="2664557" cy="831000"/>
            <a:chOff x="803640" y="3362835"/>
            <a:chExt cx="2059800" cy="831000"/>
          </a:xfrm>
        </p:grpSpPr>
        <p:sp>
          <p:nvSpPr>
            <p:cNvPr id="1110" name="Google Shape;1110;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111" name="Google Shape;1111;p126"/>
            <p:cNvSpPr txBox="1"/>
            <p:nvPr/>
          </p:nvSpPr>
          <p:spPr>
            <a:xfrm>
              <a:off x="803640" y="33628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Terjemahan Multi Bahasa</a:t>
              </a:r>
              <a:endParaRPr b="1" i="0" sz="2400" u="none" cap="none" strike="noStrike">
                <a:solidFill>
                  <a:schemeClr val="lt1"/>
                </a:solidFill>
                <a:latin typeface="Arial"/>
                <a:ea typeface="Arial"/>
                <a:cs typeface="Arial"/>
                <a:sym typeface="Arial"/>
              </a:endParaRPr>
            </a:p>
          </p:txBody>
        </p:sp>
      </p:grpSp>
      <p:grpSp>
        <p:nvGrpSpPr>
          <p:cNvPr id="1112" name="Google Shape;1112;p126"/>
          <p:cNvGrpSpPr/>
          <p:nvPr/>
        </p:nvGrpSpPr>
        <p:grpSpPr>
          <a:xfrm>
            <a:off x="5896749" y="2775967"/>
            <a:ext cx="2664557" cy="461700"/>
            <a:chOff x="803640" y="3591435"/>
            <a:chExt cx="2059800" cy="461700"/>
          </a:xfrm>
        </p:grpSpPr>
        <p:sp>
          <p:nvSpPr>
            <p:cNvPr id="1113" name="Google Shape;1113;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114" name="Google Shape;1114;p126"/>
            <p:cNvSpPr txBox="1"/>
            <p:nvPr/>
          </p:nvSpPr>
          <p:spPr>
            <a:xfrm>
              <a:off x="803640" y="3591435"/>
              <a:ext cx="2059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Voice Typing</a:t>
              </a:r>
              <a:endParaRPr b="1" i="0" sz="2400" u="none" cap="none" strike="noStrike">
                <a:solidFill>
                  <a:schemeClr val="lt1"/>
                </a:solidFill>
                <a:latin typeface="Arial"/>
                <a:ea typeface="Arial"/>
                <a:cs typeface="Arial"/>
                <a:sym typeface="Arial"/>
              </a:endParaRPr>
            </a:p>
          </p:txBody>
        </p:sp>
      </p:grpSp>
      <p:grpSp>
        <p:nvGrpSpPr>
          <p:cNvPr id="1115" name="Google Shape;1115;p126"/>
          <p:cNvGrpSpPr/>
          <p:nvPr/>
        </p:nvGrpSpPr>
        <p:grpSpPr>
          <a:xfrm>
            <a:off x="5896749" y="3631679"/>
            <a:ext cx="2664557" cy="831000"/>
            <a:chOff x="803640" y="3439035"/>
            <a:chExt cx="2059800" cy="831000"/>
          </a:xfrm>
        </p:grpSpPr>
        <p:sp>
          <p:nvSpPr>
            <p:cNvPr id="1116" name="Google Shape;1116;p126"/>
            <p:cNvSpPr txBox="1"/>
            <p:nvPr/>
          </p:nvSpPr>
          <p:spPr>
            <a:xfrm>
              <a:off x="803640" y="3646132"/>
              <a:ext cx="205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117" name="Google Shape;1117;p126"/>
            <p:cNvSpPr txBox="1"/>
            <p:nvPr/>
          </p:nvSpPr>
          <p:spPr>
            <a:xfrm>
              <a:off x="803640" y="3439035"/>
              <a:ext cx="2059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Fitur AI dengan Explore</a:t>
              </a:r>
              <a:endParaRPr b="1" i="0" sz="2400" u="none" cap="none" strike="noStrike">
                <a:solidFill>
                  <a:schemeClr val="lt1"/>
                </a:solidFill>
                <a:latin typeface="Arial"/>
                <a:ea typeface="Arial"/>
                <a:cs typeface="Arial"/>
                <a:sym typeface="Arial"/>
              </a:endParaRPr>
            </a:p>
          </p:txBody>
        </p:sp>
      </p:grpSp>
      <p:sp>
        <p:nvSpPr>
          <p:cNvPr id="1118" name="Google Shape;1118;p126"/>
          <p:cNvSpPr/>
          <p:nvPr/>
        </p:nvSpPr>
        <p:spPr>
          <a:xfrm>
            <a:off x="4554000" y="1653798"/>
            <a:ext cx="36000" cy="270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9" name="Google Shape;1119;p126"/>
          <p:cNvSpPr txBox="1"/>
          <p:nvPr/>
        </p:nvSpPr>
        <p:spPr>
          <a:xfrm>
            <a:off x="619207" y="1773236"/>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01</a:t>
            </a:r>
            <a:endParaRPr b="1" i="0" sz="2400" u="none" cap="none" strike="noStrike">
              <a:solidFill>
                <a:srgbClr val="0070C0"/>
              </a:solidFill>
              <a:latin typeface="Arial"/>
              <a:ea typeface="Arial"/>
              <a:cs typeface="Arial"/>
              <a:sym typeface="Arial"/>
            </a:endParaRPr>
          </a:p>
        </p:txBody>
      </p:sp>
      <p:sp>
        <p:nvSpPr>
          <p:cNvPr id="1120" name="Google Shape;1120;p126"/>
          <p:cNvSpPr txBox="1"/>
          <p:nvPr/>
        </p:nvSpPr>
        <p:spPr>
          <a:xfrm>
            <a:off x="583489" y="2772965"/>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02</a:t>
            </a:r>
            <a:endParaRPr b="1" i="0" sz="2400" u="none" cap="none" strike="noStrike">
              <a:solidFill>
                <a:srgbClr val="0070C0"/>
              </a:solidFill>
              <a:latin typeface="Arial"/>
              <a:ea typeface="Arial"/>
              <a:cs typeface="Arial"/>
              <a:sym typeface="Arial"/>
            </a:endParaRPr>
          </a:p>
        </p:txBody>
      </p:sp>
      <p:sp>
        <p:nvSpPr>
          <p:cNvPr id="1121" name="Google Shape;1121;p126"/>
          <p:cNvSpPr txBox="1"/>
          <p:nvPr/>
        </p:nvSpPr>
        <p:spPr>
          <a:xfrm>
            <a:off x="583489" y="3781077"/>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03</a:t>
            </a:r>
            <a:endParaRPr b="1" i="0" sz="2400" u="none" cap="none" strike="noStrike">
              <a:solidFill>
                <a:srgbClr val="0070C0"/>
              </a:solidFill>
              <a:latin typeface="Arial"/>
              <a:ea typeface="Arial"/>
              <a:cs typeface="Arial"/>
              <a:sym typeface="Arial"/>
            </a:endParaRPr>
          </a:p>
        </p:txBody>
      </p:sp>
      <p:sp>
        <p:nvSpPr>
          <p:cNvPr id="1122" name="Google Shape;1122;p126"/>
          <p:cNvSpPr txBox="1"/>
          <p:nvPr/>
        </p:nvSpPr>
        <p:spPr>
          <a:xfrm>
            <a:off x="5217690" y="1779662"/>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04</a:t>
            </a:r>
            <a:endParaRPr b="1" i="0" sz="2400" u="none" cap="none" strike="noStrike">
              <a:solidFill>
                <a:schemeClr val="accent1"/>
              </a:solidFill>
              <a:latin typeface="Arial"/>
              <a:ea typeface="Arial"/>
              <a:cs typeface="Arial"/>
              <a:sym typeface="Arial"/>
            </a:endParaRPr>
          </a:p>
        </p:txBody>
      </p:sp>
      <p:sp>
        <p:nvSpPr>
          <p:cNvPr id="1123" name="Google Shape;1123;p126"/>
          <p:cNvSpPr txBox="1"/>
          <p:nvPr/>
        </p:nvSpPr>
        <p:spPr>
          <a:xfrm>
            <a:off x="5181972" y="2779391"/>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05</a:t>
            </a:r>
            <a:endParaRPr b="1" i="0" sz="2400" u="none" cap="none" strike="noStrike">
              <a:solidFill>
                <a:schemeClr val="accent1"/>
              </a:solidFill>
              <a:latin typeface="Arial"/>
              <a:ea typeface="Arial"/>
              <a:cs typeface="Arial"/>
              <a:sym typeface="Arial"/>
            </a:endParaRPr>
          </a:p>
        </p:txBody>
      </p:sp>
      <p:sp>
        <p:nvSpPr>
          <p:cNvPr id="1124" name="Google Shape;1124;p126"/>
          <p:cNvSpPr txBox="1"/>
          <p:nvPr/>
        </p:nvSpPr>
        <p:spPr>
          <a:xfrm>
            <a:off x="5181972" y="3787503"/>
            <a:ext cx="6429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70C0"/>
                </a:solidFill>
                <a:latin typeface="Arial"/>
                <a:ea typeface="Arial"/>
                <a:cs typeface="Arial"/>
                <a:sym typeface="Arial"/>
              </a:rPr>
              <a:t>06</a:t>
            </a:r>
            <a:endParaRPr b="1" i="0" sz="2400" u="none" cap="none" strike="noStrike">
              <a:solidFill>
                <a:schemeClr val="accent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27"/>
          <p:cNvSpPr txBox="1"/>
          <p:nvPr>
            <p:ph idx="1" type="body"/>
          </p:nvPr>
        </p:nvSpPr>
        <p:spPr>
          <a:xfrm>
            <a:off x="0" y="105432"/>
            <a:ext cx="9144000" cy="576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720"/>
              </a:spcBef>
              <a:spcAft>
                <a:spcPts val="0"/>
              </a:spcAft>
              <a:buSzPts val="3600"/>
              <a:buNone/>
            </a:pPr>
            <a:r>
              <a:rPr lang="en-US"/>
              <a:t>Kelebihan &amp; Fitur Canggih</a:t>
            </a:r>
            <a:endParaRPr/>
          </a:p>
        </p:txBody>
      </p:sp>
      <p:sp>
        <p:nvSpPr>
          <p:cNvPr id="1130" name="Google Shape;1130;p127"/>
          <p:cNvSpPr txBox="1"/>
          <p:nvPr>
            <p:ph idx="2" type="body"/>
          </p:nvPr>
        </p:nvSpPr>
        <p:spPr>
          <a:xfrm>
            <a:off x="0" y="833896"/>
            <a:ext cx="9144000" cy="831000"/>
          </a:xfrm>
          <a:prstGeom prst="rect">
            <a:avLst/>
          </a:prstGeom>
          <a:noFill/>
          <a:ln>
            <a:noFill/>
          </a:ln>
        </p:spPr>
        <p:txBody>
          <a:bodyPr anchorCtr="0" anchor="ctr" bIns="45700" lIns="91425" spcFirstLastPara="1" rIns="91425" wrap="square" tIns="45700">
            <a:spAutoFit/>
          </a:bodyPr>
          <a:lstStyle/>
          <a:p>
            <a:pPr indent="0" lvl="0" marL="0" rtl="0" algn="ctr">
              <a:lnSpc>
                <a:spcPct val="100000"/>
              </a:lnSpc>
              <a:spcBef>
                <a:spcPts val="280"/>
              </a:spcBef>
              <a:spcAft>
                <a:spcPts val="0"/>
              </a:spcAft>
              <a:buSzPts val="1400"/>
              <a:buNone/>
            </a:pPr>
            <a:r>
              <a:rPr lang="en-US" sz="2400"/>
              <a:t>Menyimpan Otomatis, Kolaborasi, Sisip Gambar Dan Kutipan, Terjemahan Multi Bahasa dan Voice Typing</a:t>
            </a:r>
            <a:endParaRPr sz="2400"/>
          </a:p>
        </p:txBody>
      </p:sp>
      <p:sp>
        <p:nvSpPr>
          <p:cNvPr id="1131" name="Google Shape;1131;p127"/>
          <p:cNvSpPr/>
          <p:nvPr>
            <p:ph idx="3" type="pic"/>
          </p:nvPr>
        </p:nvSpPr>
        <p:spPr>
          <a:xfrm>
            <a:off x="5617625" y="2290775"/>
            <a:ext cx="2663100" cy="1969200"/>
          </a:xfrm>
          <a:prstGeom prst="rect">
            <a:avLst/>
          </a:prstGeom>
          <a:solidFill>
            <a:srgbClr val="F2F2F2"/>
          </a:solidFill>
          <a:ln>
            <a:noFill/>
          </a:ln>
        </p:spPr>
      </p:sp>
      <p:sp>
        <p:nvSpPr>
          <p:cNvPr id="1132" name="Google Shape;1132;p127"/>
          <p:cNvSpPr txBox="1"/>
          <p:nvPr/>
        </p:nvSpPr>
        <p:spPr>
          <a:xfrm>
            <a:off x="474125" y="3347575"/>
            <a:ext cx="2988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DEMO</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6" name="Shape 1136"/>
        <p:cNvGrpSpPr/>
        <p:nvPr/>
      </p:nvGrpSpPr>
      <p:grpSpPr>
        <a:xfrm>
          <a:off x="0" y="0"/>
          <a:ext cx="0" cy="0"/>
          <a:chOff x="0" y="0"/>
          <a:chExt cx="0" cy="0"/>
        </a:xfrm>
      </p:grpSpPr>
      <p:sp>
        <p:nvSpPr>
          <p:cNvPr id="1137" name="Google Shape;1137;p128"/>
          <p:cNvSpPr txBox="1"/>
          <p:nvPr>
            <p:ph type="title"/>
          </p:nvPr>
        </p:nvSpPr>
        <p:spPr>
          <a:xfrm>
            <a:off x="29" y="1955400"/>
            <a:ext cx="9144000" cy="8004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SzPts val="3600"/>
              <a:buNone/>
            </a:pPr>
            <a:r>
              <a:rPr lang="en-US" sz="4000">
                <a:solidFill>
                  <a:schemeClr val="dk1"/>
                </a:solidFill>
              </a:rPr>
              <a:t>Memulai Dokumen Baru</a:t>
            </a:r>
            <a:endParaRPr sz="4000">
              <a:solidFill>
                <a:schemeClr val="dk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29"/>
          <p:cNvSpPr txBox="1"/>
          <p:nvPr>
            <p:ph type="title"/>
          </p:nvPr>
        </p:nvSpPr>
        <p:spPr>
          <a:xfrm>
            <a:off x="946600" y="271175"/>
            <a:ext cx="43419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a:t>
            </a:r>
            <a:endParaRPr b="0" i="0" sz="1400" u="none" cap="none" strike="noStrike">
              <a:solidFill>
                <a:srgbClr val="000000"/>
              </a:solidFill>
              <a:latin typeface="Arial"/>
              <a:ea typeface="Arial"/>
              <a:cs typeface="Arial"/>
              <a:sym typeface="Arial"/>
            </a:endParaRPr>
          </a:p>
        </p:txBody>
      </p:sp>
      <p:sp>
        <p:nvSpPr>
          <p:cNvPr id="1143" name="Google Shape;1143;p129"/>
          <p:cNvSpPr txBox="1"/>
          <p:nvPr>
            <p:ph idx="1" type="subTitle"/>
          </p:nvPr>
        </p:nvSpPr>
        <p:spPr>
          <a:xfrm>
            <a:off x="1245500" y="2216750"/>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Masuk Google Drive -&gt; Klik          -&gt; Pilih </a:t>
            </a:r>
            <a:r>
              <a:rPr b="1" i="0" lang="en-US" sz="1900" u="none" cap="none" strike="noStrike">
                <a:solidFill>
                  <a:srgbClr val="000000"/>
                </a:solidFill>
                <a:latin typeface="Arial"/>
                <a:ea typeface="Arial"/>
                <a:cs typeface="Arial"/>
                <a:sym typeface="Arial"/>
              </a:rPr>
              <a:t>Dokumen</a:t>
            </a:r>
            <a:endParaRPr b="1" i="0" sz="1900" u="none" cap="none" strike="noStrike">
              <a:solidFill>
                <a:srgbClr val="000000"/>
              </a:solidFill>
              <a:latin typeface="Arial"/>
              <a:ea typeface="Arial"/>
              <a:cs typeface="Arial"/>
              <a:sym typeface="Arial"/>
            </a:endParaRPr>
          </a:p>
        </p:txBody>
      </p:sp>
      <p:pic>
        <p:nvPicPr>
          <p:cNvPr id="1144" name="Google Shape;1144;p129"/>
          <p:cNvPicPr preferRelativeResize="0"/>
          <p:nvPr/>
        </p:nvPicPr>
        <p:blipFill rotWithShape="1">
          <a:blip r:embed="rId3">
            <a:alphaModFix/>
          </a:blip>
          <a:srcRect b="0" l="0" r="0" t="0"/>
          <a:stretch/>
        </p:blipFill>
        <p:spPr>
          <a:xfrm>
            <a:off x="4362450" y="2216750"/>
            <a:ext cx="419100" cy="419100"/>
          </a:xfrm>
          <a:prstGeom prst="rect">
            <a:avLst/>
          </a:prstGeom>
          <a:noFill/>
          <a:ln>
            <a:noFill/>
          </a:ln>
        </p:spPr>
      </p:pic>
      <p:pic>
        <p:nvPicPr>
          <p:cNvPr id="1145" name="Google Shape;1145;p129"/>
          <p:cNvPicPr preferRelativeResize="0"/>
          <p:nvPr/>
        </p:nvPicPr>
        <p:blipFill rotWithShape="1">
          <a:blip r:embed="rId4">
            <a:alphaModFix/>
          </a:blip>
          <a:srcRect b="0" l="0" r="0" t="0"/>
          <a:stretch/>
        </p:blipFill>
        <p:spPr>
          <a:xfrm>
            <a:off x="5440900" y="152400"/>
            <a:ext cx="3057525" cy="44862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30"/>
          <p:cNvSpPr txBox="1"/>
          <p:nvPr>
            <p:ph idx="1" type="subTitle"/>
          </p:nvPr>
        </p:nvSpPr>
        <p:spPr>
          <a:xfrm>
            <a:off x="6201575" y="1235000"/>
            <a:ext cx="2361300" cy="36042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Masuk Google Drive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Tentukan Lokasi Folder Penyimpanan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Klik Baru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AutoNum type="arabicPeriod"/>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Google Dokumen</a:t>
            </a:r>
            <a:endParaRPr b="1" i="0" sz="1900" u="none" cap="none" strike="noStrike">
              <a:solidFill>
                <a:srgbClr val="000000"/>
              </a:solidFill>
              <a:latin typeface="Arial"/>
              <a:ea typeface="Arial"/>
              <a:cs typeface="Arial"/>
              <a:sym typeface="Arial"/>
            </a:endParaRPr>
          </a:p>
        </p:txBody>
      </p:sp>
      <p:pic>
        <p:nvPicPr>
          <p:cNvPr id="1151" name="Google Shape;1151;p130"/>
          <p:cNvPicPr preferRelativeResize="0"/>
          <p:nvPr/>
        </p:nvPicPr>
        <p:blipFill rotWithShape="1">
          <a:blip r:embed="rId3">
            <a:alphaModFix/>
          </a:blip>
          <a:srcRect b="0" l="0" r="0" t="0"/>
          <a:stretch/>
        </p:blipFill>
        <p:spPr>
          <a:xfrm>
            <a:off x="6786075" y="3080450"/>
            <a:ext cx="1390868" cy="572700"/>
          </a:xfrm>
          <a:prstGeom prst="rect">
            <a:avLst/>
          </a:prstGeom>
          <a:noFill/>
          <a:ln>
            <a:noFill/>
          </a:ln>
        </p:spPr>
      </p:pic>
      <p:sp>
        <p:nvSpPr>
          <p:cNvPr id="1152" name="Google Shape;1152;p130"/>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(menentukan lokasi penyimpanan)</a:t>
            </a:r>
            <a:endParaRPr b="0" i="0" sz="1400" u="none" cap="none" strike="noStrike">
              <a:solidFill>
                <a:srgbClr val="000000"/>
              </a:solidFill>
              <a:latin typeface="Arial"/>
              <a:ea typeface="Arial"/>
              <a:cs typeface="Arial"/>
              <a:sym typeface="Arial"/>
            </a:endParaRPr>
          </a:p>
        </p:txBody>
      </p:sp>
      <p:pic>
        <p:nvPicPr>
          <p:cNvPr id="1153" name="Google Shape;1153;p130"/>
          <p:cNvPicPr preferRelativeResize="0"/>
          <p:nvPr/>
        </p:nvPicPr>
        <p:blipFill rotWithShape="1">
          <a:blip r:embed="rId4">
            <a:alphaModFix/>
          </a:blip>
          <a:srcRect b="0" l="0" r="0" t="0"/>
          <a:stretch/>
        </p:blipFill>
        <p:spPr>
          <a:xfrm>
            <a:off x="304800" y="1416450"/>
            <a:ext cx="5896775" cy="360060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31"/>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a:t>
            </a:r>
            <a:endParaRPr b="0" i="0" sz="1400" u="none" cap="none" strike="noStrike">
              <a:solidFill>
                <a:srgbClr val="000000"/>
              </a:solidFill>
              <a:latin typeface="Arial"/>
              <a:ea typeface="Arial"/>
              <a:cs typeface="Arial"/>
              <a:sym typeface="Arial"/>
            </a:endParaRPr>
          </a:p>
        </p:txBody>
      </p:sp>
      <p:pic>
        <p:nvPicPr>
          <p:cNvPr id="1159" name="Google Shape;1159;p131"/>
          <p:cNvPicPr preferRelativeResize="0"/>
          <p:nvPr/>
        </p:nvPicPr>
        <p:blipFill rotWithShape="1">
          <a:blip r:embed="rId3">
            <a:alphaModFix/>
          </a:blip>
          <a:srcRect b="0" l="0" r="0" t="0"/>
          <a:stretch/>
        </p:blipFill>
        <p:spPr>
          <a:xfrm>
            <a:off x="3396625" y="2648000"/>
            <a:ext cx="4905375" cy="581025"/>
          </a:xfrm>
          <a:prstGeom prst="rect">
            <a:avLst/>
          </a:prstGeom>
          <a:noFill/>
          <a:ln>
            <a:noFill/>
          </a:ln>
        </p:spPr>
      </p:pic>
      <p:sp>
        <p:nvSpPr>
          <p:cNvPr id="1160" name="Google Shape;1160;p131"/>
          <p:cNvSpPr txBox="1"/>
          <p:nvPr>
            <p:ph idx="1" type="subTitle"/>
          </p:nvPr>
        </p:nvSpPr>
        <p:spPr>
          <a:xfrm>
            <a:off x="946600" y="202862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Ubah nama file pada bagian atas dokumen</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p132"/>
          <p:cNvPicPr preferRelativeResize="0"/>
          <p:nvPr/>
        </p:nvPicPr>
        <p:blipFill rotWithShape="1">
          <a:blip r:embed="rId3">
            <a:alphaModFix/>
          </a:blip>
          <a:srcRect b="0" l="0" r="0" t="0"/>
          <a:stretch/>
        </p:blipFill>
        <p:spPr>
          <a:xfrm>
            <a:off x="5379076" y="333237"/>
            <a:ext cx="3764925" cy="4477024"/>
          </a:xfrm>
          <a:prstGeom prst="rect">
            <a:avLst/>
          </a:prstGeom>
          <a:noFill/>
          <a:ln>
            <a:noFill/>
          </a:ln>
        </p:spPr>
      </p:pic>
      <p:sp>
        <p:nvSpPr>
          <p:cNvPr id="1166" name="Google Shape;1166;p132"/>
          <p:cNvSpPr txBox="1"/>
          <p:nvPr>
            <p:ph type="title"/>
          </p:nvPr>
        </p:nvSpPr>
        <p:spPr>
          <a:xfrm>
            <a:off x="946600" y="271175"/>
            <a:ext cx="4573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(memberi nama file melalui google drive)</a:t>
            </a:r>
            <a:endParaRPr b="0" i="0" sz="1400" u="none" cap="none" strike="noStrike">
              <a:solidFill>
                <a:srgbClr val="000000"/>
              </a:solidFill>
              <a:latin typeface="Arial"/>
              <a:ea typeface="Arial"/>
              <a:cs typeface="Arial"/>
              <a:sym typeface="Arial"/>
            </a:endParaRPr>
          </a:p>
        </p:txBody>
      </p:sp>
      <p:sp>
        <p:nvSpPr>
          <p:cNvPr id="1167" name="Google Shape;1167;p132"/>
          <p:cNvSpPr txBox="1"/>
          <p:nvPr>
            <p:ph idx="1" type="subTitle"/>
          </p:nvPr>
        </p:nvSpPr>
        <p:spPr>
          <a:xfrm>
            <a:off x="946600" y="2028625"/>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Klik kanan pada file -&gt; Pilih </a:t>
            </a:r>
            <a:r>
              <a:rPr b="1" i="0" lang="en-US" sz="1900" u="none" cap="none" strike="noStrike">
                <a:solidFill>
                  <a:srgbClr val="000000"/>
                </a:solidFill>
                <a:latin typeface="Arial"/>
                <a:ea typeface="Arial"/>
                <a:cs typeface="Arial"/>
                <a:sym typeface="Arial"/>
              </a:rPr>
              <a:t>Ganti nama</a:t>
            </a:r>
            <a:endParaRPr b="1" i="0" sz="1900" u="none" cap="none" strike="noStrike">
              <a:solidFill>
                <a:srgbClr val="000000"/>
              </a:solidFill>
              <a:latin typeface="Arial"/>
              <a:ea typeface="Arial"/>
              <a:cs typeface="Arial"/>
              <a:sym typeface="Arial"/>
            </a:endParaRPr>
          </a:p>
        </p:txBody>
      </p:sp>
      <p:pic>
        <p:nvPicPr>
          <p:cNvPr id="1168" name="Google Shape;1168;p132"/>
          <p:cNvPicPr preferRelativeResize="0"/>
          <p:nvPr/>
        </p:nvPicPr>
        <p:blipFill rotWithShape="1">
          <a:blip r:embed="rId4">
            <a:alphaModFix/>
          </a:blip>
          <a:srcRect b="0" l="0" r="0" t="0"/>
          <a:stretch/>
        </p:blipFill>
        <p:spPr>
          <a:xfrm>
            <a:off x="1005350" y="3000500"/>
            <a:ext cx="3838575" cy="18097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33"/>
          <p:cNvSpPr txBox="1"/>
          <p:nvPr>
            <p:ph type="title"/>
          </p:nvPr>
        </p:nvSpPr>
        <p:spPr>
          <a:xfrm>
            <a:off x="946600" y="271175"/>
            <a:ext cx="7746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Dokumen Baru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(membuat salinan file)</a:t>
            </a:r>
            <a:endParaRPr b="0" i="0" sz="1400" u="none" cap="none" strike="noStrike">
              <a:solidFill>
                <a:srgbClr val="000000"/>
              </a:solidFill>
              <a:latin typeface="Arial"/>
              <a:ea typeface="Arial"/>
              <a:cs typeface="Arial"/>
              <a:sym typeface="Arial"/>
            </a:endParaRPr>
          </a:p>
        </p:txBody>
      </p:sp>
      <p:pic>
        <p:nvPicPr>
          <p:cNvPr id="1174" name="Google Shape;1174;p133"/>
          <p:cNvPicPr preferRelativeResize="0"/>
          <p:nvPr/>
        </p:nvPicPr>
        <p:blipFill rotWithShape="1">
          <a:blip r:embed="rId3">
            <a:alphaModFix/>
          </a:blip>
          <a:srcRect b="0" l="0" r="0" t="0"/>
          <a:stretch/>
        </p:blipFill>
        <p:spPr>
          <a:xfrm>
            <a:off x="1094175" y="1996000"/>
            <a:ext cx="3600450" cy="2200275"/>
          </a:xfrm>
          <a:prstGeom prst="rect">
            <a:avLst/>
          </a:prstGeom>
          <a:noFill/>
          <a:ln>
            <a:noFill/>
          </a:ln>
        </p:spPr>
      </p:pic>
      <p:sp>
        <p:nvSpPr>
          <p:cNvPr id="1175" name="Google Shape;1175;p133"/>
          <p:cNvSpPr txBox="1"/>
          <p:nvPr>
            <p:ph idx="1" type="subTitle"/>
          </p:nvPr>
        </p:nvSpPr>
        <p:spPr>
          <a:xfrm>
            <a:off x="4825025" y="1996000"/>
            <a:ext cx="3956100" cy="240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rgbClr val="000000"/>
                </a:solidFill>
                <a:latin typeface="Arial"/>
                <a:ea typeface="Arial"/>
                <a:cs typeface="Arial"/>
                <a:sym typeface="Arial"/>
              </a:rPr>
              <a:t>Pilih </a:t>
            </a:r>
            <a:r>
              <a:rPr b="1" i="0" lang="en-US" sz="1900" u="none" cap="none" strike="noStrike">
                <a:solidFill>
                  <a:srgbClr val="000000"/>
                </a:solidFill>
                <a:latin typeface="Arial"/>
                <a:ea typeface="Arial"/>
                <a:cs typeface="Arial"/>
                <a:sym typeface="Arial"/>
              </a:rPr>
              <a:t>File</a:t>
            </a:r>
            <a:r>
              <a:rPr b="0" i="0" lang="en-US" sz="1900" u="none" cap="none" strike="noStrike">
                <a:solidFill>
                  <a:srgbClr val="000000"/>
                </a:solidFill>
                <a:latin typeface="Arial"/>
                <a:ea typeface="Arial"/>
                <a:cs typeface="Arial"/>
                <a:sym typeface="Arial"/>
              </a:rPr>
              <a:t> -&gt; Klik </a:t>
            </a:r>
            <a:r>
              <a:rPr b="1" i="0" lang="en-US" sz="1900" u="none" cap="none" strike="noStrike">
                <a:solidFill>
                  <a:srgbClr val="000000"/>
                </a:solidFill>
                <a:latin typeface="Arial"/>
                <a:ea typeface="Arial"/>
                <a:cs typeface="Arial"/>
                <a:sym typeface="Arial"/>
              </a:rPr>
              <a:t>Buat salinan</a:t>
            </a:r>
            <a:endParaRPr b="1" i="0" sz="19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ver and End Slide Master">
  <a:themeElements>
    <a:clrScheme name="ALLPPT-COLOR-A19">
      <a:dk1>
        <a:srgbClr val="000000"/>
      </a:dk1>
      <a:lt1>
        <a:srgbClr val="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